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4.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5.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6.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7.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8.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9.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10.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11.xml" ContentType="application/vnd.openxmlformats-officedocument.theme+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theme/theme12.xml" ContentType="application/vnd.openxmlformats-officedocument.theme+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theme/theme13.xml" ContentType="application/vnd.openxmlformats-officedocument.theme+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7.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8.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9.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10.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97" r:id="rId5"/>
    <p:sldMasterId id="2147483713" r:id="rId6"/>
    <p:sldMasterId id="2147483739" r:id="rId7"/>
    <p:sldMasterId id="2147483761" r:id="rId8"/>
    <p:sldMasterId id="2147483783" r:id="rId9"/>
    <p:sldMasterId id="2147483829" r:id="rId10"/>
    <p:sldMasterId id="2147483876" r:id="rId11"/>
    <p:sldMasterId id="2147483887" r:id="rId12"/>
    <p:sldMasterId id="2147483928" r:id="rId13"/>
    <p:sldMasterId id="2147483940" r:id="rId14"/>
    <p:sldMasterId id="2147483989" r:id="rId15"/>
    <p:sldMasterId id="2147484021" r:id="rId16"/>
    <p:sldMasterId id="2147484054" r:id="rId17"/>
  </p:sldMasterIdLst>
  <p:notesMasterIdLst>
    <p:notesMasterId r:id="rId70"/>
  </p:notesMasterIdLst>
  <p:sldIdLst>
    <p:sldId id="2056" r:id="rId18"/>
    <p:sldId id="1720" r:id="rId19"/>
    <p:sldId id="1518" r:id="rId20"/>
    <p:sldId id="10003" r:id="rId21"/>
    <p:sldId id="9985" r:id="rId22"/>
    <p:sldId id="2076136873" r:id="rId23"/>
    <p:sldId id="2076136839" r:id="rId24"/>
    <p:sldId id="2076136539" r:id="rId25"/>
    <p:sldId id="2076137328" r:id="rId26"/>
    <p:sldId id="2076137320" r:id="rId27"/>
    <p:sldId id="2076136855" r:id="rId28"/>
    <p:sldId id="2076136856" r:id="rId29"/>
    <p:sldId id="2076136857" r:id="rId30"/>
    <p:sldId id="2076136858" r:id="rId31"/>
    <p:sldId id="2076136920" r:id="rId32"/>
    <p:sldId id="2076136813" r:id="rId33"/>
    <p:sldId id="2076136860" r:id="rId34"/>
    <p:sldId id="10013" r:id="rId35"/>
    <p:sldId id="2076136875" r:id="rId36"/>
    <p:sldId id="2076136850" r:id="rId37"/>
    <p:sldId id="9981" r:id="rId38"/>
    <p:sldId id="2076137329" r:id="rId39"/>
    <p:sldId id="2076136918" r:id="rId40"/>
    <p:sldId id="2076137324" r:id="rId41"/>
    <p:sldId id="2076137330" r:id="rId42"/>
    <p:sldId id="2076137325" r:id="rId43"/>
    <p:sldId id="2076137326" r:id="rId44"/>
    <p:sldId id="2076137334" r:id="rId45"/>
    <p:sldId id="2076137275" r:id="rId46"/>
    <p:sldId id="2076137276" r:id="rId47"/>
    <p:sldId id="2076137335" r:id="rId48"/>
    <p:sldId id="2076137331" r:id="rId49"/>
    <p:sldId id="2076137332" r:id="rId50"/>
    <p:sldId id="2076137321" r:id="rId51"/>
    <p:sldId id="2076137323" r:id="rId52"/>
    <p:sldId id="2076137317" r:id="rId53"/>
    <p:sldId id="2076137318" r:id="rId54"/>
    <p:sldId id="10033" r:id="rId55"/>
    <p:sldId id="2076136923" r:id="rId56"/>
    <p:sldId id="2076137322" r:id="rId57"/>
    <p:sldId id="2076137333" r:id="rId58"/>
    <p:sldId id="10816" r:id="rId59"/>
    <p:sldId id="2076137315" r:id="rId60"/>
    <p:sldId id="2076136853" r:id="rId61"/>
    <p:sldId id="2076136877" r:id="rId62"/>
    <p:sldId id="2052" r:id="rId63"/>
    <p:sldId id="2054" r:id="rId64"/>
    <p:sldId id="2076136919" r:id="rId65"/>
    <p:sldId id="256" r:id="rId66"/>
    <p:sldId id="2076137145" r:id="rId67"/>
    <p:sldId id="2076137316" r:id="rId68"/>
    <p:sldId id="3541" r:id="rId69"/>
  </p:sldIdLst>
  <p:sldSz cx="12192000" cy="6858000"/>
  <p:notesSz cx="6858000" cy="1533525"/>
  <p:custDataLst>
    <p:tags r:id="rId7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ew-100/200" id="{B12D523A-E907-4A52-A2EB-7C8582856538}">
          <p14:sldIdLst>
            <p14:sldId id="2056"/>
            <p14:sldId id="1720"/>
            <p14:sldId id="1518"/>
            <p14:sldId id="10003"/>
            <p14:sldId id="9985"/>
            <p14:sldId id="2076136873"/>
            <p14:sldId id="2076136839"/>
            <p14:sldId id="2076136539"/>
            <p14:sldId id="2076137328"/>
            <p14:sldId id="2076137320"/>
            <p14:sldId id="2076136855"/>
            <p14:sldId id="2076136856"/>
            <p14:sldId id="2076136857"/>
            <p14:sldId id="2076136858"/>
            <p14:sldId id="2076136920"/>
            <p14:sldId id="2076136813"/>
          </p14:sldIdLst>
        </p14:section>
        <p14:section name="AutoML" id="{1EB60384-3406-450C-BACF-576580031E7E}">
          <p14:sldIdLst>
            <p14:sldId id="2076136860"/>
            <p14:sldId id="10013"/>
            <p14:sldId id="2076136875"/>
            <p14:sldId id="2076136850"/>
            <p14:sldId id="9981"/>
            <p14:sldId id="2076137329"/>
            <p14:sldId id="2076136918"/>
            <p14:sldId id="2076137324"/>
            <p14:sldId id="2076137330"/>
            <p14:sldId id="2076137325"/>
            <p14:sldId id="2076137326"/>
            <p14:sldId id="2076137334"/>
            <p14:sldId id="2076137275"/>
            <p14:sldId id="2076137276"/>
            <p14:sldId id="2076137335"/>
            <p14:sldId id="2076137331"/>
            <p14:sldId id="2076137332"/>
            <p14:sldId id="2076137321"/>
            <p14:sldId id="2076137323"/>
            <p14:sldId id="2076137317"/>
            <p14:sldId id="2076137318"/>
            <p14:sldId id="10033"/>
            <p14:sldId id="2076136923"/>
            <p14:sldId id="2076137322"/>
            <p14:sldId id="2076137333"/>
            <p14:sldId id="10816"/>
            <p14:sldId id="2076137315"/>
            <p14:sldId id="2076136853"/>
            <p14:sldId id="2076136877"/>
            <p14:sldId id="2052"/>
            <p14:sldId id="2054"/>
          </p14:sldIdLst>
        </p14:section>
        <p14:section name="Appendix" id="{C034418C-0EAA-4713-A764-7DEFDE5A87B8}">
          <p14:sldIdLst>
            <p14:sldId id="2076136919"/>
            <p14:sldId id="256"/>
            <p14:sldId id="2076137145"/>
            <p14:sldId id="2076137316"/>
            <p14:sldId id="354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niththa Umamahesan" initials="AU" lastIdx="3" clrIdx="6">
    <p:extLst>
      <p:ext uri="{19B8F6BF-5375-455C-9EA6-DF929625EA0E}">
        <p15:presenceInfo xmlns:p15="http://schemas.microsoft.com/office/powerpoint/2012/main" userId="S::anumamah@microsoft.com::8e6a80e9-9ad1-4a0b-b4d7-dbeabcc4933b" providerId="AD"/>
      </p:ext>
    </p:extLst>
  </p:cmAuthor>
  <p:cmAuthor id="1" name="Rachel Kellam" initials="RK" lastIdx="25" clrIdx="0">
    <p:extLst>
      <p:ext uri="{19B8F6BF-5375-455C-9EA6-DF929625EA0E}">
        <p15:presenceInfo xmlns:p15="http://schemas.microsoft.com/office/powerpoint/2012/main" userId="S::t-rake@microsoft.com::618c9a5b-2076-476b-822c-4ce88f1a6258" providerId="AD"/>
      </p:ext>
    </p:extLst>
  </p:cmAuthor>
  <p:cmAuthor id="8" name="Cesar De la Torre Llorente" initials="CL" lastIdx="3" clrIdx="7">
    <p:extLst>
      <p:ext uri="{19B8F6BF-5375-455C-9EA6-DF929625EA0E}">
        <p15:presenceInfo xmlns:p15="http://schemas.microsoft.com/office/powerpoint/2012/main" userId="S::cesardl@microsoft.com::6f9fb7d1-417b-46ae-9591-e9a89dfe7142" providerId="AD"/>
      </p:ext>
    </p:extLst>
  </p:cmAuthor>
  <p:cmAuthor id="2" name="Rachel Kellam" initials="RK [2]" lastIdx="8" clrIdx="1">
    <p:extLst>
      <p:ext uri="{19B8F6BF-5375-455C-9EA6-DF929625EA0E}">
        <p15:presenceInfo xmlns:p15="http://schemas.microsoft.com/office/powerpoint/2012/main" userId="S::rakellam@microsoft.com::4df4c388-e2df-49d8-a792-740976c1e072" providerId="AD"/>
      </p:ext>
    </p:extLst>
  </p:cmAuthor>
  <p:cmAuthor id="3" name="Tzvi Keisar" initials="TK" lastIdx="1" clrIdx="2">
    <p:extLst>
      <p:ext uri="{19B8F6BF-5375-455C-9EA6-DF929625EA0E}">
        <p15:presenceInfo xmlns:p15="http://schemas.microsoft.com/office/powerpoint/2012/main" userId="S::tzvikei@microsoft.com::d52f2d81-8744-4938-9ac9-aaba56d996eb" providerId="AD"/>
      </p:ext>
    </p:extLst>
  </p:cmAuthor>
  <p:cmAuthor id="4" name="William Mendoza" initials="WM" lastIdx="7" clrIdx="3">
    <p:extLst>
      <p:ext uri="{19B8F6BF-5375-455C-9EA6-DF929625EA0E}">
        <p15:presenceInfo xmlns:p15="http://schemas.microsoft.com/office/powerpoint/2012/main" userId="S::wmendoza@microsoft.com::c7868bdb-0b61-4889-8d00-c8a1e608fdda" providerId="AD"/>
      </p:ext>
    </p:extLst>
  </p:cmAuthor>
  <p:cmAuthor id="5" name="Sabina Cartacio" initials="SC" lastIdx="8" clrIdx="4">
    <p:extLst>
      <p:ext uri="{19B8F6BF-5375-455C-9EA6-DF929625EA0E}">
        <p15:presenceInfo xmlns:p15="http://schemas.microsoft.com/office/powerpoint/2012/main" userId="S::sacartac@microsoft.com::fc795af7-c77a-4151-b178-ebecf26af4b9" providerId="AD"/>
      </p:ext>
    </p:extLst>
  </p:cmAuthor>
  <p:cmAuthor id="6" name="Cesar De la Torre Llorente" initials="CDlTL" lastIdx="135" clrIdx="5">
    <p:extLst>
      <p:ext uri="{19B8F6BF-5375-455C-9EA6-DF929625EA0E}">
        <p15:presenceInfo xmlns:p15="http://schemas.microsoft.com/office/powerpoint/2012/main" userId="Cesar De la Torre Llorent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A4F540-D2DD-423E-9793-4DFBCDFF99A5}" v="94" dt="2020-05-18T20:21:25.8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679" autoAdjust="0"/>
  </p:normalViewPr>
  <p:slideViewPr>
    <p:cSldViewPr snapToGrid="0">
      <p:cViewPr varScale="1">
        <p:scale>
          <a:sx n="98" d="100"/>
          <a:sy n="98" d="100"/>
        </p:scale>
        <p:origin x="36" y="51"/>
      </p:cViewPr>
      <p:guideLst/>
    </p:cSldViewPr>
  </p:slideViewPr>
  <p:notesTextViewPr>
    <p:cViewPr>
      <p:scale>
        <a:sx n="1" d="1"/>
        <a:sy n="1" d="1"/>
      </p:scale>
      <p:origin x="0" y="-201"/>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slide" Target="slides/slide30.xml"/><Relationship Id="rId50" Type="http://schemas.openxmlformats.org/officeDocument/2006/relationships/slide" Target="slides/slide33.xml"/><Relationship Id="rId55" Type="http://schemas.openxmlformats.org/officeDocument/2006/relationships/slide" Target="slides/slide38.xml"/><Relationship Id="rId63" Type="http://schemas.openxmlformats.org/officeDocument/2006/relationships/slide" Target="slides/slide46.xml"/><Relationship Id="rId68"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2.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slide" Target="slides/slide36.xml"/><Relationship Id="rId58" Type="http://schemas.openxmlformats.org/officeDocument/2006/relationships/slide" Target="slides/slide41.xml"/><Relationship Id="rId66" Type="http://schemas.openxmlformats.org/officeDocument/2006/relationships/slide" Target="slides/slide49.xml"/><Relationship Id="rId7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61" Type="http://schemas.openxmlformats.org/officeDocument/2006/relationships/slide" Target="slides/slide44.xml"/><Relationship Id="rId10" Type="http://schemas.openxmlformats.org/officeDocument/2006/relationships/slideMaster" Target="slideMasters/slideMaster7.xml"/><Relationship Id="rId19" Type="http://schemas.openxmlformats.org/officeDocument/2006/relationships/slide" Target="slides/slide2.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64" Type="http://schemas.openxmlformats.org/officeDocument/2006/relationships/slide" Target="slides/slide47.xml"/><Relationship Id="rId69" Type="http://schemas.openxmlformats.org/officeDocument/2006/relationships/slide" Target="slides/slide52.xml"/><Relationship Id="rId77" Type="http://schemas.microsoft.com/office/2016/11/relationships/changesInfo" Target="changesInfos/changesInfo1.xml"/><Relationship Id="rId8" Type="http://schemas.openxmlformats.org/officeDocument/2006/relationships/slideMaster" Target="slideMasters/slideMaster5.xml"/><Relationship Id="rId51" Type="http://schemas.openxmlformats.org/officeDocument/2006/relationships/slide" Target="slides/slide34.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slide" Target="slides/slide42.xml"/><Relationship Id="rId67" Type="http://schemas.openxmlformats.org/officeDocument/2006/relationships/slide" Target="slides/slide50.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esar De la Torre" userId="f9c14db2e5fef70d" providerId="LiveId" clId="{3CA4F540-D2DD-423E-9793-4DFBCDFF99A5}"/>
    <pc:docChg chg="undo custSel addSld delSld modSld sldOrd modSection">
      <pc:chgData name="Cesar De la Torre" userId="f9c14db2e5fef70d" providerId="LiveId" clId="{3CA4F540-D2DD-423E-9793-4DFBCDFF99A5}" dt="2020-05-18T20:58:31.607" v="2738" actId="20577"/>
      <pc:docMkLst>
        <pc:docMk/>
      </pc:docMkLst>
      <pc:sldChg chg="modTransition">
        <pc:chgData name="Cesar De la Torre" userId="f9c14db2e5fef70d" providerId="LiveId" clId="{3CA4F540-D2DD-423E-9793-4DFBCDFF99A5}" dt="2020-05-18T20:04:16.888" v="2256"/>
        <pc:sldMkLst>
          <pc:docMk/>
          <pc:sldMk cId="3419423520" sldId="256"/>
        </pc:sldMkLst>
      </pc:sldChg>
      <pc:sldChg chg="delSp modSp">
        <pc:chgData name="Cesar De la Torre" userId="f9c14db2e5fef70d" providerId="LiveId" clId="{3CA4F540-D2DD-423E-9793-4DFBCDFF99A5}" dt="2020-05-18T20:36:07.515" v="2513" actId="20577"/>
        <pc:sldMkLst>
          <pc:docMk/>
          <pc:sldMk cId="3305407906" sldId="1518"/>
        </pc:sldMkLst>
        <pc:spChg chg="mod">
          <ac:chgData name="Cesar De la Torre" userId="f9c14db2e5fef70d" providerId="LiveId" clId="{3CA4F540-D2DD-423E-9793-4DFBCDFF99A5}" dt="2020-05-18T20:36:07.515" v="2513" actId="20577"/>
          <ac:spMkLst>
            <pc:docMk/>
            <pc:sldMk cId="3305407906" sldId="1518"/>
            <ac:spMk id="3" creationId="{00000000-0000-0000-0000-000000000000}"/>
          </ac:spMkLst>
        </pc:spChg>
        <pc:spChg chg="del">
          <ac:chgData name="Cesar De la Torre" userId="f9c14db2e5fef70d" providerId="LiveId" clId="{3CA4F540-D2DD-423E-9793-4DFBCDFF99A5}" dt="2020-05-18T18:30:54.552" v="363" actId="478"/>
          <ac:spMkLst>
            <pc:docMk/>
            <pc:sldMk cId="3305407906" sldId="1518"/>
            <ac:spMk id="5" creationId="{E500829E-A5E7-4796-BFA4-BB91DEC2324A}"/>
          </ac:spMkLst>
        </pc:spChg>
      </pc:sldChg>
      <pc:sldChg chg="del">
        <pc:chgData name="Cesar De la Torre" userId="f9c14db2e5fef70d" providerId="LiveId" clId="{3CA4F540-D2DD-423E-9793-4DFBCDFF99A5}" dt="2020-05-18T18:33:10.185" v="492" actId="2696"/>
        <pc:sldMkLst>
          <pc:docMk/>
          <pc:sldMk cId="3632102777" sldId="1536"/>
        </pc:sldMkLst>
      </pc:sldChg>
      <pc:sldChg chg="modSp modNotesTx">
        <pc:chgData name="Cesar De la Torre" userId="f9c14db2e5fef70d" providerId="LiveId" clId="{3CA4F540-D2DD-423E-9793-4DFBCDFF99A5}" dt="2020-05-18T20:58:31.607" v="2738" actId="20577"/>
        <pc:sldMkLst>
          <pc:docMk/>
          <pc:sldMk cId="2639379867" sldId="1720"/>
        </pc:sldMkLst>
        <pc:spChg chg="mod">
          <ac:chgData name="Cesar De la Torre" userId="f9c14db2e5fef70d" providerId="LiveId" clId="{3CA4F540-D2DD-423E-9793-4DFBCDFF99A5}" dt="2020-05-18T18:24:58.259" v="67" actId="1076"/>
          <ac:spMkLst>
            <pc:docMk/>
            <pc:sldMk cId="2639379867" sldId="1720"/>
            <ac:spMk id="4" creationId="{00000000-0000-0000-0000-000000000000}"/>
          </ac:spMkLst>
        </pc:spChg>
        <pc:spChg chg="mod">
          <ac:chgData name="Cesar De la Torre" userId="f9c14db2e5fef70d" providerId="LiveId" clId="{3CA4F540-D2DD-423E-9793-4DFBCDFF99A5}" dt="2020-05-18T18:27:07.459" v="126" actId="113"/>
          <ac:spMkLst>
            <pc:docMk/>
            <pc:sldMk cId="2639379867" sldId="1720"/>
            <ac:spMk id="5" creationId="{00000000-0000-0000-0000-000000000000}"/>
          </ac:spMkLst>
        </pc:spChg>
      </pc:sldChg>
      <pc:sldChg chg="modSp del">
        <pc:chgData name="Cesar De la Torre" userId="f9c14db2e5fef70d" providerId="LiveId" clId="{3CA4F540-D2DD-423E-9793-4DFBCDFF99A5}" dt="2020-05-18T18:24:05.637" v="61" actId="2696"/>
        <pc:sldMkLst>
          <pc:docMk/>
          <pc:sldMk cId="3591570039" sldId="1993"/>
        </pc:sldMkLst>
        <pc:spChg chg="mod">
          <ac:chgData name="Cesar De la Torre" userId="f9c14db2e5fef70d" providerId="LiveId" clId="{3CA4F540-D2DD-423E-9793-4DFBCDFF99A5}" dt="2020-05-18T18:24:02.660" v="60" actId="6549"/>
          <ac:spMkLst>
            <pc:docMk/>
            <pc:sldMk cId="3591570039" sldId="1993"/>
            <ac:spMk id="7" creationId="{0BF75E83-6B92-409F-A548-8F9E4B48D35B}"/>
          </ac:spMkLst>
        </pc:spChg>
      </pc:sldChg>
      <pc:sldChg chg="addSp delSp modSp">
        <pc:chgData name="Cesar De la Torre" userId="f9c14db2e5fef70d" providerId="LiveId" clId="{3CA4F540-D2DD-423E-9793-4DFBCDFF99A5}" dt="2020-05-18T20:21:56.926" v="2509" actId="20577"/>
        <pc:sldMkLst>
          <pc:docMk/>
          <pc:sldMk cId="3568789592" sldId="2052"/>
        </pc:sldMkLst>
        <pc:spChg chg="mod">
          <ac:chgData name="Cesar De la Torre" userId="f9c14db2e5fef70d" providerId="LiveId" clId="{3CA4F540-D2DD-423E-9793-4DFBCDFF99A5}" dt="2020-05-18T20:20:10.301" v="2451" actId="1076"/>
          <ac:spMkLst>
            <pc:docMk/>
            <pc:sldMk cId="3568789592" sldId="2052"/>
            <ac:spMk id="2" creationId="{00000000-0000-0000-0000-000000000000}"/>
          </ac:spMkLst>
        </pc:spChg>
        <pc:spChg chg="del">
          <ac:chgData name="Cesar De la Torre" userId="f9c14db2e5fef70d" providerId="LiveId" clId="{3CA4F540-D2DD-423E-9793-4DFBCDFF99A5}" dt="2020-05-18T20:19:59.122" v="2443" actId="478"/>
          <ac:spMkLst>
            <pc:docMk/>
            <pc:sldMk cId="3568789592" sldId="2052"/>
            <ac:spMk id="3" creationId="{8432336B-5300-4015-B1B5-24D1F909DD1D}"/>
          </ac:spMkLst>
        </pc:spChg>
        <pc:spChg chg="add mod">
          <ac:chgData name="Cesar De la Torre" userId="f9c14db2e5fef70d" providerId="LiveId" clId="{3CA4F540-D2DD-423E-9793-4DFBCDFF99A5}" dt="2020-05-18T20:20:51.048" v="2470" actId="1076"/>
          <ac:spMkLst>
            <pc:docMk/>
            <pc:sldMk cId="3568789592" sldId="2052"/>
            <ac:spMk id="4" creationId="{E4E1F973-A116-41B3-8CA0-9AA719F794FD}"/>
          </ac:spMkLst>
        </pc:spChg>
        <pc:spChg chg="add mod">
          <ac:chgData name="Cesar De la Torre" userId="f9c14db2e5fef70d" providerId="LiveId" clId="{3CA4F540-D2DD-423E-9793-4DFBCDFF99A5}" dt="2020-05-18T20:21:56.926" v="2509" actId="20577"/>
          <ac:spMkLst>
            <pc:docMk/>
            <pc:sldMk cId="3568789592" sldId="2052"/>
            <ac:spMk id="5" creationId="{4DC0CB32-A8BC-4EB5-85C6-8F69BD88BA8F}"/>
          </ac:spMkLst>
        </pc:spChg>
        <pc:spChg chg="add mod">
          <ac:chgData name="Cesar De la Torre" userId="f9c14db2e5fef70d" providerId="LiveId" clId="{3CA4F540-D2DD-423E-9793-4DFBCDFF99A5}" dt="2020-05-18T20:21:49.734" v="2501" actId="20577"/>
          <ac:spMkLst>
            <pc:docMk/>
            <pc:sldMk cId="3568789592" sldId="2052"/>
            <ac:spMk id="6" creationId="{ACC0AE56-3223-45DC-9557-5DB74ABF1FFF}"/>
          </ac:spMkLst>
        </pc:spChg>
        <pc:spChg chg="add mod">
          <ac:chgData name="Cesar De la Torre" userId="f9c14db2e5fef70d" providerId="LiveId" clId="{3CA4F540-D2DD-423E-9793-4DFBCDFF99A5}" dt="2020-05-18T20:21:44.242" v="2494" actId="20577"/>
          <ac:spMkLst>
            <pc:docMk/>
            <pc:sldMk cId="3568789592" sldId="2052"/>
            <ac:spMk id="7" creationId="{3C4B18E9-E562-4EBB-AEB3-55A9048D0512}"/>
          </ac:spMkLst>
        </pc:spChg>
      </pc:sldChg>
      <pc:sldChg chg="modSp">
        <pc:chgData name="Cesar De la Torre" userId="f9c14db2e5fef70d" providerId="LiveId" clId="{3CA4F540-D2DD-423E-9793-4DFBCDFF99A5}" dt="2020-05-18T19:04:27.494" v="1300" actId="20577"/>
        <pc:sldMkLst>
          <pc:docMk/>
          <pc:sldMk cId="0" sldId="9985"/>
        </pc:sldMkLst>
        <pc:spChg chg="mod">
          <ac:chgData name="Cesar De la Torre" userId="f9c14db2e5fef70d" providerId="LiveId" clId="{3CA4F540-D2DD-423E-9793-4DFBCDFF99A5}" dt="2020-05-18T19:04:27.494" v="1300" actId="20577"/>
          <ac:spMkLst>
            <pc:docMk/>
            <pc:sldMk cId="0" sldId="9985"/>
            <ac:spMk id="4649" creationId="{00000000-0000-0000-0000-000000000000}"/>
          </ac:spMkLst>
        </pc:spChg>
        <pc:spChg chg="mod">
          <ac:chgData name="Cesar De la Torre" userId="f9c14db2e5fef70d" providerId="LiveId" clId="{3CA4F540-D2DD-423E-9793-4DFBCDFF99A5}" dt="2020-05-18T19:03:54.959" v="1292" actId="207"/>
          <ac:spMkLst>
            <pc:docMk/>
            <pc:sldMk cId="0" sldId="9985"/>
            <ac:spMk id="4654" creationId="{00000000-0000-0000-0000-000000000000}"/>
          </ac:spMkLst>
        </pc:spChg>
        <pc:spChg chg="mod">
          <ac:chgData name="Cesar De la Torre" userId="f9c14db2e5fef70d" providerId="LiveId" clId="{3CA4F540-D2DD-423E-9793-4DFBCDFF99A5}" dt="2020-05-18T19:03:54.959" v="1292" actId="207"/>
          <ac:spMkLst>
            <pc:docMk/>
            <pc:sldMk cId="0" sldId="9985"/>
            <ac:spMk id="4657" creationId="{00000000-0000-0000-0000-000000000000}"/>
          </ac:spMkLst>
        </pc:spChg>
        <pc:spChg chg="mod">
          <ac:chgData name="Cesar De la Torre" userId="f9c14db2e5fef70d" providerId="LiveId" clId="{3CA4F540-D2DD-423E-9793-4DFBCDFF99A5}" dt="2020-05-18T19:03:54.959" v="1292" actId="207"/>
          <ac:spMkLst>
            <pc:docMk/>
            <pc:sldMk cId="0" sldId="9985"/>
            <ac:spMk id="4667" creationId="{00000000-0000-0000-0000-000000000000}"/>
          </ac:spMkLst>
        </pc:spChg>
        <pc:spChg chg="mod">
          <ac:chgData name="Cesar De la Torre" userId="f9c14db2e5fef70d" providerId="LiveId" clId="{3CA4F540-D2DD-423E-9793-4DFBCDFF99A5}" dt="2020-05-18T19:03:54.959" v="1292" actId="207"/>
          <ac:spMkLst>
            <pc:docMk/>
            <pc:sldMk cId="0" sldId="9985"/>
            <ac:spMk id="4668" creationId="{00000000-0000-0000-0000-000000000000}"/>
          </ac:spMkLst>
        </pc:spChg>
        <pc:spChg chg="mod">
          <ac:chgData name="Cesar De la Torre" userId="f9c14db2e5fef70d" providerId="LiveId" clId="{3CA4F540-D2DD-423E-9793-4DFBCDFF99A5}" dt="2020-05-18T19:03:54.959" v="1292" actId="207"/>
          <ac:spMkLst>
            <pc:docMk/>
            <pc:sldMk cId="0" sldId="9985"/>
            <ac:spMk id="4672" creationId="{00000000-0000-0000-0000-000000000000}"/>
          </ac:spMkLst>
        </pc:spChg>
      </pc:sldChg>
      <pc:sldChg chg="addSp modSp del ord">
        <pc:chgData name="Cesar De la Torre" userId="f9c14db2e5fef70d" providerId="LiveId" clId="{3CA4F540-D2DD-423E-9793-4DFBCDFF99A5}" dt="2020-05-18T20:22:30.864" v="2511" actId="2696"/>
        <pc:sldMkLst>
          <pc:docMk/>
          <pc:sldMk cId="956053210" sldId="10002"/>
        </pc:sldMkLst>
        <pc:spChg chg="mod">
          <ac:chgData name="Cesar De la Torre" userId="f9c14db2e5fef70d" providerId="LiveId" clId="{3CA4F540-D2DD-423E-9793-4DFBCDFF99A5}" dt="2020-05-18T18:19:17.839" v="35" actId="14100"/>
          <ac:spMkLst>
            <pc:docMk/>
            <pc:sldMk cId="956053210" sldId="10002"/>
            <ac:spMk id="2" creationId="{D73084B9-E37E-4841-ADE3-D1614D06A84A}"/>
          </ac:spMkLst>
        </pc:spChg>
        <pc:spChg chg="add mod">
          <ac:chgData name="Cesar De la Torre" userId="f9c14db2e5fef70d" providerId="LiveId" clId="{3CA4F540-D2DD-423E-9793-4DFBCDFF99A5}" dt="2020-05-18T18:20:06.039" v="58" actId="20577"/>
          <ac:spMkLst>
            <pc:docMk/>
            <pc:sldMk cId="956053210" sldId="10002"/>
            <ac:spMk id="6" creationId="{8CBE5B24-EBC1-4A91-A2A5-847CD9924819}"/>
          </ac:spMkLst>
        </pc:spChg>
      </pc:sldChg>
      <pc:sldChg chg="modTransition">
        <pc:chgData name="Cesar De la Torre" userId="f9c14db2e5fef70d" providerId="LiveId" clId="{3CA4F540-D2DD-423E-9793-4DFBCDFF99A5}" dt="2020-05-18T18:33:33.342" v="493"/>
        <pc:sldMkLst>
          <pc:docMk/>
          <pc:sldMk cId="2596180443" sldId="10003"/>
        </pc:sldMkLst>
      </pc:sldChg>
      <pc:sldChg chg="delCm modCm">
        <pc:chgData name="Cesar De la Torre" userId="f9c14db2e5fef70d" providerId="LiveId" clId="{3CA4F540-D2DD-423E-9793-4DFBCDFF99A5}" dt="2020-05-18T19:15:09.196" v="1643" actId="1592"/>
        <pc:sldMkLst>
          <pc:docMk/>
          <pc:sldMk cId="4134626922" sldId="10033"/>
        </pc:sldMkLst>
      </pc:sldChg>
      <pc:sldChg chg="del">
        <pc:chgData name="Cesar De la Torre" userId="f9c14db2e5fef70d" providerId="LiveId" clId="{3CA4F540-D2DD-423E-9793-4DFBCDFF99A5}" dt="2020-05-18T20:01:53.207" v="2182" actId="2696"/>
        <pc:sldMkLst>
          <pc:docMk/>
          <pc:sldMk cId="4072530584" sldId="10816"/>
        </pc:sldMkLst>
      </pc:sldChg>
      <pc:sldChg chg="addSp modSp modAnim">
        <pc:chgData name="Cesar De la Torre" userId="f9c14db2e5fef70d" providerId="LiveId" clId="{3CA4F540-D2DD-423E-9793-4DFBCDFF99A5}" dt="2020-05-18T19:02:23.743" v="1290" actId="113"/>
        <pc:sldMkLst>
          <pc:docMk/>
          <pc:sldMk cId="379405196" sldId="2076136839"/>
        </pc:sldMkLst>
        <pc:spChg chg="mod">
          <ac:chgData name="Cesar De la Torre" userId="f9c14db2e5fef70d" providerId="LiveId" clId="{3CA4F540-D2DD-423E-9793-4DFBCDFF99A5}" dt="2020-05-18T19:01:43.507" v="1277" actId="207"/>
          <ac:spMkLst>
            <pc:docMk/>
            <pc:sldMk cId="379405196" sldId="2076136839"/>
            <ac:spMk id="4" creationId="{B9F4D37A-1E1E-4B19-A52D-6C83A35F1C0A}"/>
          </ac:spMkLst>
        </pc:spChg>
        <pc:spChg chg="mod">
          <ac:chgData name="Cesar De la Torre" userId="f9c14db2e5fef70d" providerId="LiveId" clId="{3CA4F540-D2DD-423E-9793-4DFBCDFF99A5}" dt="2020-05-18T19:01:43.507" v="1277" actId="207"/>
          <ac:spMkLst>
            <pc:docMk/>
            <pc:sldMk cId="379405196" sldId="2076136839"/>
            <ac:spMk id="5" creationId="{7AE8063A-B795-42A1-A17A-A38E934D44E1}"/>
          </ac:spMkLst>
        </pc:spChg>
        <pc:spChg chg="mod">
          <ac:chgData name="Cesar De la Torre" userId="f9c14db2e5fef70d" providerId="LiveId" clId="{3CA4F540-D2DD-423E-9793-4DFBCDFF99A5}" dt="2020-05-18T19:01:43.507" v="1277" actId="207"/>
          <ac:spMkLst>
            <pc:docMk/>
            <pc:sldMk cId="379405196" sldId="2076136839"/>
            <ac:spMk id="6" creationId="{B4E1D47B-A47C-43AF-83FE-4143283D4557}"/>
          </ac:spMkLst>
        </pc:spChg>
        <pc:spChg chg="mod">
          <ac:chgData name="Cesar De la Torre" userId="f9c14db2e5fef70d" providerId="LiveId" clId="{3CA4F540-D2DD-423E-9793-4DFBCDFF99A5}" dt="2020-05-18T19:01:43.507" v="1277" actId="207"/>
          <ac:spMkLst>
            <pc:docMk/>
            <pc:sldMk cId="379405196" sldId="2076136839"/>
            <ac:spMk id="8" creationId="{44BA86E7-4158-4A82-A347-3153CF2A2780}"/>
          </ac:spMkLst>
        </pc:spChg>
        <pc:spChg chg="mod">
          <ac:chgData name="Cesar De la Torre" userId="f9c14db2e5fef70d" providerId="LiveId" clId="{3CA4F540-D2DD-423E-9793-4DFBCDFF99A5}" dt="2020-05-18T19:01:43.507" v="1277" actId="207"/>
          <ac:spMkLst>
            <pc:docMk/>
            <pc:sldMk cId="379405196" sldId="2076136839"/>
            <ac:spMk id="9" creationId="{3AC8B65A-1E33-42A8-9A4C-867699D939FD}"/>
          </ac:spMkLst>
        </pc:spChg>
        <pc:spChg chg="mod">
          <ac:chgData name="Cesar De la Torre" userId="f9c14db2e5fef70d" providerId="LiveId" clId="{3CA4F540-D2DD-423E-9793-4DFBCDFF99A5}" dt="2020-05-18T19:01:43.507" v="1277" actId="207"/>
          <ac:spMkLst>
            <pc:docMk/>
            <pc:sldMk cId="379405196" sldId="2076136839"/>
            <ac:spMk id="11" creationId="{230885B2-EF10-4FB0-A91A-CFC8838AB16A}"/>
          </ac:spMkLst>
        </pc:spChg>
        <pc:spChg chg="mod">
          <ac:chgData name="Cesar De la Torre" userId="f9c14db2e5fef70d" providerId="LiveId" clId="{3CA4F540-D2DD-423E-9793-4DFBCDFF99A5}" dt="2020-05-18T19:01:43.507" v="1277" actId="207"/>
          <ac:spMkLst>
            <pc:docMk/>
            <pc:sldMk cId="379405196" sldId="2076136839"/>
            <ac:spMk id="12" creationId="{7A8F789E-5716-4E7D-BB6D-3CB4E7ACF5AC}"/>
          </ac:spMkLst>
        </pc:spChg>
        <pc:spChg chg="mod">
          <ac:chgData name="Cesar De la Torre" userId="f9c14db2e5fef70d" providerId="LiveId" clId="{3CA4F540-D2DD-423E-9793-4DFBCDFF99A5}" dt="2020-05-18T19:01:43.507" v="1277" actId="207"/>
          <ac:spMkLst>
            <pc:docMk/>
            <pc:sldMk cId="379405196" sldId="2076136839"/>
            <ac:spMk id="19" creationId="{460D5DA6-86F5-4F55-99CD-8D9085D9307D}"/>
          </ac:spMkLst>
        </pc:spChg>
        <pc:spChg chg="mod">
          <ac:chgData name="Cesar De la Torre" userId="f9c14db2e5fef70d" providerId="LiveId" clId="{3CA4F540-D2DD-423E-9793-4DFBCDFF99A5}" dt="2020-05-18T19:01:43.507" v="1277" actId="207"/>
          <ac:spMkLst>
            <pc:docMk/>
            <pc:sldMk cId="379405196" sldId="2076136839"/>
            <ac:spMk id="20" creationId="{284DBF2D-EB6B-425F-9F71-7CC32B797BC5}"/>
          </ac:spMkLst>
        </pc:spChg>
        <pc:spChg chg="mod">
          <ac:chgData name="Cesar De la Torre" userId="f9c14db2e5fef70d" providerId="LiveId" clId="{3CA4F540-D2DD-423E-9793-4DFBCDFF99A5}" dt="2020-05-18T19:02:23.743" v="1290" actId="113"/>
          <ac:spMkLst>
            <pc:docMk/>
            <pc:sldMk cId="379405196" sldId="2076136839"/>
            <ac:spMk id="21" creationId="{A833B49A-58B3-4DB2-B2A0-271034927D52}"/>
          </ac:spMkLst>
        </pc:spChg>
        <pc:spChg chg="add mod">
          <ac:chgData name="Cesar De la Torre" userId="f9c14db2e5fef70d" providerId="LiveId" clId="{3CA4F540-D2DD-423E-9793-4DFBCDFF99A5}" dt="2020-05-18T19:02:21.971" v="1289" actId="14100"/>
          <ac:spMkLst>
            <pc:docMk/>
            <pc:sldMk cId="379405196" sldId="2076136839"/>
            <ac:spMk id="112" creationId="{7086FAAB-020B-474D-84EC-8E02C7BDA1CB}"/>
          </ac:spMkLst>
        </pc:spChg>
        <pc:grpChg chg="mod">
          <ac:chgData name="Cesar De la Torre" userId="f9c14db2e5fef70d" providerId="LiveId" clId="{3CA4F540-D2DD-423E-9793-4DFBCDFF99A5}" dt="2020-05-18T19:01:43.507" v="1277" actId="207"/>
          <ac:grpSpMkLst>
            <pc:docMk/>
            <pc:sldMk cId="379405196" sldId="2076136839"/>
            <ac:grpSpMk id="32" creationId="{60D569E0-A416-42C4-BD30-6EE8A8C0FB5B}"/>
          </ac:grpSpMkLst>
        </pc:grpChg>
        <pc:grpChg chg="mod">
          <ac:chgData name="Cesar De la Torre" userId="f9c14db2e5fef70d" providerId="LiveId" clId="{3CA4F540-D2DD-423E-9793-4DFBCDFF99A5}" dt="2020-05-18T19:01:43.507" v="1277" actId="207"/>
          <ac:grpSpMkLst>
            <pc:docMk/>
            <pc:sldMk cId="379405196" sldId="2076136839"/>
            <ac:grpSpMk id="49" creationId="{F4CD93C8-0B33-49A6-A5D9-0866D8CDBADD}"/>
          </ac:grpSpMkLst>
        </pc:grpChg>
        <pc:grpChg chg="mod">
          <ac:chgData name="Cesar De la Torre" userId="f9c14db2e5fef70d" providerId="LiveId" clId="{3CA4F540-D2DD-423E-9793-4DFBCDFF99A5}" dt="2020-05-18T19:01:43.507" v="1277" actId="207"/>
          <ac:grpSpMkLst>
            <pc:docMk/>
            <pc:sldMk cId="379405196" sldId="2076136839"/>
            <ac:grpSpMk id="69" creationId="{DFF8C6BE-A3C9-4697-8046-4019FB09C5FD}"/>
          </ac:grpSpMkLst>
        </pc:grpChg>
        <pc:grpChg chg="mod">
          <ac:chgData name="Cesar De la Torre" userId="f9c14db2e5fef70d" providerId="LiveId" clId="{3CA4F540-D2DD-423E-9793-4DFBCDFF99A5}" dt="2020-05-18T19:01:43.507" v="1277" actId="207"/>
          <ac:grpSpMkLst>
            <pc:docMk/>
            <pc:sldMk cId="379405196" sldId="2076136839"/>
            <ac:grpSpMk id="91" creationId="{A620E6D2-7DEC-4EB2-8528-DD3026535E87}"/>
          </ac:grpSpMkLst>
        </pc:grpChg>
        <pc:grpChg chg="mod">
          <ac:chgData name="Cesar De la Torre" userId="f9c14db2e5fef70d" providerId="LiveId" clId="{3CA4F540-D2DD-423E-9793-4DFBCDFF99A5}" dt="2020-05-18T19:01:43.507" v="1277" actId="207"/>
          <ac:grpSpMkLst>
            <pc:docMk/>
            <pc:sldMk cId="379405196" sldId="2076136839"/>
            <ac:grpSpMk id="100" creationId="{1AA91120-A59B-4238-AFD6-EA026957D855}"/>
          </ac:grpSpMkLst>
        </pc:grpChg>
        <pc:grpChg chg="mod">
          <ac:chgData name="Cesar De la Torre" userId="f9c14db2e5fef70d" providerId="LiveId" clId="{3CA4F540-D2DD-423E-9793-4DFBCDFF99A5}" dt="2020-05-18T19:01:43.507" v="1277" actId="207"/>
          <ac:grpSpMkLst>
            <pc:docMk/>
            <pc:sldMk cId="379405196" sldId="2076136839"/>
            <ac:grpSpMk id="106" creationId="{59471C6A-FE81-4301-94EE-D17A2F947AED}"/>
          </ac:grpSpMkLst>
        </pc:grpChg>
        <pc:grpChg chg="mod">
          <ac:chgData name="Cesar De la Torre" userId="f9c14db2e5fef70d" providerId="LiveId" clId="{3CA4F540-D2DD-423E-9793-4DFBCDFF99A5}" dt="2020-05-18T19:01:43.507" v="1277" actId="207"/>
          <ac:grpSpMkLst>
            <pc:docMk/>
            <pc:sldMk cId="379405196" sldId="2076136839"/>
            <ac:grpSpMk id="129" creationId="{D5546824-A4B0-4526-8F89-B6464FD784E0}"/>
          </ac:grpSpMkLst>
        </pc:grpChg>
        <pc:picChg chg="mod">
          <ac:chgData name="Cesar De la Torre" userId="f9c14db2e5fef70d" providerId="LiveId" clId="{3CA4F540-D2DD-423E-9793-4DFBCDFF99A5}" dt="2020-05-18T19:01:43.507" v="1277" actId="207"/>
          <ac:picMkLst>
            <pc:docMk/>
            <pc:sldMk cId="379405196" sldId="2076136839"/>
            <ac:picMk id="7" creationId="{7B585F32-83AE-4B3E-8EB4-903D8E874AEB}"/>
          </ac:picMkLst>
        </pc:picChg>
      </pc:sldChg>
      <pc:sldChg chg="addSp delSp modSp modAnim delCm">
        <pc:chgData name="Cesar De la Torre" userId="f9c14db2e5fef70d" providerId="LiveId" clId="{3CA4F540-D2DD-423E-9793-4DFBCDFF99A5}" dt="2020-05-18T19:27:53.092" v="1895"/>
        <pc:sldMkLst>
          <pc:docMk/>
          <pc:sldMk cId="4125992168" sldId="2076136850"/>
        </pc:sldMkLst>
        <pc:spChg chg="mod">
          <ac:chgData name="Cesar De la Torre" userId="f9c14db2e5fef70d" providerId="LiveId" clId="{3CA4F540-D2DD-423E-9793-4DFBCDFF99A5}" dt="2020-05-18T19:26:38.980" v="1890" actId="1076"/>
          <ac:spMkLst>
            <pc:docMk/>
            <pc:sldMk cId="4125992168" sldId="2076136850"/>
            <ac:spMk id="2" creationId="{34253EC5-239D-4928-BFAF-F4747E02AD50}"/>
          </ac:spMkLst>
        </pc:spChg>
        <pc:spChg chg="add mod">
          <ac:chgData name="Cesar De la Torre" userId="f9c14db2e5fef70d" providerId="LiveId" clId="{3CA4F540-D2DD-423E-9793-4DFBCDFF99A5}" dt="2020-05-18T19:26:38.980" v="1890" actId="1076"/>
          <ac:spMkLst>
            <pc:docMk/>
            <pc:sldMk cId="4125992168" sldId="2076136850"/>
            <ac:spMk id="3" creationId="{B16DD3C5-3393-4950-860A-10DF25475D76}"/>
          </ac:spMkLst>
        </pc:spChg>
        <pc:spChg chg="del">
          <ac:chgData name="Cesar De la Torre" userId="f9c14db2e5fef70d" providerId="LiveId" clId="{3CA4F540-D2DD-423E-9793-4DFBCDFF99A5}" dt="2020-05-18T19:22:45.063" v="1838" actId="478"/>
          <ac:spMkLst>
            <pc:docMk/>
            <pc:sldMk cId="4125992168" sldId="2076136850"/>
            <ac:spMk id="6" creationId="{00000000-0000-0000-0000-000000000000}"/>
          </ac:spMkLst>
        </pc:spChg>
        <pc:spChg chg="del">
          <ac:chgData name="Cesar De la Torre" userId="f9c14db2e5fef70d" providerId="LiveId" clId="{3CA4F540-D2DD-423E-9793-4DFBCDFF99A5}" dt="2020-05-18T19:22:43.343" v="1837" actId="478"/>
          <ac:spMkLst>
            <pc:docMk/>
            <pc:sldMk cId="4125992168" sldId="2076136850"/>
            <ac:spMk id="7" creationId="{53E7ED09-9247-4D38-9EAA-8E848826AE28}"/>
          </ac:spMkLst>
        </pc:spChg>
        <pc:spChg chg="add mod">
          <ac:chgData name="Cesar De la Torre" userId="f9c14db2e5fef70d" providerId="LiveId" clId="{3CA4F540-D2DD-423E-9793-4DFBCDFF99A5}" dt="2020-05-18T19:26:38.980" v="1890" actId="1076"/>
          <ac:spMkLst>
            <pc:docMk/>
            <pc:sldMk cId="4125992168" sldId="2076136850"/>
            <ac:spMk id="8" creationId="{117E6884-4541-4A0C-AD62-8D438DD7135F}"/>
          </ac:spMkLst>
        </pc:spChg>
        <pc:spChg chg="add mod">
          <ac:chgData name="Cesar De la Torre" userId="f9c14db2e5fef70d" providerId="LiveId" clId="{3CA4F540-D2DD-423E-9793-4DFBCDFF99A5}" dt="2020-05-18T19:26:38.980" v="1890" actId="1076"/>
          <ac:spMkLst>
            <pc:docMk/>
            <pc:sldMk cId="4125992168" sldId="2076136850"/>
            <ac:spMk id="9" creationId="{6CB15D68-49CC-43EC-8E36-9FDB8FD028AB}"/>
          </ac:spMkLst>
        </pc:spChg>
        <pc:spChg chg="add mod">
          <ac:chgData name="Cesar De la Torre" userId="f9c14db2e5fef70d" providerId="LiveId" clId="{3CA4F540-D2DD-423E-9793-4DFBCDFF99A5}" dt="2020-05-18T19:26:38.980" v="1890" actId="1076"/>
          <ac:spMkLst>
            <pc:docMk/>
            <pc:sldMk cId="4125992168" sldId="2076136850"/>
            <ac:spMk id="10" creationId="{DC331250-8CF2-4A4E-B0A9-19F52CFF6EAF}"/>
          </ac:spMkLst>
        </pc:spChg>
        <pc:spChg chg="add mod">
          <ac:chgData name="Cesar De la Torre" userId="f9c14db2e5fef70d" providerId="LiveId" clId="{3CA4F540-D2DD-423E-9793-4DFBCDFF99A5}" dt="2020-05-18T19:26:38.980" v="1890" actId="1076"/>
          <ac:spMkLst>
            <pc:docMk/>
            <pc:sldMk cId="4125992168" sldId="2076136850"/>
            <ac:spMk id="12" creationId="{37D9F193-7E80-4D05-80DE-08D8E8346C9A}"/>
          </ac:spMkLst>
        </pc:spChg>
        <pc:spChg chg="add mod">
          <ac:chgData name="Cesar De la Torre" userId="f9c14db2e5fef70d" providerId="LiveId" clId="{3CA4F540-D2DD-423E-9793-4DFBCDFF99A5}" dt="2020-05-18T19:26:38.980" v="1890" actId="1076"/>
          <ac:spMkLst>
            <pc:docMk/>
            <pc:sldMk cId="4125992168" sldId="2076136850"/>
            <ac:spMk id="13" creationId="{7CDAB63F-BED1-4620-A052-C6D1932CC026}"/>
          </ac:spMkLst>
        </pc:spChg>
        <pc:spChg chg="mod">
          <ac:chgData name="Cesar De la Torre" userId="f9c14db2e5fef70d" providerId="LiveId" clId="{3CA4F540-D2DD-423E-9793-4DFBCDFF99A5}" dt="2020-05-18T19:22:39.219" v="1836" actId="20577"/>
          <ac:spMkLst>
            <pc:docMk/>
            <pc:sldMk cId="4125992168" sldId="2076136850"/>
            <ac:spMk id="17" creationId="{00000000-0000-0000-0000-000000000000}"/>
          </ac:spMkLst>
        </pc:spChg>
        <pc:picChg chg="mod">
          <ac:chgData name="Cesar De la Torre" userId="f9c14db2e5fef70d" providerId="LiveId" clId="{3CA4F540-D2DD-423E-9793-4DFBCDFF99A5}" dt="2020-05-18T19:26:38.980" v="1890" actId="1076"/>
          <ac:picMkLst>
            <pc:docMk/>
            <pc:sldMk cId="4125992168" sldId="2076136850"/>
            <ac:picMk id="11" creationId="{4E92C496-6AEF-4CD6-9053-DBD38D373C39}"/>
          </ac:picMkLst>
        </pc:picChg>
      </pc:sldChg>
      <pc:sldChg chg="modSp">
        <pc:chgData name="Cesar De la Torre" userId="f9c14db2e5fef70d" providerId="LiveId" clId="{3CA4F540-D2DD-423E-9793-4DFBCDFF99A5}" dt="2020-05-18T20:18:37.409" v="2441" actId="20577"/>
        <pc:sldMkLst>
          <pc:docMk/>
          <pc:sldMk cId="3621524755" sldId="2076136853"/>
        </pc:sldMkLst>
        <pc:spChg chg="mod">
          <ac:chgData name="Cesar De la Torre" userId="f9c14db2e5fef70d" providerId="LiveId" clId="{3CA4F540-D2DD-423E-9793-4DFBCDFF99A5}" dt="2020-05-18T20:18:37.409" v="2441" actId="20577"/>
          <ac:spMkLst>
            <pc:docMk/>
            <pc:sldMk cId="3621524755" sldId="2076136853"/>
            <ac:spMk id="6" creationId="{0C8F3CC0-1B88-40FF-869A-53311B2DB459}"/>
          </ac:spMkLst>
        </pc:spChg>
      </pc:sldChg>
      <pc:sldChg chg="del">
        <pc:chgData name="Cesar De la Torre" userId="f9c14db2e5fef70d" providerId="LiveId" clId="{3CA4F540-D2DD-423E-9793-4DFBCDFF99A5}" dt="2020-05-18T20:22:06.455" v="2510" actId="2696"/>
        <pc:sldMkLst>
          <pc:docMk/>
          <pc:sldMk cId="3635403168" sldId="2076136864"/>
        </pc:sldMkLst>
      </pc:sldChg>
      <pc:sldChg chg="del">
        <pc:chgData name="Cesar De la Torre" userId="f9c14db2e5fef70d" providerId="LiveId" clId="{3CA4F540-D2DD-423E-9793-4DFBCDFF99A5}" dt="2020-05-18T20:03:55.931" v="2251" actId="2696"/>
        <pc:sldMkLst>
          <pc:docMk/>
          <pc:sldMk cId="2093482947" sldId="2076136867"/>
        </pc:sldMkLst>
      </pc:sldChg>
      <pc:sldChg chg="del">
        <pc:chgData name="Cesar De la Torre" userId="f9c14db2e5fef70d" providerId="LiveId" clId="{3CA4F540-D2DD-423E-9793-4DFBCDFF99A5}" dt="2020-05-18T20:03:56.767" v="2252" actId="2696"/>
        <pc:sldMkLst>
          <pc:docMk/>
          <pc:sldMk cId="3271288248" sldId="2076136868"/>
        </pc:sldMkLst>
      </pc:sldChg>
      <pc:sldChg chg="del">
        <pc:chgData name="Cesar De la Torre" userId="f9c14db2e5fef70d" providerId="LiveId" clId="{3CA4F540-D2DD-423E-9793-4DFBCDFF99A5}" dt="2020-05-18T20:03:52.214" v="2250" actId="2696"/>
        <pc:sldMkLst>
          <pc:docMk/>
          <pc:sldMk cId="1796060539" sldId="2076136869"/>
        </pc:sldMkLst>
      </pc:sldChg>
      <pc:sldChg chg="del">
        <pc:chgData name="Cesar De la Torre" userId="f9c14db2e5fef70d" providerId="LiveId" clId="{3CA4F540-D2DD-423E-9793-4DFBCDFF99A5}" dt="2020-05-18T20:03:57.392" v="2253" actId="2696"/>
        <pc:sldMkLst>
          <pc:docMk/>
          <pc:sldMk cId="3275625083" sldId="2076136870"/>
        </pc:sldMkLst>
      </pc:sldChg>
      <pc:sldChg chg="del">
        <pc:chgData name="Cesar De la Torre" userId="f9c14db2e5fef70d" providerId="LiveId" clId="{3CA4F540-D2DD-423E-9793-4DFBCDFF99A5}" dt="2020-05-18T20:04:01.039" v="2254" actId="2696"/>
        <pc:sldMkLst>
          <pc:docMk/>
          <pc:sldMk cId="1295474180" sldId="2076136871"/>
        </pc:sldMkLst>
      </pc:sldChg>
      <pc:sldChg chg="del">
        <pc:chgData name="Cesar De la Torre" userId="f9c14db2e5fef70d" providerId="LiveId" clId="{3CA4F540-D2DD-423E-9793-4DFBCDFF99A5}" dt="2020-05-18T20:04:01.732" v="2255" actId="2696"/>
        <pc:sldMkLst>
          <pc:docMk/>
          <pc:sldMk cId="3020071796" sldId="2076136872"/>
        </pc:sldMkLst>
      </pc:sldChg>
      <pc:sldChg chg="modSp">
        <pc:chgData name="Cesar De la Torre" userId="f9c14db2e5fef70d" providerId="LiveId" clId="{3CA4F540-D2DD-423E-9793-4DFBCDFF99A5}" dt="2020-05-18T18:40:25.475" v="533" actId="14100"/>
        <pc:sldMkLst>
          <pc:docMk/>
          <pc:sldMk cId="1364954352" sldId="2076136875"/>
        </pc:sldMkLst>
        <pc:spChg chg="mod">
          <ac:chgData name="Cesar De la Torre" userId="f9c14db2e5fef70d" providerId="LiveId" clId="{3CA4F540-D2DD-423E-9793-4DFBCDFF99A5}" dt="2020-05-18T18:40:25.475" v="533" actId="14100"/>
          <ac:spMkLst>
            <pc:docMk/>
            <pc:sldMk cId="1364954352" sldId="2076136875"/>
            <ac:spMk id="15" creationId="{D75DAB91-190E-4467-ABAA-4CF7D50DFD9D}"/>
          </ac:spMkLst>
        </pc:spChg>
      </pc:sldChg>
      <pc:sldChg chg="del">
        <pc:chgData name="Cesar De la Torre" userId="f9c14db2e5fef70d" providerId="LiveId" clId="{3CA4F540-D2DD-423E-9793-4DFBCDFF99A5}" dt="2020-05-18T20:03:51.142" v="2249" actId="2696"/>
        <pc:sldMkLst>
          <pc:docMk/>
          <pc:sldMk cId="1457329355" sldId="2076136916"/>
        </pc:sldMkLst>
      </pc:sldChg>
      <pc:sldChg chg="addSp delSp modSp delAnim modAnim">
        <pc:chgData name="Cesar De la Torre" userId="f9c14db2e5fef70d" providerId="LiveId" clId="{3CA4F540-D2DD-423E-9793-4DFBCDFF99A5}" dt="2020-05-18T19:30:33.427" v="1906" actId="1076"/>
        <pc:sldMkLst>
          <pc:docMk/>
          <pc:sldMk cId="3435391533" sldId="2076136918"/>
        </pc:sldMkLst>
        <pc:spChg chg="mod">
          <ac:chgData name="Cesar De la Torre" userId="f9c14db2e5fef70d" providerId="LiveId" clId="{3CA4F540-D2DD-423E-9793-4DFBCDFF99A5}" dt="2020-05-18T19:30:33.427" v="1906" actId="1076"/>
          <ac:spMkLst>
            <pc:docMk/>
            <pc:sldMk cId="3435391533" sldId="2076136918"/>
            <ac:spMk id="3" creationId="{00000000-0000-0000-0000-000000000000}"/>
          </ac:spMkLst>
        </pc:spChg>
        <pc:spChg chg="del">
          <ac:chgData name="Cesar De la Torre" userId="f9c14db2e5fef70d" providerId="LiveId" clId="{3CA4F540-D2DD-423E-9793-4DFBCDFF99A5}" dt="2020-05-18T18:55:22.815" v="1271" actId="478"/>
          <ac:spMkLst>
            <pc:docMk/>
            <pc:sldMk cId="3435391533" sldId="2076136918"/>
            <ac:spMk id="4" creationId="{00000000-0000-0000-0000-000000000000}"/>
          </ac:spMkLst>
        </pc:spChg>
        <pc:spChg chg="del">
          <ac:chgData name="Cesar De la Torre" userId="f9c14db2e5fef70d" providerId="LiveId" clId="{3CA4F540-D2DD-423E-9793-4DFBCDFF99A5}" dt="2020-05-18T18:55:38.360" v="1273" actId="478"/>
          <ac:spMkLst>
            <pc:docMk/>
            <pc:sldMk cId="3435391533" sldId="2076136918"/>
            <ac:spMk id="5" creationId="{78B28322-F1C0-4B7B-A167-8995A6B467BA}"/>
          </ac:spMkLst>
        </pc:spChg>
        <pc:spChg chg="add del mod">
          <ac:chgData name="Cesar De la Torre" userId="f9c14db2e5fef70d" providerId="LiveId" clId="{3CA4F540-D2DD-423E-9793-4DFBCDFF99A5}" dt="2020-05-18T18:55:27.824" v="1272" actId="478"/>
          <ac:spMkLst>
            <pc:docMk/>
            <pc:sldMk cId="3435391533" sldId="2076136918"/>
            <ac:spMk id="6" creationId="{3C4B8891-2792-4685-91A7-74012E094A05}"/>
          </ac:spMkLst>
        </pc:spChg>
        <pc:spChg chg="add del">
          <ac:chgData name="Cesar De la Torre" userId="f9c14db2e5fef70d" providerId="LiveId" clId="{3CA4F540-D2DD-423E-9793-4DFBCDFF99A5}" dt="2020-05-18T19:30:08.162" v="1900"/>
          <ac:spMkLst>
            <pc:docMk/>
            <pc:sldMk cId="3435391533" sldId="2076136918"/>
            <ac:spMk id="7" creationId="{BE6F9C58-CCC4-4F16-B12F-1F06FAA43482}"/>
          </ac:spMkLst>
        </pc:spChg>
        <pc:spChg chg="add del">
          <ac:chgData name="Cesar De la Torre" userId="f9c14db2e5fef70d" providerId="LiveId" clId="{3CA4F540-D2DD-423E-9793-4DFBCDFF99A5}" dt="2020-05-18T19:30:08.162" v="1900"/>
          <ac:spMkLst>
            <pc:docMk/>
            <pc:sldMk cId="3435391533" sldId="2076136918"/>
            <ac:spMk id="9" creationId="{6A0015BA-9ED1-42A5-BCFB-E7EF68F17DED}"/>
          </ac:spMkLst>
        </pc:spChg>
        <pc:spChg chg="add del">
          <ac:chgData name="Cesar De la Torre" userId="f9c14db2e5fef70d" providerId="LiveId" clId="{3CA4F540-D2DD-423E-9793-4DFBCDFF99A5}" dt="2020-05-18T19:30:08.162" v="1900"/>
          <ac:spMkLst>
            <pc:docMk/>
            <pc:sldMk cId="3435391533" sldId="2076136918"/>
            <ac:spMk id="10" creationId="{5E997608-1394-4610-8436-01AFBC974553}"/>
          </ac:spMkLst>
        </pc:spChg>
        <pc:spChg chg="add del">
          <ac:chgData name="Cesar De la Torre" userId="f9c14db2e5fef70d" providerId="LiveId" clId="{3CA4F540-D2DD-423E-9793-4DFBCDFF99A5}" dt="2020-05-18T19:30:08.162" v="1900"/>
          <ac:spMkLst>
            <pc:docMk/>
            <pc:sldMk cId="3435391533" sldId="2076136918"/>
            <ac:spMk id="11" creationId="{17D6EB7E-21BC-4FB1-AA92-1B1B329CA91E}"/>
          </ac:spMkLst>
        </pc:spChg>
        <pc:spChg chg="add del">
          <ac:chgData name="Cesar De la Torre" userId="f9c14db2e5fef70d" providerId="LiveId" clId="{3CA4F540-D2DD-423E-9793-4DFBCDFF99A5}" dt="2020-05-18T19:29:54.406" v="1898" actId="478"/>
          <ac:spMkLst>
            <pc:docMk/>
            <pc:sldMk cId="3435391533" sldId="2076136918"/>
            <ac:spMk id="12" creationId="{73186B7D-4C48-406B-8BD6-1672C55EEE67}"/>
          </ac:spMkLst>
        </pc:spChg>
        <pc:spChg chg="add del">
          <ac:chgData name="Cesar De la Torre" userId="f9c14db2e5fef70d" providerId="LiveId" clId="{3CA4F540-D2DD-423E-9793-4DFBCDFF99A5}" dt="2020-05-18T19:29:54.406" v="1898" actId="478"/>
          <ac:spMkLst>
            <pc:docMk/>
            <pc:sldMk cId="3435391533" sldId="2076136918"/>
            <ac:spMk id="13" creationId="{91AD5DEE-2701-45DD-A50F-306136CE5871}"/>
          </ac:spMkLst>
        </pc:spChg>
        <pc:spChg chg="add del">
          <ac:chgData name="Cesar De la Torre" userId="f9c14db2e5fef70d" providerId="LiveId" clId="{3CA4F540-D2DD-423E-9793-4DFBCDFF99A5}" dt="2020-05-18T19:29:54.406" v="1898" actId="478"/>
          <ac:spMkLst>
            <pc:docMk/>
            <pc:sldMk cId="3435391533" sldId="2076136918"/>
            <ac:spMk id="14" creationId="{DD03B317-ACBC-492A-8E2E-0FCF17CC2B6C}"/>
          </ac:spMkLst>
        </pc:spChg>
        <pc:picChg chg="add del mod">
          <ac:chgData name="Cesar De la Torre" userId="f9c14db2e5fef70d" providerId="LiveId" clId="{3CA4F540-D2DD-423E-9793-4DFBCDFF99A5}" dt="2020-05-18T19:30:08.162" v="1900"/>
          <ac:picMkLst>
            <pc:docMk/>
            <pc:sldMk cId="3435391533" sldId="2076136918"/>
            <ac:picMk id="8" creationId="{D8B0D17D-5129-43B6-8DE5-83DE8447F9BC}"/>
          </ac:picMkLst>
        </pc:picChg>
        <pc:picChg chg="add mod">
          <ac:chgData name="Cesar De la Torre" userId="f9c14db2e5fef70d" providerId="LiveId" clId="{3CA4F540-D2DD-423E-9793-4DFBCDFF99A5}" dt="2020-05-18T19:30:30.524" v="1905" actId="1076"/>
          <ac:picMkLst>
            <pc:docMk/>
            <pc:sldMk cId="3435391533" sldId="2076136918"/>
            <ac:picMk id="15" creationId="{E44BB00D-7D1C-4779-A633-A8F3412415D3}"/>
          </ac:picMkLst>
        </pc:picChg>
      </pc:sldChg>
      <pc:sldChg chg="modSp">
        <pc:chgData name="Cesar De la Torre" userId="f9c14db2e5fef70d" providerId="LiveId" clId="{3CA4F540-D2DD-423E-9793-4DFBCDFF99A5}" dt="2020-05-18T19:41:36.447" v="1998" actId="20577"/>
        <pc:sldMkLst>
          <pc:docMk/>
          <pc:sldMk cId="1321739811" sldId="2076136920"/>
        </pc:sldMkLst>
        <pc:spChg chg="mod">
          <ac:chgData name="Cesar De la Torre" userId="f9c14db2e5fef70d" providerId="LiveId" clId="{3CA4F540-D2DD-423E-9793-4DFBCDFF99A5}" dt="2020-05-18T19:18:27.739" v="1721" actId="20577"/>
          <ac:spMkLst>
            <pc:docMk/>
            <pc:sldMk cId="1321739811" sldId="2076136920"/>
            <ac:spMk id="3" creationId="{00000000-0000-0000-0000-000000000000}"/>
          </ac:spMkLst>
        </pc:spChg>
        <pc:spChg chg="mod">
          <ac:chgData name="Cesar De la Torre" userId="f9c14db2e5fef70d" providerId="LiveId" clId="{3CA4F540-D2DD-423E-9793-4DFBCDFF99A5}" dt="2020-05-18T19:41:36.447" v="1998" actId="20577"/>
          <ac:spMkLst>
            <pc:docMk/>
            <pc:sldMk cId="1321739811" sldId="2076136920"/>
            <ac:spMk id="4" creationId="{00000000-0000-0000-0000-000000000000}"/>
          </ac:spMkLst>
        </pc:spChg>
      </pc:sldChg>
      <pc:sldChg chg="modTransition">
        <pc:chgData name="Cesar De la Torre" userId="f9c14db2e5fef70d" providerId="LiveId" clId="{3CA4F540-D2DD-423E-9793-4DFBCDFF99A5}" dt="2020-05-18T20:04:16.888" v="2256"/>
        <pc:sldMkLst>
          <pc:docMk/>
          <pc:sldMk cId="2885435420" sldId="2076137145"/>
        </pc:sldMkLst>
      </pc:sldChg>
      <pc:sldChg chg="del">
        <pc:chgData name="Cesar De la Torre" userId="f9c14db2e5fef70d" providerId="LiveId" clId="{3CA4F540-D2DD-423E-9793-4DFBCDFF99A5}" dt="2020-05-18T20:05:11.888" v="2259"/>
        <pc:sldMkLst>
          <pc:docMk/>
          <pc:sldMk cId="923883367" sldId="2076137275"/>
        </pc:sldMkLst>
      </pc:sldChg>
      <pc:sldChg chg="modSp modTransition">
        <pc:chgData name="Cesar De la Torre" userId="f9c14db2e5fef70d" providerId="LiveId" clId="{3CA4F540-D2DD-423E-9793-4DFBCDFF99A5}" dt="2020-05-18T20:05:48.165" v="2263"/>
        <pc:sldMkLst>
          <pc:docMk/>
          <pc:sldMk cId="1168575008" sldId="2076137275"/>
        </pc:sldMkLst>
        <pc:spChg chg="mod">
          <ac:chgData name="Cesar De la Torre" userId="f9c14db2e5fef70d" providerId="LiveId" clId="{3CA4F540-D2DD-423E-9793-4DFBCDFF99A5}" dt="2020-05-18T20:05:25.438" v="2261" actId="207"/>
          <ac:spMkLst>
            <pc:docMk/>
            <pc:sldMk cId="1168575008" sldId="2076137275"/>
            <ac:spMk id="3" creationId="{79A46CEB-5978-48DC-989A-02099189ECAD}"/>
          </ac:spMkLst>
        </pc:spChg>
        <pc:spChg chg="mod">
          <ac:chgData name="Cesar De la Torre" userId="f9c14db2e5fef70d" providerId="LiveId" clId="{3CA4F540-D2DD-423E-9793-4DFBCDFF99A5}" dt="2020-05-18T20:05:25.438" v="2261" actId="207"/>
          <ac:spMkLst>
            <pc:docMk/>
            <pc:sldMk cId="1168575008" sldId="2076137275"/>
            <ac:spMk id="5" creationId="{70F31062-8D44-4CF9-9B16-B985C308B752}"/>
          </ac:spMkLst>
        </pc:spChg>
        <pc:grpChg chg="mod">
          <ac:chgData name="Cesar De la Torre" userId="f9c14db2e5fef70d" providerId="LiveId" clId="{3CA4F540-D2DD-423E-9793-4DFBCDFF99A5}" dt="2020-05-18T20:05:25.438" v="2261" actId="207"/>
          <ac:grpSpMkLst>
            <pc:docMk/>
            <pc:sldMk cId="1168575008" sldId="2076137275"/>
            <ac:grpSpMk id="19" creationId="{B52D9908-5ED7-487A-8C7D-6B7A85E78202}"/>
          </ac:grpSpMkLst>
        </pc:grpChg>
        <pc:grpChg chg="mod">
          <ac:chgData name="Cesar De la Torre" userId="f9c14db2e5fef70d" providerId="LiveId" clId="{3CA4F540-D2DD-423E-9793-4DFBCDFF99A5}" dt="2020-05-18T20:05:25.438" v="2261" actId="207"/>
          <ac:grpSpMkLst>
            <pc:docMk/>
            <pc:sldMk cId="1168575008" sldId="2076137275"/>
            <ac:grpSpMk id="20" creationId="{97E4FCCF-555D-445B-ADB1-1C3820D33087}"/>
          </ac:grpSpMkLst>
        </pc:grpChg>
        <pc:grpChg chg="mod">
          <ac:chgData name="Cesar De la Torre" userId="f9c14db2e5fef70d" providerId="LiveId" clId="{3CA4F540-D2DD-423E-9793-4DFBCDFF99A5}" dt="2020-05-18T20:05:25.438" v="2261" actId="207"/>
          <ac:grpSpMkLst>
            <pc:docMk/>
            <pc:sldMk cId="1168575008" sldId="2076137275"/>
            <ac:grpSpMk id="24" creationId="{3912C858-6E6B-4C99-ADCE-15C768D6B21F}"/>
          </ac:grpSpMkLst>
        </pc:grpChg>
        <pc:picChg chg="mod">
          <ac:chgData name="Cesar De la Torre" userId="f9c14db2e5fef70d" providerId="LiveId" clId="{3CA4F540-D2DD-423E-9793-4DFBCDFF99A5}" dt="2020-05-18T20:05:25.438" v="2261" actId="207"/>
          <ac:picMkLst>
            <pc:docMk/>
            <pc:sldMk cId="1168575008" sldId="2076137275"/>
            <ac:picMk id="4" creationId="{3A239979-2C31-420A-B7FA-527E15E04363}"/>
          </ac:picMkLst>
        </pc:picChg>
      </pc:sldChg>
      <pc:sldChg chg="del">
        <pc:chgData name="Cesar De la Torre" userId="f9c14db2e5fef70d" providerId="LiveId" clId="{3CA4F540-D2DD-423E-9793-4DFBCDFF99A5}" dt="2020-05-18T20:05:17.483" v="2260"/>
        <pc:sldMkLst>
          <pc:docMk/>
          <pc:sldMk cId="2593225392" sldId="2076137275"/>
        </pc:sldMkLst>
      </pc:sldChg>
      <pc:sldChg chg="del modTransition">
        <pc:chgData name="Cesar De la Torre" userId="f9c14db2e5fef70d" providerId="LiveId" clId="{3CA4F540-D2DD-423E-9793-4DFBCDFF99A5}" dt="2020-05-18T20:04:47.273" v="2258" actId="2696"/>
        <pc:sldMkLst>
          <pc:docMk/>
          <pc:sldMk cId="2772500707" sldId="2076137275"/>
        </pc:sldMkLst>
      </pc:sldChg>
      <pc:sldChg chg="del">
        <pc:chgData name="Cesar De la Torre" userId="f9c14db2e5fef70d" providerId="LiveId" clId="{3CA4F540-D2DD-423E-9793-4DFBCDFF99A5}" dt="2020-05-18T20:05:17.483" v="2260"/>
        <pc:sldMkLst>
          <pc:docMk/>
          <pc:sldMk cId="407849538" sldId="2076137276"/>
        </pc:sldMkLst>
      </pc:sldChg>
      <pc:sldChg chg="del modTransition">
        <pc:chgData name="Cesar De la Torre" userId="f9c14db2e5fef70d" providerId="LiveId" clId="{3CA4F540-D2DD-423E-9793-4DFBCDFF99A5}" dt="2020-05-18T20:04:47.265" v="2257" actId="2696"/>
        <pc:sldMkLst>
          <pc:docMk/>
          <pc:sldMk cId="1086953944" sldId="2076137276"/>
        </pc:sldMkLst>
      </pc:sldChg>
      <pc:sldChg chg="modSp modTransition">
        <pc:chgData name="Cesar De la Torre" userId="f9c14db2e5fef70d" providerId="LiveId" clId="{3CA4F540-D2DD-423E-9793-4DFBCDFF99A5}" dt="2020-05-18T20:05:48.165" v="2263"/>
        <pc:sldMkLst>
          <pc:docMk/>
          <pc:sldMk cId="2854481656" sldId="2076137276"/>
        </pc:sldMkLst>
        <pc:spChg chg="mod">
          <ac:chgData name="Cesar De la Torre" userId="f9c14db2e5fef70d" providerId="LiveId" clId="{3CA4F540-D2DD-423E-9793-4DFBCDFF99A5}" dt="2020-05-18T20:05:31.432" v="2262" actId="207"/>
          <ac:spMkLst>
            <pc:docMk/>
            <pc:sldMk cId="2854481656" sldId="2076137276"/>
            <ac:spMk id="6" creationId="{4D4B052C-7C6A-4D4A-8DAA-D468D1D9B2D4}"/>
          </ac:spMkLst>
        </pc:spChg>
        <pc:spChg chg="mod">
          <ac:chgData name="Cesar De la Torre" userId="f9c14db2e5fef70d" providerId="LiveId" clId="{3CA4F540-D2DD-423E-9793-4DFBCDFF99A5}" dt="2020-05-18T20:05:31.432" v="2262" actId="207"/>
          <ac:spMkLst>
            <pc:docMk/>
            <pc:sldMk cId="2854481656" sldId="2076137276"/>
            <ac:spMk id="8" creationId="{4ADFCD37-E23D-40CF-8E7E-E025BCEA0112}"/>
          </ac:spMkLst>
        </pc:spChg>
        <pc:spChg chg="mod">
          <ac:chgData name="Cesar De la Torre" userId="f9c14db2e5fef70d" providerId="LiveId" clId="{3CA4F540-D2DD-423E-9793-4DFBCDFF99A5}" dt="2020-05-18T20:05:31.432" v="2262" actId="207"/>
          <ac:spMkLst>
            <pc:docMk/>
            <pc:sldMk cId="2854481656" sldId="2076137276"/>
            <ac:spMk id="9" creationId="{DE09724F-7490-4FDA-A08E-5E391438E710}"/>
          </ac:spMkLst>
        </pc:spChg>
        <pc:spChg chg="mod">
          <ac:chgData name="Cesar De la Torre" userId="f9c14db2e5fef70d" providerId="LiveId" clId="{3CA4F540-D2DD-423E-9793-4DFBCDFF99A5}" dt="2020-05-18T20:05:31.432" v="2262" actId="207"/>
          <ac:spMkLst>
            <pc:docMk/>
            <pc:sldMk cId="2854481656" sldId="2076137276"/>
            <ac:spMk id="15" creationId="{5C071EB0-9A6B-468D-9BC5-D47C5FA3FDF3}"/>
          </ac:spMkLst>
        </pc:spChg>
        <pc:spChg chg="mod">
          <ac:chgData name="Cesar De la Torre" userId="f9c14db2e5fef70d" providerId="LiveId" clId="{3CA4F540-D2DD-423E-9793-4DFBCDFF99A5}" dt="2020-05-18T20:05:31.432" v="2262" actId="207"/>
          <ac:spMkLst>
            <pc:docMk/>
            <pc:sldMk cId="2854481656" sldId="2076137276"/>
            <ac:spMk id="18" creationId="{1F56BA5C-82D2-4182-9AEA-CE0C9FB67D76}"/>
          </ac:spMkLst>
        </pc:spChg>
        <pc:spChg chg="mod">
          <ac:chgData name="Cesar De la Torre" userId="f9c14db2e5fef70d" providerId="LiveId" clId="{3CA4F540-D2DD-423E-9793-4DFBCDFF99A5}" dt="2020-05-18T20:05:31.432" v="2262" actId="207"/>
          <ac:spMkLst>
            <pc:docMk/>
            <pc:sldMk cId="2854481656" sldId="2076137276"/>
            <ac:spMk id="19" creationId="{8DB1CC2C-6B96-4655-AE0C-283E67931F3A}"/>
          </ac:spMkLst>
        </pc:spChg>
        <pc:spChg chg="mod">
          <ac:chgData name="Cesar De la Torre" userId="f9c14db2e5fef70d" providerId="LiveId" clId="{3CA4F540-D2DD-423E-9793-4DFBCDFF99A5}" dt="2020-05-18T20:05:31.432" v="2262" actId="207"/>
          <ac:spMkLst>
            <pc:docMk/>
            <pc:sldMk cId="2854481656" sldId="2076137276"/>
            <ac:spMk id="20" creationId="{30A06505-D8F6-42FA-8264-BCE9D9991AF3}"/>
          </ac:spMkLst>
        </pc:spChg>
        <pc:spChg chg="mod">
          <ac:chgData name="Cesar De la Torre" userId="f9c14db2e5fef70d" providerId="LiveId" clId="{3CA4F540-D2DD-423E-9793-4DFBCDFF99A5}" dt="2020-05-18T20:05:31.432" v="2262" actId="207"/>
          <ac:spMkLst>
            <pc:docMk/>
            <pc:sldMk cId="2854481656" sldId="2076137276"/>
            <ac:spMk id="24" creationId="{8DD47932-0D08-4B87-A035-9591C36DF251}"/>
          </ac:spMkLst>
        </pc:spChg>
        <pc:spChg chg="mod">
          <ac:chgData name="Cesar De la Torre" userId="f9c14db2e5fef70d" providerId="LiveId" clId="{3CA4F540-D2DD-423E-9793-4DFBCDFF99A5}" dt="2020-05-18T20:05:31.432" v="2262" actId="207"/>
          <ac:spMkLst>
            <pc:docMk/>
            <pc:sldMk cId="2854481656" sldId="2076137276"/>
            <ac:spMk id="25" creationId="{8DE89D49-4D59-4BC5-A5DE-864CAC3D3943}"/>
          </ac:spMkLst>
        </pc:spChg>
        <pc:spChg chg="mod">
          <ac:chgData name="Cesar De la Torre" userId="f9c14db2e5fef70d" providerId="LiveId" clId="{3CA4F540-D2DD-423E-9793-4DFBCDFF99A5}" dt="2020-05-18T20:05:31.432" v="2262" actId="207"/>
          <ac:spMkLst>
            <pc:docMk/>
            <pc:sldMk cId="2854481656" sldId="2076137276"/>
            <ac:spMk id="26" creationId="{01CF8E20-A8AF-499D-A086-AC9FD6BCEC39}"/>
          </ac:spMkLst>
        </pc:spChg>
        <pc:spChg chg="mod">
          <ac:chgData name="Cesar De la Torre" userId="f9c14db2e5fef70d" providerId="LiveId" clId="{3CA4F540-D2DD-423E-9793-4DFBCDFF99A5}" dt="2020-05-18T20:05:31.432" v="2262" actId="207"/>
          <ac:spMkLst>
            <pc:docMk/>
            <pc:sldMk cId="2854481656" sldId="2076137276"/>
            <ac:spMk id="28" creationId="{8BF26145-15A6-4723-B94D-E9A06508A4BB}"/>
          </ac:spMkLst>
        </pc:spChg>
        <pc:spChg chg="mod">
          <ac:chgData name="Cesar De la Torre" userId="f9c14db2e5fef70d" providerId="LiveId" clId="{3CA4F540-D2DD-423E-9793-4DFBCDFF99A5}" dt="2020-05-18T20:05:31.432" v="2262" actId="207"/>
          <ac:spMkLst>
            <pc:docMk/>
            <pc:sldMk cId="2854481656" sldId="2076137276"/>
            <ac:spMk id="29" creationId="{AA2EA3FC-EF24-4D49-ADC7-E692F09B80EB}"/>
          </ac:spMkLst>
        </pc:spChg>
        <pc:spChg chg="mod">
          <ac:chgData name="Cesar De la Torre" userId="f9c14db2e5fef70d" providerId="LiveId" clId="{3CA4F540-D2DD-423E-9793-4DFBCDFF99A5}" dt="2020-05-18T20:05:31.432" v="2262" actId="207"/>
          <ac:spMkLst>
            <pc:docMk/>
            <pc:sldMk cId="2854481656" sldId="2076137276"/>
            <ac:spMk id="30" creationId="{78B6BA42-0B09-4DAE-BAE3-D98B773405E9}"/>
          </ac:spMkLst>
        </pc:spChg>
        <pc:spChg chg="mod">
          <ac:chgData name="Cesar De la Torre" userId="f9c14db2e5fef70d" providerId="LiveId" clId="{3CA4F540-D2DD-423E-9793-4DFBCDFF99A5}" dt="2020-05-18T20:05:31.432" v="2262" actId="207"/>
          <ac:spMkLst>
            <pc:docMk/>
            <pc:sldMk cId="2854481656" sldId="2076137276"/>
            <ac:spMk id="38" creationId="{781F012E-5AA6-41BA-9F6F-C7B25DC89103}"/>
          </ac:spMkLst>
        </pc:spChg>
        <pc:spChg chg="mod">
          <ac:chgData name="Cesar De la Torre" userId="f9c14db2e5fef70d" providerId="LiveId" clId="{3CA4F540-D2DD-423E-9793-4DFBCDFF99A5}" dt="2020-05-18T20:05:31.432" v="2262" actId="207"/>
          <ac:spMkLst>
            <pc:docMk/>
            <pc:sldMk cId="2854481656" sldId="2076137276"/>
            <ac:spMk id="39" creationId="{DA5201DA-9594-4F1F-A35D-4A0D052F69A8}"/>
          </ac:spMkLst>
        </pc:spChg>
        <pc:spChg chg="mod">
          <ac:chgData name="Cesar De la Torre" userId="f9c14db2e5fef70d" providerId="LiveId" clId="{3CA4F540-D2DD-423E-9793-4DFBCDFF99A5}" dt="2020-05-18T20:05:31.432" v="2262" actId="207"/>
          <ac:spMkLst>
            <pc:docMk/>
            <pc:sldMk cId="2854481656" sldId="2076137276"/>
            <ac:spMk id="40" creationId="{C31DBCA9-5537-4196-BB14-9A394A1CE398}"/>
          </ac:spMkLst>
        </pc:spChg>
        <pc:spChg chg="mod">
          <ac:chgData name="Cesar De la Torre" userId="f9c14db2e5fef70d" providerId="LiveId" clId="{3CA4F540-D2DD-423E-9793-4DFBCDFF99A5}" dt="2020-05-18T20:05:31.432" v="2262" actId="207"/>
          <ac:spMkLst>
            <pc:docMk/>
            <pc:sldMk cId="2854481656" sldId="2076137276"/>
            <ac:spMk id="41" creationId="{3961D990-2B93-46F3-B1E3-66722F3B4FF5}"/>
          </ac:spMkLst>
        </pc:spChg>
        <pc:grpChg chg="mod">
          <ac:chgData name="Cesar De la Torre" userId="f9c14db2e5fef70d" providerId="LiveId" clId="{3CA4F540-D2DD-423E-9793-4DFBCDFF99A5}" dt="2020-05-18T20:05:31.432" v="2262" actId="207"/>
          <ac:grpSpMkLst>
            <pc:docMk/>
            <pc:sldMk cId="2854481656" sldId="2076137276"/>
            <ac:grpSpMk id="27" creationId="{920F44CF-7FBE-4C00-9C0F-BC0161868DB7}"/>
          </ac:grpSpMkLst>
        </pc:grpChg>
        <pc:picChg chg="mod">
          <ac:chgData name="Cesar De la Torre" userId="f9c14db2e5fef70d" providerId="LiveId" clId="{3CA4F540-D2DD-423E-9793-4DFBCDFF99A5}" dt="2020-05-18T20:05:31.432" v="2262" actId="207"/>
          <ac:picMkLst>
            <pc:docMk/>
            <pc:sldMk cId="2854481656" sldId="2076137276"/>
            <ac:picMk id="3" creationId="{7791079E-C5C1-4379-8588-306545FC453A}"/>
          </ac:picMkLst>
        </pc:picChg>
        <pc:picChg chg="mod">
          <ac:chgData name="Cesar De la Torre" userId="f9c14db2e5fef70d" providerId="LiveId" clId="{3CA4F540-D2DD-423E-9793-4DFBCDFF99A5}" dt="2020-05-18T20:05:31.432" v="2262" actId="207"/>
          <ac:picMkLst>
            <pc:docMk/>
            <pc:sldMk cId="2854481656" sldId="2076137276"/>
            <ac:picMk id="7" creationId="{BE9D5259-AAC4-4AA9-B1D3-0030055BED60}"/>
          </ac:picMkLst>
        </pc:picChg>
        <pc:picChg chg="mod">
          <ac:chgData name="Cesar De la Torre" userId="f9c14db2e5fef70d" providerId="LiveId" clId="{3CA4F540-D2DD-423E-9793-4DFBCDFF99A5}" dt="2020-05-18T20:05:31.432" v="2262" actId="207"/>
          <ac:picMkLst>
            <pc:docMk/>
            <pc:sldMk cId="2854481656" sldId="2076137276"/>
            <ac:picMk id="16" creationId="{59BE38C8-6242-4845-AF13-B3F31EBD339C}"/>
          </ac:picMkLst>
        </pc:picChg>
        <pc:picChg chg="mod">
          <ac:chgData name="Cesar De la Torre" userId="f9c14db2e5fef70d" providerId="LiveId" clId="{3CA4F540-D2DD-423E-9793-4DFBCDFF99A5}" dt="2020-05-18T20:05:31.432" v="2262" actId="207"/>
          <ac:picMkLst>
            <pc:docMk/>
            <pc:sldMk cId="2854481656" sldId="2076137276"/>
            <ac:picMk id="21" creationId="{A53494D6-0EAD-48A6-8E11-C851BBC54873}"/>
          </ac:picMkLst>
        </pc:picChg>
        <pc:picChg chg="mod">
          <ac:chgData name="Cesar De la Torre" userId="f9c14db2e5fef70d" providerId="LiveId" clId="{3CA4F540-D2DD-423E-9793-4DFBCDFF99A5}" dt="2020-05-18T20:05:31.432" v="2262" actId="207"/>
          <ac:picMkLst>
            <pc:docMk/>
            <pc:sldMk cId="2854481656" sldId="2076137276"/>
            <ac:picMk id="22" creationId="{A7C9357A-0100-4DB9-BD17-157D8223034E}"/>
          </ac:picMkLst>
        </pc:picChg>
        <pc:picChg chg="mod">
          <ac:chgData name="Cesar De la Torre" userId="f9c14db2e5fef70d" providerId="LiveId" clId="{3CA4F540-D2DD-423E-9793-4DFBCDFF99A5}" dt="2020-05-18T20:05:31.432" v="2262" actId="207"/>
          <ac:picMkLst>
            <pc:docMk/>
            <pc:sldMk cId="2854481656" sldId="2076137276"/>
            <ac:picMk id="23" creationId="{375DFEE4-5ADA-4FB7-ACDD-BB9E1ECD61DC}"/>
          </ac:picMkLst>
        </pc:picChg>
        <pc:cxnChg chg="mod">
          <ac:chgData name="Cesar De la Torre" userId="f9c14db2e5fef70d" providerId="LiveId" clId="{3CA4F540-D2DD-423E-9793-4DFBCDFF99A5}" dt="2020-05-18T20:05:31.432" v="2262" actId="207"/>
          <ac:cxnSpMkLst>
            <pc:docMk/>
            <pc:sldMk cId="2854481656" sldId="2076137276"/>
            <ac:cxnSpMk id="35" creationId="{62D83EE8-E2F1-406D-93AB-2D9B612C9705}"/>
          </ac:cxnSpMkLst>
        </pc:cxnChg>
        <pc:cxnChg chg="mod">
          <ac:chgData name="Cesar De la Torre" userId="f9c14db2e5fef70d" providerId="LiveId" clId="{3CA4F540-D2DD-423E-9793-4DFBCDFF99A5}" dt="2020-05-18T20:05:31.432" v="2262" actId="207"/>
          <ac:cxnSpMkLst>
            <pc:docMk/>
            <pc:sldMk cId="2854481656" sldId="2076137276"/>
            <ac:cxnSpMk id="2049" creationId="{ED071DD5-9F20-47ED-A5F4-326966C40F00}"/>
          </ac:cxnSpMkLst>
        </pc:cxnChg>
      </pc:sldChg>
      <pc:sldChg chg="del">
        <pc:chgData name="Cesar De la Torre" userId="f9c14db2e5fef70d" providerId="LiveId" clId="{3CA4F540-D2DD-423E-9793-4DFBCDFF99A5}" dt="2020-05-18T20:05:11.888" v="2259"/>
        <pc:sldMkLst>
          <pc:docMk/>
          <pc:sldMk cId="3155178861" sldId="2076137276"/>
        </pc:sldMkLst>
      </pc:sldChg>
      <pc:sldChg chg="del">
        <pc:chgData name="Cesar De la Torre" userId="f9c14db2e5fef70d" providerId="LiveId" clId="{3CA4F540-D2DD-423E-9793-4DFBCDFF99A5}" dt="2020-05-18T20:01:53.246" v="2183" actId="2696"/>
        <pc:sldMkLst>
          <pc:docMk/>
          <pc:sldMk cId="3627725188" sldId="2076137315"/>
        </pc:sldMkLst>
      </pc:sldChg>
      <pc:sldChg chg="modTransition">
        <pc:chgData name="Cesar De la Torre" userId="f9c14db2e5fef70d" providerId="LiveId" clId="{3CA4F540-D2DD-423E-9793-4DFBCDFF99A5}" dt="2020-05-18T20:04:16.888" v="2256"/>
        <pc:sldMkLst>
          <pc:docMk/>
          <pc:sldMk cId="1637498955" sldId="2076137316"/>
        </pc:sldMkLst>
      </pc:sldChg>
      <pc:sldChg chg="modSp">
        <pc:chgData name="Cesar De la Torre" userId="f9c14db2e5fef70d" providerId="LiveId" clId="{3CA4F540-D2DD-423E-9793-4DFBCDFF99A5}" dt="2020-05-18T18:43:19.800" v="660" actId="20577"/>
        <pc:sldMkLst>
          <pc:docMk/>
          <pc:sldMk cId="2308009198" sldId="2076137317"/>
        </pc:sldMkLst>
        <pc:spChg chg="mod">
          <ac:chgData name="Cesar De la Torre" userId="f9c14db2e5fef70d" providerId="LiveId" clId="{3CA4F540-D2DD-423E-9793-4DFBCDFF99A5}" dt="2020-05-18T18:43:19.800" v="660" actId="20577"/>
          <ac:spMkLst>
            <pc:docMk/>
            <pc:sldMk cId="2308009198" sldId="2076137317"/>
            <ac:spMk id="2" creationId="{8D975DA8-BCAA-4998-9FB1-D6D7862A3040}"/>
          </ac:spMkLst>
        </pc:spChg>
      </pc:sldChg>
      <pc:sldChg chg="modSp ord">
        <pc:chgData name="Cesar De la Torre" userId="f9c14db2e5fef70d" providerId="LiveId" clId="{3CA4F540-D2DD-423E-9793-4DFBCDFF99A5}" dt="2020-05-18T19:15:49.089" v="1649" actId="14100"/>
        <pc:sldMkLst>
          <pc:docMk/>
          <pc:sldMk cId="1371477031" sldId="2076137318"/>
        </pc:sldMkLst>
        <pc:spChg chg="mod">
          <ac:chgData name="Cesar De la Torre" userId="f9c14db2e5fef70d" providerId="LiveId" clId="{3CA4F540-D2DD-423E-9793-4DFBCDFF99A5}" dt="2020-05-18T19:15:49.089" v="1649" actId="14100"/>
          <ac:spMkLst>
            <pc:docMk/>
            <pc:sldMk cId="1371477031" sldId="2076137318"/>
            <ac:spMk id="6" creationId="{0C8F3CC0-1B88-40FF-869A-53311B2DB459}"/>
          </ac:spMkLst>
        </pc:spChg>
      </pc:sldChg>
      <pc:sldChg chg="add del">
        <pc:chgData name="Cesar De la Torre" userId="f9c14db2e5fef70d" providerId="LiveId" clId="{3CA4F540-D2DD-423E-9793-4DFBCDFF99A5}" dt="2020-05-18T19:32:10.277" v="1923" actId="2696"/>
        <pc:sldMkLst>
          <pc:docMk/>
          <pc:sldMk cId="3333172553" sldId="2076137319"/>
        </pc:sldMkLst>
      </pc:sldChg>
      <pc:sldChg chg="addSp delSp modSp">
        <pc:chgData name="Cesar De la Torre" userId="f9c14db2e5fef70d" providerId="LiveId" clId="{3CA4F540-D2DD-423E-9793-4DFBCDFF99A5}" dt="2020-05-18T19:06:16.173" v="1357" actId="478"/>
        <pc:sldMkLst>
          <pc:docMk/>
          <pc:sldMk cId="135514967" sldId="2076137320"/>
        </pc:sldMkLst>
        <pc:spChg chg="del">
          <ac:chgData name="Cesar De la Torre" userId="f9c14db2e5fef70d" providerId="LiveId" clId="{3CA4F540-D2DD-423E-9793-4DFBCDFF99A5}" dt="2020-05-18T19:06:16.173" v="1357" actId="478"/>
          <ac:spMkLst>
            <pc:docMk/>
            <pc:sldMk cId="135514967" sldId="2076137320"/>
            <ac:spMk id="2" creationId="{9EE09633-0F49-4A5D-B928-D80130C3E670}"/>
          </ac:spMkLst>
        </pc:spChg>
        <pc:spChg chg="mod">
          <ac:chgData name="Cesar De la Torre" userId="f9c14db2e5fef70d" providerId="LiveId" clId="{3CA4F540-D2DD-423E-9793-4DFBCDFF99A5}" dt="2020-05-18T19:06:06.375" v="1354" actId="14100"/>
          <ac:spMkLst>
            <pc:docMk/>
            <pc:sldMk cId="135514967" sldId="2076137320"/>
            <ac:spMk id="3" creationId="{00000000-0000-0000-0000-000000000000}"/>
          </ac:spMkLst>
        </pc:spChg>
        <pc:spChg chg="del">
          <ac:chgData name="Cesar De la Torre" userId="f9c14db2e5fef70d" providerId="LiveId" clId="{3CA4F540-D2DD-423E-9793-4DFBCDFF99A5}" dt="2020-05-18T19:06:10.841" v="1355" actId="478"/>
          <ac:spMkLst>
            <pc:docMk/>
            <pc:sldMk cId="135514967" sldId="2076137320"/>
            <ac:spMk id="4" creationId="{00000000-0000-0000-0000-000000000000}"/>
          </ac:spMkLst>
        </pc:spChg>
        <pc:spChg chg="add del mod">
          <ac:chgData name="Cesar De la Torre" userId="f9c14db2e5fef70d" providerId="LiveId" clId="{3CA4F540-D2DD-423E-9793-4DFBCDFF99A5}" dt="2020-05-18T19:06:14.366" v="1356" actId="478"/>
          <ac:spMkLst>
            <pc:docMk/>
            <pc:sldMk cId="135514967" sldId="2076137320"/>
            <ac:spMk id="6" creationId="{36F4EAA8-2778-4F54-8F7F-5343852A32BA}"/>
          </ac:spMkLst>
        </pc:spChg>
      </pc:sldChg>
      <pc:sldChg chg="addSp modSp add">
        <pc:chgData name="Cesar De la Torre" userId="f9c14db2e5fef70d" providerId="LiveId" clId="{3CA4F540-D2DD-423E-9793-4DFBCDFF99A5}" dt="2020-05-18T19:13:39.001" v="1641" actId="14100"/>
        <pc:sldMkLst>
          <pc:docMk/>
          <pc:sldMk cId="399741315" sldId="2076137321"/>
        </pc:sldMkLst>
        <pc:spChg chg="mod">
          <ac:chgData name="Cesar De la Torre" userId="f9c14db2e5fef70d" providerId="LiveId" clId="{3CA4F540-D2DD-423E-9793-4DFBCDFF99A5}" dt="2020-05-18T19:12:01.516" v="1592" actId="1076"/>
          <ac:spMkLst>
            <pc:docMk/>
            <pc:sldMk cId="399741315" sldId="2076137321"/>
            <ac:spMk id="2" creationId="{8D975DA8-BCAA-4998-9FB1-D6D7862A3040}"/>
          </ac:spMkLst>
        </pc:spChg>
        <pc:picChg chg="add mod">
          <ac:chgData name="Cesar De la Torre" userId="f9c14db2e5fef70d" providerId="LiveId" clId="{3CA4F540-D2DD-423E-9793-4DFBCDFF99A5}" dt="2020-05-18T19:13:36.035" v="1640" actId="1076"/>
          <ac:picMkLst>
            <pc:docMk/>
            <pc:sldMk cId="399741315" sldId="2076137321"/>
            <ac:picMk id="3" creationId="{13941B72-35C1-499B-84A5-90D6327372D5}"/>
          </ac:picMkLst>
        </pc:picChg>
        <pc:picChg chg="add mod">
          <ac:chgData name="Cesar De la Torre" userId="f9c14db2e5fef70d" providerId="LiveId" clId="{3CA4F540-D2DD-423E-9793-4DFBCDFF99A5}" dt="2020-05-18T19:13:39.001" v="1641" actId="14100"/>
          <ac:picMkLst>
            <pc:docMk/>
            <pc:sldMk cId="399741315" sldId="2076137321"/>
            <ac:picMk id="4" creationId="{645EA1AF-D6B5-45CE-B964-2FBD97BBF2DD}"/>
          </ac:picMkLst>
        </pc:picChg>
      </pc:sldChg>
      <pc:sldChg chg="addSp delSp modSp delAnim modAnim">
        <pc:chgData name="Cesar De la Torre" userId="f9c14db2e5fef70d" providerId="LiveId" clId="{3CA4F540-D2DD-423E-9793-4DFBCDFF99A5}" dt="2020-05-18T19:33:13.410" v="1932" actId="1076"/>
        <pc:sldMkLst>
          <pc:docMk/>
          <pc:sldMk cId="2053634127" sldId="2076137322"/>
        </pc:sldMkLst>
        <pc:spChg chg="mod">
          <ac:chgData name="Cesar De la Torre" userId="f9c14db2e5fef70d" providerId="LiveId" clId="{3CA4F540-D2DD-423E-9793-4DFBCDFF99A5}" dt="2020-05-18T19:32:34.725" v="1924" actId="1076"/>
          <ac:spMkLst>
            <pc:docMk/>
            <pc:sldMk cId="2053634127" sldId="2076137322"/>
            <ac:spMk id="3" creationId="{00000000-0000-0000-0000-000000000000}"/>
          </ac:spMkLst>
        </pc:spChg>
        <pc:spChg chg="add del">
          <ac:chgData name="Cesar De la Torre" userId="f9c14db2e5fef70d" providerId="LiveId" clId="{3CA4F540-D2DD-423E-9793-4DFBCDFF99A5}" dt="2020-05-18T19:33:05.838" v="1929"/>
          <ac:spMkLst>
            <pc:docMk/>
            <pc:sldMk cId="2053634127" sldId="2076137322"/>
            <ac:spMk id="4" creationId="{C656FE65-63B4-4C94-A748-5CCB7B700F67}"/>
          </ac:spMkLst>
        </pc:spChg>
        <pc:spChg chg="add del">
          <ac:chgData name="Cesar De la Torre" userId="f9c14db2e5fef70d" providerId="LiveId" clId="{3CA4F540-D2DD-423E-9793-4DFBCDFF99A5}" dt="2020-05-18T19:32:54.535" v="1926" actId="478"/>
          <ac:spMkLst>
            <pc:docMk/>
            <pc:sldMk cId="2053634127" sldId="2076137322"/>
            <ac:spMk id="6" creationId="{F0101C0D-E43C-4EE0-8F21-75E12C342CE5}"/>
          </ac:spMkLst>
        </pc:spChg>
        <pc:spChg chg="add del">
          <ac:chgData name="Cesar De la Torre" userId="f9c14db2e5fef70d" providerId="LiveId" clId="{3CA4F540-D2DD-423E-9793-4DFBCDFF99A5}" dt="2020-05-18T19:32:54.535" v="1926" actId="478"/>
          <ac:spMkLst>
            <pc:docMk/>
            <pc:sldMk cId="2053634127" sldId="2076137322"/>
            <ac:spMk id="7" creationId="{C81AB9DB-BDDF-48C3-847A-3F4227C79126}"/>
          </ac:spMkLst>
        </pc:spChg>
        <pc:spChg chg="add del">
          <ac:chgData name="Cesar De la Torre" userId="f9c14db2e5fef70d" providerId="LiveId" clId="{3CA4F540-D2DD-423E-9793-4DFBCDFF99A5}" dt="2020-05-18T19:32:54.535" v="1926" actId="478"/>
          <ac:spMkLst>
            <pc:docMk/>
            <pc:sldMk cId="2053634127" sldId="2076137322"/>
            <ac:spMk id="8" creationId="{D6753C0B-9880-4E1D-A208-89EC44825F82}"/>
          </ac:spMkLst>
        </pc:spChg>
        <pc:spChg chg="add del">
          <ac:chgData name="Cesar De la Torre" userId="f9c14db2e5fef70d" providerId="LiveId" clId="{3CA4F540-D2DD-423E-9793-4DFBCDFF99A5}" dt="2020-05-18T19:32:54.535" v="1926" actId="478"/>
          <ac:spMkLst>
            <pc:docMk/>
            <pc:sldMk cId="2053634127" sldId="2076137322"/>
            <ac:spMk id="9" creationId="{B111926E-7840-4161-8AFE-E54A03E91117}"/>
          </ac:spMkLst>
        </pc:spChg>
        <pc:spChg chg="add del mod">
          <ac:chgData name="Cesar De la Torre" userId="f9c14db2e5fef70d" providerId="LiveId" clId="{3CA4F540-D2DD-423E-9793-4DFBCDFF99A5}" dt="2020-05-18T19:33:05.838" v="1929"/>
          <ac:spMkLst>
            <pc:docMk/>
            <pc:sldMk cId="2053634127" sldId="2076137322"/>
            <ac:spMk id="10" creationId="{2A804686-2242-4D8F-B38D-D567EB80425E}"/>
          </ac:spMkLst>
        </pc:spChg>
        <pc:spChg chg="add del">
          <ac:chgData name="Cesar De la Torre" userId="f9c14db2e5fef70d" providerId="LiveId" clId="{3CA4F540-D2DD-423E-9793-4DFBCDFF99A5}" dt="2020-05-18T19:32:54.535" v="1926" actId="478"/>
          <ac:spMkLst>
            <pc:docMk/>
            <pc:sldMk cId="2053634127" sldId="2076137322"/>
            <ac:spMk id="11" creationId="{53AA9DCA-2828-468C-A56D-ED9D8B5E3FF8}"/>
          </ac:spMkLst>
        </pc:spChg>
        <pc:picChg chg="add mod">
          <ac:chgData name="Cesar De la Torre" userId="f9c14db2e5fef70d" providerId="LiveId" clId="{3CA4F540-D2DD-423E-9793-4DFBCDFF99A5}" dt="2020-05-18T19:33:13.410" v="1932" actId="1076"/>
          <ac:picMkLst>
            <pc:docMk/>
            <pc:sldMk cId="2053634127" sldId="2076137322"/>
            <ac:picMk id="2" creationId="{DC18EC42-4664-44A3-911D-F5BE5FE6E11B}"/>
          </ac:picMkLst>
        </pc:picChg>
        <pc:picChg chg="add del mod">
          <ac:chgData name="Cesar De la Torre" userId="f9c14db2e5fef70d" providerId="LiveId" clId="{3CA4F540-D2DD-423E-9793-4DFBCDFF99A5}" dt="2020-05-18T19:33:05.838" v="1929"/>
          <ac:picMkLst>
            <pc:docMk/>
            <pc:sldMk cId="2053634127" sldId="2076137322"/>
            <ac:picMk id="5" creationId="{29A110BB-EF80-40C4-B529-550C3C56497B}"/>
          </ac:picMkLst>
        </pc:picChg>
      </pc:sldChg>
      <pc:sldChg chg="modSp add">
        <pc:chgData name="Cesar De la Torre" userId="f9c14db2e5fef70d" providerId="LiveId" clId="{3CA4F540-D2DD-423E-9793-4DFBCDFF99A5}" dt="2020-05-18T19:13:03.467" v="1634" actId="1076"/>
        <pc:sldMkLst>
          <pc:docMk/>
          <pc:sldMk cId="1001659874" sldId="2076137323"/>
        </pc:sldMkLst>
        <pc:spChg chg="mod">
          <ac:chgData name="Cesar De la Torre" userId="f9c14db2e5fef70d" providerId="LiveId" clId="{3CA4F540-D2DD-423E-9793-4DFBCDFF99A5}" dt="2020-05-18T19:13:03.467" v="1634" actId="1076"/>
          <ac:spMkLst>
            <pc:docMk/>
            <pc:sldMk cId="1001659874" sldId="2076137323"/>
            <ac:spMk id="3" creationId="{00000000-0000-0000-0000-000000000000}"/>
          </ac:spMkLst>
        </pc:spChg>
      </pc:sldChg>
      <pc:sldChg chg="delSp modSp">
        <pc:chgData name="Cesar De la Torre" userId="f9c14db2e5fef70d" providerId="LiveId" clId="{3CA4F540-D2DD-423E-9793-4DFBCDFF99A5}" dt="2020-05-18T19:17:44.139" v="1694" actId="20577"/>
        <pc:sldMkLst>
          <pc:docMk/>
          <pc:sldMk cId="594999695" sldId="2076137324"/>
        </pc:sldMkLst>
        <pc:spChg chg="mod">
          <ac:chgData name="Cesar De la Torre" userId="f9c14db2e5fef70d" providerId="LiveId" clId="{3CA4F540-D2DD-423E-9793-4DFBCDFF99A5}" dt="2020-05-18T19:17:44.139" v="1694" actId="20577"/>
          <ac:spMkLst>
            <pc:docMk/>
            <pc:sldMk cId="594999695" sldId="2076137324"/>
            <ac:spMk id="2" creationId="{8D975DA8-BCAA-4998-9FB1-D6D7862A3040}"/>
          </ac:spMkLst>
        </pc:spChg>
        <pc:picChg chg="del">
          <ac:chgData name="Cesar De la Torre" userId="f9c14db2e5fef70d" providerId="LiveId" clId="{3CA4F540-D2DD-423E-9793-4DFBCDFF99A5}" dt="2020-05-18T19:17:24.783" v="1679" actId="478"/>
          <ac:picMkLst>
            <pc:docMk/>
            <pc:sldMk cId="594999695" sldId="2076137324"/>
            <ac:picMk id="3" creationId="{13941B72-35C1-499B-84A5-90D6327372D5}"/>
          </ac:picMkLst>
        </pc:picChg>
        <pc:picChg chg="del">
          <ac:chgData name="Cesar De la Torre" userId="f9c14db2e5fef70d" providerId="LiveId" clId="{3CA4F540-D2DD-423E-9793-4DFBCDFF99A5}" dt="2020-05-18T19:17:24.783" v="1679" actId="478"/>
          <ac:picMkLst>
            <pc:docMk/>
            <pc:sldMk cId="594999695" sldId="2076137324"/>
            <ac:picMk id="4" creationId="{645EA1AF-D6B5-45CE-B964-2FBD97BBF2DD}"/>
          </ac:picMkLst>
        </pc:picChg>
      </pc:sldChg>
      <pc:sldChg chg="addSp delSp modSp add delAnim modAnim">
        <pc:chgData name="Cesar De la Torre" userId="f9c14db2e5fef70d" providerId="LiveId" clId="{3CA4F540-D2DD-423E-9793-4DFBCDFF99A5}" dt="2020-05-18T19:31:46.815" v="1919" actId="1076"/>
        <pc:sldMkLst>
          <pc:docMk/>
          <pc:sldMk cId="287594872" sldId="2076137325"/>
        </pc:sldMkLst>
        <pc:spChg chg="mod">
          <ac:chgData name="Cesar De la Torre" userId="f9c14db2e5fef70d" providerId="LiveId" clId="{3CA4F540-D2DD-423E-9793-4DFBCDFF99A5}" dt="2020-05-18T19:20:33" v="1785" actId="1076"/>
          <ac:spMkLst>
            <pc:docMk/>
            <pc:sldMk cId="287594872" sldId="2076137325"/>
            <ac:spMk id="3" creationId="{00000000-0000-0000-0000-000000000000}"/>
          </ac:spMkLst>
        </pc:spChg>
        <pc:spChg chg="add del">
          <ac:chgData name="Cesar De la Torre" userId="f9c14db2e5fef70d" providerId="LiveId" clId="{3CA4F540-D2DD-423E-9793-4DFBCDFF99A5}" dt="2020-05-18T19:31:25.451" v="1914"/>
          <ac:spMkLst>
            <pc:docMk/>
            <pc:sldMk cId="287594872" sldId="2076137325"/>
            <ac:spMk id="4" creationId="{EAFA720B-E53A-41E3-84D3-D33B0C16A853}"/>
          </ac:spMkLst>
        </pc:spChg>
        <pc:spChg chg="add del">
          <ac:chgData name="Cesar De la Torre" userId="f9c14db2e5fef70d" providerId="LiveId" clId="{3CA4F540-D2DD-423E-9793-4DFBCDFF99A5}" dt="2020-05-18T19:31:03.697" v="1908" actId="478"/>
          <ac:spMkLst>
            <pc:docMk/>
            <pc:sldMk cId="287594872" sldId="2076137325"/>
            <ac:spMk id="6" creationId="{90F04475-217E-4395-B26D-1EACB873829C}"/>
          </ac:spMkLst>
        </pc:spChg>
        <pc:spChg chg="add del">
          <ac:chgData name="Cesar De la Torre" userId="f9c14db2e5fef70d" providerId="LiveId" clId="{3CA4F540-D2DD-423E-9793-4DFBCDFF99A5}" dt="2020-05-18T19:31:03.697" v="1908" actId="478"/>
          <ac:spMkLst>
            <pc:docMk/>
            <pc:sldMk cId="287594872" sldId="2076137325"/>
            <ac:spMk id="7" creationId="{A3773EEA-A72B-400C-B6D4-51A09D367B96}"/>
          </ac:spMkLst>
        </pc:spChg>
        <pc:spChg chg="add del">
          <ac:chgData name="Cesar De la Torre" userId="f9c14db2e5fef70d" providerId="LiveId" clId="{3CA4F540-D2DD-423E-9793-4DFBCDFF99A5}" dt="2020-05-18T19:31:03.697" v="1908" actId="478"/>
          <ac:spMkLst>
            <pc:docMk/>
            <pc:sldMk cId="287594872" sldId="2076137325"/>
            <ac:spMk id="8" creationId="{BDA3B704-D976-499C-8005-5F6B093F8B3C}"/>
          </ac:spMkLst>
        </pc:spChg>
        <pc:spChg chg="add del mod">
          <ac:chgData name="Cesar De la Torre" userId="f9c14db2e5fef70d" providerId="LiveId" clId="{3CA4F540-D2DD-423E-9793-4DFBCDFF99A5}" dt="2020-05-18T19:31:25.451" v="1914"/>
          <ac:spMkLst>
            <pc:docMk/>
            <pc:sldMk cId="287594872" sldId="2076137325"/>
            <ac:spMk id="9" creationId="{33BB7F0B-94E0-474C-9703-3EEF098DF2BF}"/>
          </ac:spMkLst>
        </pc:spChg>
        <pc:spChg chg="add del">
          <ac:chgData name="Cesar De la Torre" userId="f9c14db2e5fef70d" providerId="LiveId" clId="{3CA4F540-D2DD-423E-9793-4DFBCDFF99A5}" dt="2020-05-18T19:31:03.697" v="1908" actId="478"/>
          <ac:spMkLst>
            <pc:docMk/>
            <pc:sldMk cId="287594872" sldId="2076137325"/>
            <ac:spMk id="10" creationId="{B8B1E944-849D-4729-99AA-ED2DA90E88C6}"/>
          </ac:spMkLst>
        </pc:spChg>
        <pc:spChg chg="add del mod">
          <ac:chgData name="Cesar De la Torre" userId="f9c14db2e5fef70d" providerId="LiveId" clId="{3CA4F540-D2DD-423E-9793-4DFBCDFF99A5}" dt="2020-05-18T19:31:25.451" v="1914"/>
          <ac:spMkLst>
            <pc:docMk/>
            <pc:sldMk cId="287594872" sldId="2076137325"/>
            <ac:spMk id="11" creationId="{891A1651-44E8-4903-BA22-34F7302F485A}"/>
          </ac:spMkLst>
        </pc:spChg>
        <pc:picChg chg="add mod">
          <ac:chgData name="Cesar De la Torre" userId="f9c14db2e5fef70d" providerId="LiveId" clId="{3CA4F540-D2DD-423E-9793-4DFBCDFF99A5}" dt="2020-05-18T19:31:46.815" v="1919" actId="1076"/>
          <ac:picMkLst>
            <pc:docMk/>
            <pc:sldMk cId="287594872" sldId="2076137325"/>
            <ac:picMk id="2" creationId="{0FF2F772-B699-4A63-A0B0-CB49DBAF0368}"/>
          </ac:picMkLst>
        </pc:picChg>
        <pc:picChg chg="add del mod">
          <ac:chgData name="Cesar De la Torre" userId="f9c14db2e5fef70d" providerId="LiveId" clId="{3CA4F540-D2DD-423E-9793-4DFBCDFF99A5}" dt="2020-05-18T19:31:25.451" v="1914"/>
          <ac:picMkLst>
            <pc:docMk/>
            <pc:sldMk cId="287594872" sldId="2076137325"/>
            <ac:picMk id="5" creationId="{A867A5B2-2E02-4FFE-8D05-46EEF0950819}"/>
          </ac:picMkLst>
        </pc:picChg>
      </pc:sldChg>
      <pc:sldChg chg="addSp modSp add">
        <pc:chgData name="Cesar De la Torre" userId="f9c14db2e5fef70d" providerId="LiveId" clId="{3CA4F540-D2DD-423E-9793-4DFBCDFF99A5}" dt="2020-05-18T19:31:56.348" v="1922" actId="1076"/>
        <pc:sldMkLst>
          <pc:docMk/>
          <pc:sldMk cId="3317898611" sldId="2076137326"/>
        </pc:sldMkLst>
        <pc:spChg chg="mod">
          <ac:chgData name="Cesar De la Torre" userId="f9c14db2e5fef70d" providerId="LiveId" clId="{3CA4F540-D2DD-423E-9793-4DFBCDFF99A5}" dt="2020-05-18T19:31:54.232" v="1921" actId="1076"/>
          <ac:spMkLst>
            <pc:docMk/>
            <pc:sldMk cId="3317898611" sldId="2076137326"/>
            <ac:spMk id="3" creationId="{00000000-0000-0000-0000-000000000000}"/>
          </ac:spMkLst>
        </pc:spChg>
        <pc:picChg chg="add mod">
          <ac:chgData name="Cesar De la Torre" userId="f9c14db2e5fef70d" providerId="LiveId" clId="{3CA4F540-D2DD-423E-9793-4DFBCDFF99A5}" dt="2020-05-18T19:31:56.348" v="1922" actId="1076"/>
          <ac:picMkLst>
            <pc:docMk/>
            <pc:sldMk cId="3317898611" sldId="2076137326"/>
            <ac:picMk id="4" creationId="{CC98882F-1840-4D06-B27D-EA4A9C8FAF44}"/>
          </ac:picMkLst>
        </pc:picChg>
      </pc:sldChg>
      <pc:sldChg chg="del">
        <pc:chgData name="Cesar De la Torre" userId="f9c14db2e5fef70d" providerId="LiveId" clId="{3CA4F540-D2DD-423E-9793-4DFBCDFF99A5}" dt="2020-05-18T20:37:47.444" v="2514" actId="2696"/>
        <pc:sldMkLst>
          <pc:docMk/>
          <pc:sldMk cId="4129255701" sldId="2076137327"/>
        </pc:sldMkLst>
      </pc:sldChg>
      <pc:sldChg chg="addSp modSp">
        <pc:chgData name="Cesar De la Torre" userId="f9c14db2e5fef70d" providerId="LiveId" clId="{3CA4F540-D2DD-423E-9793-4DFBCDFF99A5}" dt="2020-05-18T19:35:15.787" v="1967" actId="14100"/>
        <pc:sldMkLst>
          <pc:docMk/>
          <pc:sldMk cId="75089149" sldId="2076137328"/>
        </pc:sldMkLst>
        <pc:spChg chg="add mod">
          <ac:chgData name="Cesar De la Torre" userId="f9c14db2e5fef70d" providerId="LiveId" clId="{3CA4F540-D2DD-423E-9793-4DFBCDFF99A5}" dt="2020-05-18T19:35:15.787" v="1967" actId="14100"/>
          <ac:spMkLst>
            <pc:docMk/>
            <pc:sldMk cId="75089149" sldId="2076137328"/>
            <ac:spMk id="10" creationId="{CE4A6A75-19CB-4252-9890-910DFF50BBA2}"/>
          </ac:spMkLst>
        </pc:spChg>
        <pc:spChg chg="mod">
          <ac:chgData name="Cesar De la Torre" userId="f9c14db2e5fef70d" providerId="LiveId" clId="{3CA4F540-D2DD-423E-9793-4DFBCDFF99A5}" dt="2020-05-18T19:34:48.370" v="1938" actId="1076"/>
          <ac:spMkLst>
            <pc:docMk/>
            <pc:sldMk cId="75089149" sldId="2076137328"/>
            <ac:spMk id="14" creationId="{2D5C533C-9B4A-485B-963C-64A5620E8B0C}"/>
          </ac:spMkLst>
        </pc:spChg>
      </pc:sldChg>
      <pc:sldChg chg="modSp del">
        <pc:chgData name="Cesar De la Torre" userId="f9c14db2e5fef70d" providerId="LiveId" clId="{3CA4F540-D2DD-423E-9793-4DFBCDFF99A5}" dt="2020-05-18T19:36:39.335" v="1997" actId="2696"/>
        <pc:sldMkLst>
          <pc:docMk/>
          <pc:sldMk cId="965217000" sldId="2076137329"/>
        </pc:sldMkLst>
        <pc:spChg chg="mod">
          <ac:chgData name="Cesar De la Torre" userId="f9c14db2e5fef70d" providerId="LiveId" clId="{3CA4F540-D2DD-423E-9793-4DFBCDFF99A5}" dt="2020-05-18T19:36:22.383" v="1996" actId="1076"/>
          <ac:spMkLst>
            <pc:docMk/>
            <pc:sldMk cId="965217000" sldId="2076137329"/>
            <ac:spMk id="2" creationId="{8D975DA8-BCAA-4998-9FB1-D6D7862A3040}"/>
          </ac:spMkLst>
        </pc:spChg>
      </pc:sldChg>
      <pc:sldChg chg="modSp add">
        <pc:chgData name="Cesar De la Torre" userId="f9c14db2e5fef70d" providerId="LiveId" clId="{3CA4F540-D2DD-423E-9793-4DFBCDFF99A5}" dt="2020-05-18T19:46:56.320" v="2043" actId="20577"/>
        <pc:sldMkLst>
          <pc:docMk/>
          <pc:sldMk cId="2101630271" sldId="2076137330"/>
        </pc:sldMkLst>
        <pc:spChg chg="mod">
          <ac:chgData name="Cesar De la Torre" userId="f9c14db2e5fef70d" providerId="LiveId" clId="{3CA4F540-D2DD-423E-9793-4DFBCDFF99A5}" dt="2020-05-18T19:46:56.320" v="2043" actId="20577"/>
          <ac:spMkLst>
            <pc:docMk/>
            <pc:sldMk cId="2101630271" sldId="2076137330"/>
            <ac:spMk id="2" creationId="{57662AE5-7104-422B-B934-7216BC5DF170}"/>
          </ac:spMkLst>
        </pc:spChg>
      </pc:sldChg>
      <pc:sldChg chg="modSp">
        <pc:chgData name="Cesar De la Torre" userId="f9c14db2e5fef70d" providerId="LiveId" clId="{3CA4F540-D2DD-423E-9793-4DFBCDFF99A5}" dt="2020-05-18T19:50:46.073" v="2100" actId="20577"/>
        <pc:sldMkLst>
          <pc:docMk/>
          <pc:sldMk cId="4253350892" sldId="2076137331"/>
        </pc:sldMkLst>
        <pc:spChg chg="mod">
          <ac:chgData name="Cesar De la Torre" userId="f9c14db2e5fef70d" providerId="LiveId" clId="{3CA4F540-D2DD-423E-9793-4DFBCDFF99A5}" dt="2020-05-18T19:50:46.073" v="2100" actId="20577"/>
          <ac:spMkLst>
            <pc:docMk/>
            <pc:sldMk cId="4253350892" sldId="2076137331"/>
            <ac:spMk id="2" creationId="{8D975DA8-BCAA-4998-9FB1-D6D7862A3040}"/>
          </ac:spMkLst>
        </pc:spChg>
      </pc:sldChg>
      <pc:sldChg chg="delSp modSp add">
        <pc:chgData name="Cesar De la Torre" userId="f9c14db2e5fef70d" providerId="LiveId" clId="{3CA4F540-D2DD-423E-9793-4DFBCDFF99A5}" dt="2020-05-18T19:51:55.353" v="2181" actId="113"/>
        <pc:sldMkLst>
          <pc:docMk/>
          <pc:sldMk cId="905932199" sldId="2076137332"/>
        </pc:sldMkLst>
        <pc:spChg chg="mod">
          <ac:chgData name="Cesar De la Torre" userId="f9c14db2e5fef70d" providerId="LiveId" clId="{3CA4F540-D2DD-423E-9793-4DFBCDFF99A5}" dt="2020-05-18T19:51:55.353" v="2181" actId="113"/>
          <ac:spMkLst>
            <pc:docMk/>
            <pc:sldMk cId="905932199" sldId="2076137332"/>
            <ac:spMk id="3" creationId="{00000000-0000-0000-0000-000000000000}"/>
          </ac:spMkLst>
        </pc:spChg>
        <pc:picChg chg="del">
          <ac:chgData name="Cesar De la Torre" userId="f9c14db2e5fef70d" providerId="LiveId" clId="{3CA4F540-D2DD-423E-9793-4DFBCDFF99A5}" dt="2020-05-18T19:51:23.828" v="2162" actId="478"/>
          <ac:picMkLst>
            <pc:docMk/>
            <pc:sldMk cId="905932199" sldId="2076137332"/>
            <ac:picMk id="4" creationId="{CC98882F-1840-4D06-B27D-EA4A9C8FAF44}"/>
          </ac:picMkLst>
        </pc:picChg>
      </pc:sldChg>
      <pc:sldChg chg="modSp add">
        <pc:chgData name="Cesar De la Torre" userId="f9c14db2e5fef70d" providerId="LiveId" clId="{3CA4F540-D2DD-423E-9793-4DFBCDFF99A5}" dt="2020-05-18T20:02:47.023" v="2245" actId="20577"/>
        <pc:sldMkLst>
          <pc:docMk/>
          <pc:sldMk cId="1844164745" sldId="2076137333"/>
        </pc:sldMkLst>
        <pc:spChg chg="mod">
          <ac:chgData name="Cesar De la Torre" userId="f9c14db2e5fef70d" providerId="LiveId" clId="{3CA4F540-D2DD-423E-9793-4DFBCDFF99A5}" dt="2020-05-18T20:02:47.023" v="2245" actId="20577"/>
          <ac:spMkLst>
            <pc:docMk/>
            <pc:sldMk cId="1844164745" sldId="2076137333"/>
            <ac:spMk id="2" creationId="{8D975DA8-BCAA-4998-9FB1-D6D7862A3040}"/>
          </ac:spMkLst>
        </pc:spChg>
      </pc:sldChg>
      <pc:sldChg chg="modSp">
        <pc:chgData name="Cesar De la Torre" userId="f9c14db2e5fef70d" providerId="LiveId" clId="{3CA4F540-D2DD-423E-9793-4DFBCDFF99A5}" dt="2020-05-18T20:07:48.523" v="2332" actId="2711"/>
        <pc:sldMkLst>
          <pc:docMk/>
          <pc:sldMk cId="27048041" sldId="2076137334"/>
        </pc:sldMkLst>
        <pc:spChg chg="mod">
          <ac:chgData name="Cesar De la Torre" userId="f9c14db2e5fef70d" providerId="LiveId" clId="{3CA4F540-D2DD-423E-9793-4DFBCDFF99A5}" dt="2020-05-18T20:07:48.523" v="2332" actId="2711"/>
          <ac:spMkLst>
            <pc:docMk/>
            <pc:sldMk cId="27048041" sldId="2076137334"/>
            <ac:spMk id="2" creationId="{8D975DA8-BCAA-4998-9FB1-D6D7862A3040}"/>
          </ac:spMkLst>
        </pc:spChg>
      </pc:sldChg>
      <pc:sldChg chg="modSp">
        <pc:chgData name="Cesar De la Torre" userId="f9c14db2e5fef70d" providerId="LiveId" clId="{3CA4F540-D2DD-423E-9793-4DFBCDFF99A5}" dt="2020-05-18T20:09:10.939" v="2404" actId="20577"/>
        <pc:sldMkLst>
          <pc:docMk/>
          <pc:sldMk cId="1359015028" sldId="2076137335"/>
        </pc:sldMkLst>
        <pc:spChg chg="mod">
          <ac:chgData name="Cesar De la Torre" userId="f9c14db2e5fef70d" providerId="LiveId" clId="{3CA4F540-D2DD-423E-9793-4DFBCDFF99A5}" dt="2020-05-18T20:09:10.939" v="2404" actId="20577"/>
          <ac:spMkLst>
            <pc:docMk/>
            <pc:sldMk cId="1359015028" sldId="2076137335"/>
            <ac:spMk id="3" creationId="{00000000-0000-0000-0000-000000000000}"/>
          </ac:spMkLst>
        </pc:spChg>
      </pc:sldChg>
      <pc:sldMasterChg chg="delSldLayout">
        <pc:chgData name="Cesar De la Torre" userId="f9c14db2e5fef70d" providerId="LiveId" clId="{3CA4F540-D2DD-423E-9793-4DFBCDFF99A5}" dt="2020-05-18T20:22:30.867" v="2512" actId="2696"/>
        <pc:sldMasterMkLst>
          <pc:docMk/>
          <pc:sldMasterMk cId="2318707277" sldId="2147483739"/>
        </pc:sldMasterMkLst>
        <pc:sldLayoutChg chg="del">
          <pc:chgData name="Cesar De la Torre" userId="f9c14db2e5fef70d" providerId="LiveId" clId="{3CA4F540-D2DD-423E-9793-4DFBCDFF99A5}" dt="2020-05-18T20:22:30.867" v="2512" actId="2696"/>
          <pc:sldLayoutMkLst>
            <pc:docMk/>
            <pc:sldMasterMk cId="2318707277" sldId="2147483739"/>
            <pc:sldLayoutMk cId="3604680627" sldId="2147483866"/>
          </pc:sldLayoutMkLst>
        </pc:sldLayoutChg>
      </pc:sldMasterChg>
    </pc:docChg>
  </pc:docChgLst>
  <pc:docChgLst>
    <pc:chgData name="Cesar De la Torre" userId="f9c14db2e5fef70d" providerId="LiveId" clId="{CE2AD3E2-6DA2-462B-8391-1AB833BC6B37}"/>
    <pc:docChg chg="undo custSel addSld delSld modSld sldOrd modMainMaster modSection">
      <pc:chgData name="Cesar De la Torre" userId="f9c14db2e5fef70d" providerId="LiveId" clId="{CE2AD3E2-6DA2-462B-8391-1AB833BC6B37}" dt="2020-05-04T21:10:08.067" v="1898" actId="2696"/>
      <pc:docMkLst>
        <pc:docMk/>
      </pc:docMkLst>
      <pc:sldChg chg="del">
        <pc:chgData name="Cesar De la Torre" userId="f9c14db2e5fef70d" providerId="LiveId" clId="{CE2AD3E2-6DA2-462B-8391-1AB833BC6B37}" dt="2020-04-12T20:42:41.134" v="1366" actId="2696"/>
        <pc:sldMkLst>
          <pc:docMk/>
          <pc:sldMk cId="4154488200" sldId="3448"/>
        </pc:sldMkLst>
      </pc:sldChg>
      <pc:sldChg chg="del">
        <pc:chgData name="Cesar De la Torre" userId="f9c14db2e5fef70d" providerId="LiveId" clId="{CE2AD3E2-6DA2-462B-8391-1AB833BC6B37}" dt="2020-04-12T20:42:43.714" v="1367" actId="2696"/>
        <pc:sldMkLst>
          <pc:docMk/>
          <pc:sldMk cId="3740289272" sldId="8503"/>
        </pc:sldMkLst>
      </pc:sldChg>
      <pc:sldChg chg="addSp delSp modSp">
        <pc:chgData name="Cesar De la Torre" userId="f9c14db2e5fef70d" providerId="LiveId" clId="{CE2AD3E2-6DA2-462B-8391-1AB833BC6B37}" dt="2020-05-04T18:46:07.535" v="1797"/>
        <pc:sldMkLst>
          <pc:docMk/>
          <pc:sldMk cId="956053210" sldId="10002"/>
        </pc:sldMkLst>
        <pc:spChg chg="add del mod">
          <ac:chgData name="Cesar De la Torre" userId="f9c14db2e5fef70d" providerId="LiveId" clId="{CE2AD3E2-6DA2-462B-8391-1AB833BC6B37}" dt="2020-05-04T18:46:07.535" v="1797"/>
          <ac:spMkLst>
            <pc:docMk/>
            <pc:sldMk cId="956053210" sldId="10002"/>
            <ac:spMk id="3" creationId="{B1A51033-949C-499A-B62B-222D8AEBA7C1}"/>
          </ac:spMkLst>
        </pc:spChg>
        <pc:spChg chg="mod">
          <ac:chgData name="Cesar De la Torre" userId="f9c14db2e5fef70d" providerId="LiveId" clId="{CE2AD3E2-6DA2-462B-8391-1AB833BC6B37}" dt="2020-04-12T19:08:58.593" v="7" actId="1076"/>
          <ac:spMkLst>
            <pc:docMk/>
            <pc:sldMk cId="956053210" sldId="10002"/>
            <ac:spMk id="4" creationId="{00000000-0000-0000-0000-000000000000}"/>
          </ac:spMkLst>
        </pc:spChg>
        <pc:spChg chg="add mod">
          <ac:chgData name="Cesar De la Torre" userId="f9c14db2e5fef70d" providerId="LiveId" clId="{CE2AD3E2-6DA2-462B-8391-1AB833BC6B37}" dt="2020-04-12T19:10:00.307" v="27" actId="20577"/>
          <ac:spMkLst>
            <pc:docMk/>
            <pc:sldMk cId="956053210" sldId="10002"/>
            <ac:spMk id="5" creationId="{1319A661-BC85-4033-842D-A89E76F12393}"/>
          </ac:spMkLst>
        </pc:spChg>
      </pc:sldChg>
      <pc:sldChg chg="delSp modSp">
        <pc:chgData name="Cesar De la Torre" userId="f9c14db2e5fef70d" providerId="LiveId" clId="{CE2AD3E2-6DA2-462B-8391-1AB833BC6B37}" dt="2020-05-04T19:48:58.288" v="1842" actId="20577"/>
        <pc:sldMkLst>
          <pc:docMk/>
          <pc:sldMk cId="2596180443" sldId="10003"/>
        </pc:sldMkLst>
        <pc:spChg chg="del">
          <ac:chgData name="Cesar De la Torre" userId="f9c14db2e5fef70d" providerId="LiveId" clId="{CE2AD3E2-6DA2-462B-8391-1AB833BC6B37}" dt="2020-04-12T19:13:18.587" v="100" actId="478"/>
          <ac:spMkLst>
            <pc:docMk/>
            <pc:sldMk cId="2596180443" sldId="10003"/>
            <ac:spMk id="7" creationId="{00000000-0000-0000-0000-000000000000}"/>
          </ac:spMkLst>
        </pc:spChg>
        <pc:spChg chg="del">
          <ac:chgData name="Cesar De la Torre" userId="f9c14db2e5fef70d" providerId="LiveId" clId="{CE2AD3E2-6DA2-462B-8391-1AB833BC6B37}" dt="2020-04-12T19:13:21.101" v="101" actId="478"/>
          <ac:spMkLst>
            <pc:docMk/>
            <pc:sldMk cId="2596180443" sldId="10003"/>
            <ac:spMk id="11" creationId="{ADF34A9A-E59C-4603-A7EB-30D1B4CEF9C6}"/>
          </ac:spMkLst>
        </pc:spChg>
        <pc:spChg chg="mod">
          <ac:chgData name="Cesar De la Torre" userId="f9c14db2e5fef70d" providerId="LiveId" clId="{CE2AD3E2-6DA2-462B-8391-1AB833BC6B37}" dt="2020-05-04T19:48:58.288" v="1842" actId="20577"/>
          <ac:spMkLst>
            <pc:docMk/>
            <pc:sldMk cId="2596180443" sldId="10003"/>
            <ac:spMk id="13" creationId="{3905F669-3053-496B-A034-3AD6AB99ECDB}"/>
          </ac:spMkLst>
        </pc:spChg>
      </pc:sldChg>
      <pc:sldChg chg="addSp delSp modSp">
        <pc:chgData name="Cesar De la Torre" userId="f9c14db2e5fef70d" providerId="LiveId" clId="{CE2AD3E2-6DA2-462B-8391-1AB833BC6B37}" dt="2020-05-03T18:40:40.011" v="1566"/>
        <pc:sldMkLst>
          <pc:docMk/>
          <pc:sldMk cId="848230678" sldId="10013"/>
        </pc:sldMkLst>
        <pc:spChg chg="mod">
          <ac:chgData name="Cesar De la Torre" userId="f9c14db2e5fef70d" providerId="LiveId" clId="{CE2AD3E2-6DA2-462B-8391-1AB833BC6B37}" dt="2020-04-16T16:25:21.886" v="1477" actId="113"/>
          <ac:spMkLst>
            <pc:docMk/>
            <pc:sldMk cId="848230678" sldId="10013"/>
            <ac:spMk id="22" creationId="{2967A4E3-CD8A-4696-A990-3396C832B521}"/>
          </ac:spMkLst>
        </pc:spChg>
        <pc:spChg chg="add del mod">
          <ac:chgData name="Cesar De la Torre" userId="f9c14db2e5fef70d" providerId="LiveId" clId="{CE2AD3E2-6DA2-462B-8391-1AB833BC6B37}" dt="2020-05-03T18:40:40.011" v="1566"/>
          <ac:spMkLst>
            <pc:docMk/>
            <pc:sldMk cId="848230678" sldId="10013"/>
            <ac:spMk id="67" creationId="{D5CF612C-9BC5-4321-A134-B6928648E844}"/>
          </ac:spMkLst>
        </pc:spChg>
      </pc:sldChg>
      <pc:sldChg chg="ord">
        <pc:chgData name="Cesar De la Torre" userId="f9c14db2e5fef70d" providerId="LiveId" clId="{CE2AD3E2-6DA2-462B-8391-1AB833BC6B37}" dt="2020-04-12T20:42:57.349" v="1369"/>
        <pc:sldMkLst>
          <pc:docMk/>
          <pc:sldMk cId="4072530584" sldId="10816"/>
        </pc:sldMkLst>
      </pc:sldChg>
      <pc:sldChg chg="addSp delSp modSp">
        <pc:chgData name="Cesar De la Torre" userId="f9c14db2e5fef70d" providerId="LiveId" clId="{CE2AD3E2-6DA2-462B-8391-1AB833BC6B37}" dt="2020-04-16T16:05:37.504" v="1475"/>
        <pc:sldMkLst>
          <pc:docMk/>
          <pc:sldMk cId="3654114467" sldId="2076136539"/>
        </pc:sldMkLst>
        <pc:spChg chg="mod">
          <ac:chgData name="Cesar De la Torre" userId="f9c14db2e5fef70d" providerId="LiveId" clId="{CE2AD3E2-6DA2-462B-8391-1AB833BC6B37}" dt="2020-04-16T16:05:28.260" v="1472" actId="20577"/>
          <ac:spMkLst>
            <pc:docMk/>
            <pc:sldMk cId="3654114467" sldId="2076136539"/>
            <ac:spMk id="3" creationId="{D241B022-A3B7-4985-87CE-A55E0767F348}"/>
          </ac:spMkLst>
        </pc:spChg>
        <pc:spChg chg="add del">
          <ac:chgData name="Cesar De la Torre" userId="f9c14db2e5fef70d" providerId="LiveId" clId="{CE2AD3E2-6DA2-462B-8391-1AB833BC6B37}" dt="2020-04-16T16:05:37.504" v="1475"/>
          <ac:spMkLst>
            <pc:docMk/>
            <pc:sldMk cId="3654114467" sldId="2076136539"/>
            <ac:spMk id="4" creationId="{DD958F95-EBD7-4850-89B9-5D5BDC24F1E6}"/>
          </ac:spMkLst>
        </pc:spChg>
      </pc:sldChg>
      <pc:sldChg chg="modSp">
        <pc:chgData name="Cesar De la Torre" userId="f9c14db2e5fef70d" providerId="LiveId" clId="{CE2AD3E2-6DA2-462B-8391-1AB833BC6B37}" dt="2020-04-15T20:37:35.040" v="1406" actId="1076"/>
        <pc:sldMkLst>
          <pc:docMk/>
          <pc:sldMk cId="3621524755" sldId="2076136853"/>
        </pc:sldMkLst>
        <pc:spChg chg="mod">
          <ac:chgData name="Cesar De la Torre" userId="f9c14db2e5fef70d" providerId="LiveId" clId="{CE2AD3E2-6DA2-462B-8391-1AB833BC6B37}" dt="2020-04-15T20:37:35.040" v="1406" actId="1076"/>
          <ac:spMkLst>
            <pc:docMk/>
            <pc:sldMk cId="3621524755" sldId="2076136853"/>
            <ac:spMk id="6" creationId="{0C8F3CC0-1B88-40FF-869A-53311B2DB459}"/>
          </ac:spMkLst>
        </pc:spChg>
      </pc:sldChg>
      <pc:sldChg chg="addSp delSp modSp modAnim">
        <pc:chgData name="Cesar De la Torre" userId="f9c14db2e5fef70d" providerId="LiveId" clId="{CE2AD3E2-6DA2-462B-8391-1AB833BC6B37}" dt="2020-04-12T19:58:42.814" v="767" actId="313"/>
        <pc:sldMkLst>
          <pc:docMk/>
          <pc:sldMk cId="2724919188" sldId="2076136855"/>
        </pc:sldMkLst>
        <pc:spChg chg="add mod">
          <ac:chgData name="Cesar De la Torre" userId="f9c14db2e5fef70d" providerId="LiveId" clId="{CE2AD3E2-6DA2-462B-8391-1AB833BC6B37}" dt="2020-04-12T19:58:19.719" v="762" actId="164"/>
          <ac:spMkLst>
            <pc:docMk/>
            <pc:sldMk cId="2724919188" sldId="2076136855"/>
            <ac:spMk id="2" creationId="{74B055AB-6183-41BE-B204-AD75AE8FF791}"/>
          </ac:spMkLst>
        </pc:spChg>
        <pc:spChg chg="mod">
          <ac:chgData name="Cesar De la Torre" userId="f9c14db2e5fef70d" providerId="LiveId" clId="{CE2AD3E2-6DA2-462B-8391-1AB833BC6B37}" dt="2020-04-12T19:58:05.517" v="761" actId="1076"/>
          <ac:spMkLst>
            <pc:docMk/>
            <pc:sldMk cId="2724919188" sldId="2076136855"/>
            <ac:spMk id="4" creationId="{035693D4-FD57-41B5-995B-476C4411F258}"/>
          </ac:spMkLst>
        </pc:spChg>
        <pc:spChg chg="del">
          <ac:chgData name="Cesar De la Torre" userId="f9c14db2e5fef70d" providerId="LiveId" clId="{CE2AD3E2-6DA2-462B-8391-1AB833BC6B37}" dt="2020-04-12T19:17:05.813" v="191" actId="478"/>
          <ac:spMkLst>
            <pc:docMk/>
            <pc:sldMk cId="2724919188" sldId="2076136855"/>
            <ac:spMk id="5" creationId="{E3669FDF-B3F4-4C9E-A603-C252A18C2BAB}"/>
          </ac:spMkLst>
        </pc:spChg>
        <pc:spChg chg="mod">
          <ac:chgData name="Cesar De la Torre" userId="f9c14db2e5fef70d" providerId="LiveId" clId="{CE2AD3E2-6DA2-462B-8391-1AB833BC6B37}" dt="2020-04-12T19:58:42.814" v="767" actId="313"/>
          <ac:spMkLst>
            <pc:docMk/>
            <pc:sldMk cId="2724919188" sldId="2076136855"/>
            <ac:spMk id="30" creationId="{C4AC55CB-1E53-4046-9F18-736C738B94F2}"/>
          </ac:spMkLst>
        </pc:spChg>
        <pc:grpChg chg="add mod">
          <ac:chgData name="Cesar De la Torre" userId="f9c14db2e5fef70d" providerId="LiveId" clId="{CE2AD3E2-6DA2-462B-8391-1AB833BC6B37}" dt="2020-04-12T19:58:19.719" v="762" actId="164"/>
          <ac:grpSpMkLst>
            <pc:docMk/>
            <pc:sldMk cId="2724919188" sldId="2076136855"/>
            <ac:grpSpMk id="6" creationId="{FDB3C63B-7B5D-44EE-8DBC-AB7DDC354C2B}"/>
          </ac:grpSpMkLst>
        </pc:grpChg>
        <pc:picChg chg="add mod">
          <ac:chgData name="Cesar De la Torre" userId="f9c14db2e5fef70d" providerId="LiveId" clId="{CE2AD3E2-6DA2-462B-8391-1AB833BC6B37}" dt="2020-04-12T19:58:19.719" v="762" actId="164"/>
          <ac:picMkLst>
            <pc:docMk/>
            <pc:sldMk cId="2724919188" sldId="2076136855"/>
            <ac:picMk id="3" creationId="{A52CFCA1-28D9-4451-85BE-2374CE5E3C71}"/>
          </ac:picMkLst>
        </pc:picChg>
      </pc:sldChg>
      <pc:sldChg chg="addSp delSp modSp modAnim">
        <pc:chgData name="Cesar De la Torre" userId="f9c14db2e5fef70d" providerId="LiveId" clId="{CE2AD3E2-6DA2-462B-8391-1AB833BC6B37}" dt="2020-04-12T19:51:52.497" v="659" actId="1076"/>
        <pc:sldMkLst>
          <pc:docMk/>
          <pc:sldMk cId="4077034809" sldId="2076136856"/>
        </pc:sldMkLst>
        <pc:spChg chg="mod">
          <ac:chgData name="Cesar De la Torre" userId="f9c14db2e5fef70d" providerId="LiveId" clId="{CE2AD3E2-6DA2-462B-8391-1AB833BC6B37}" dt="2020-04-12T19:51:36.325" v="658" actId="20577"/>
          <ac:spMkLst>
            <pc:docMk/>
            <pc:sldMk cId="4077034809" sldId="2076136856"/>
            <ac:spMk id="6" creationId="{1168F540-B516-4595-99BE-669BAE43E877}"/>
          </ac:spMkLst>
        </pc:spChg>
        <pc:spChg chg="add del mod">
          <ac:chgData name="Cesar De la Torre" userId="f9c14db2e5fef70d" providerId="LiveId" clId="{CE2AD3E2-6DA2-462B-8391-1AB833BC6B37}" dt="2020-04-12T19:42:45.502" v="527"/>
          <ac:spMkLst>
            <pc:docMk/>
            <pc:sldMk cId="4077034809" sldId="2076136856"/>
            <ac:spMk id="11" creationId="{E605D490-EE66-4928-8D25-10151ED50C5B}"/>
          </ac:spMkLst>
        </pc:spChg>
        <pc:spChg chg="add del">
          <ac:chgData name="Cesar De la Torre" userId="f9c14db2e5fef70d" providerId="LiveId" clId="{CE2AD3E2-6DA2-462B-8391-1AB833BC6B37}" dt="2020-04-12T19:42:56.254" v="539"/>
          <ac:spMkLst>
            <pc:docMk/>
            <pc:sldMk cId="4077034809" sldId="2076136856"/>
            <ac:spMk id="86" creationId="{75523A76-2EF3-40CA-87A9-F6D51BD2E335}"/>
          </ac:spMkLst>
        </pc:spChg>
        <pc:spChg chg="add del">
          <ac:chgData name="Cesar De la Torre" userId="f9c14db2e5fef70d" providerId="LiveId" clId="{CE2AD3E2-6DA2-462B-8391-1AB833BC6B37}" dt="2020-04-12T19:42:56.254" v="539"/>
          <ac:spMkLst>
            <pc:docMk/>
            <pc:sldMk cId="4077034809" sldId="2076136856"/>
            <ac:spMk id="87" creationId="{31908902-A9A5-471D-8066-FE58ED78DD39}"/>
          </ac:spMkLst>
        </pc:spChg>
        <pc:spChg chg="add del">
          <ac:chgData name="Cesar De la Torre" userId="f9c14db2e5fef70d" providerId="LiveId" clId="{CE2AD3E2-6DA2-462B-8391-1AB833BC6B37}" dt="2020-04-12T19:42:56.254" v="539"/>
          <ac:spMkLst>
            <pc:docMk/>
            <pc:sldMk cId="4077034809" sldId="2076136856"/>
            <ac:spMk id="88" creationId="{6A5E9042-34AC-47E9-BAFB-54C677775120}"/>
          </ac:spMkLst>
        </pc:spChg>
        <pc:spChg chg="add del">
          <ac:chgData name="Cesar De la Torre" userId="f9c14db2e5fef70d" providerId="LiveId" clId="{CE2AD3E2-6DA2-462B-8391-1AB833BC6B37}" dt="2020-04-12T19:43:30.483" v="550"/>
          <ac:spMkLst>
            <pc:docMk/>
            <pc:sldMk cId="4077034809" sldId="2076136856"/>
            <ac:spMk id="89" creationId="{B9B92928-64B7-4DEA-A69C-C4CC8454D6C4}"/>
          </ac:spMkLst>
        </pc:spChg>
        <pc:spChg chg="add del mod">
          <ac:chgData name="Cesar De la Torre" userId="f9c14db2e5fef70d" providerId="LiveId" clId="{CE2AD3E2-6DA2-462B-8391-1AB833BC6B37}" dt="2020-04-12T19:43:30.483" v="550"/>
          <ac:spMkLst>
            <pc:docMk/>
            <pc:sldMk cId="4077034809" sldId="2076136856"/>
            <ac:spMk id="90" creationId="{681C0DF4-A382-4693-890A-5F3856CAE14A}"/>
          </ac:spMkLst>
        </pc:spChg>
        <pc:spChg chg="add del">
          <ac:chgData name="Cesar De la Torre" userId="f9c14db2e5fef70d" providerId="LiveId" clId="{CE2AD3E2-6DA2-462B-8391-1AB833BC6B37}" dt="2020-04-12T19:43:30.483" v="550"/>
          <ac:spMkLst>
            <pc:docMk/>
            <pc:sldMk cId="4077034809" sldId="2076136856"/>
            <ac:spMk id="91" creationId="{790EEB09-3BEF-4EFB-86DD-7DC1B0E11C2C}"/>
          </ac:spMkLst>
        </pc:spChg>
        <pc:spChg chg="add del">
          <ac:chgData name="Cesar De la Torre" userId="f9c14db2e5fef70d" providerId="LiveId" clId="{CE2AD3E2-6DA2-462B-8391-1AB833BC6B37}" dt="2020-04-12T19:43:41.025" v="568"/>
          <ac:spMkLst>
            <pc:docMk/>
            <pc:sldMk cId="4077034809" sldId="2076136856"/>
            <ac:spMk id="92" creationId="{CA143EC1-0B84-4F57-8462-96F84B07759B}"/>
          </ac:spMkLst>
        </pc:spChg>
        <pc:spChg chg="add del">
          <ac:chgData name="Cesar De la Torre" userId="f9c14db2e5fef70d" providerId="LiveId" clId="{CE2AD3E2-6DA2-462B-8391-1AB833BC6B37}" dt="2020-04-12T19:43:41.025" v="568"/>
          <ac:spMkLst>
            <pc:docMk/>
            <pc:sldMk cId="4077034809" sldId="2076136856"/>
            <ac:spMk id="93" creationId="{6AF1FCFA-CFD2-4D7E-83F5-3F2C0907443D}"/>
          </ac:spMkLst>
        </pc:spChg>
        <pc:spChg chg="add del">
          <ac:chgData name="Cesar De la Torre" userId="f9c14db2e5fef70d" providerId="LiveId" clId="{CE2AD3E2-6DA2-462B-8391-1AB833BC6B37}" dt="2020-04-12T19:43:41.025" v="568"/>
          <ac:spMkLst>
            <pc:docMk/>
            <pc:sldMk cId="4077034809" sldId="2076136856"/>
            <ac:spMk id="94" creationId="{43D8182F-34BF-4C78-A6E8-A7BA0F34E257}"/>
          </ac:spMkLst>
        </pc:spChg>
        <pc:spChg chg="add mod">
          <ac:chgData name="Cesar De la Torre" userId="f9c14db2e5fef70d" providerId="LiveId" clId="{CE2AD3E2-6DA2-462B-8391-1AB833BC6B37}" dt="2020-04-12T19:51:52.497" v="659" actId="1076"/>
          <ac:spMkLst>
            <pc:docMk/>
            <pc:sldMk cId="4077034809" sldId="2076136856"/>
            <ac:spMk id="95" creationId="{BCD93CD9-3783-475B-A541-BC1B834EDC65}"/>
          </ac:spMkLst>
        </pc:spChg>
        <pc:spChg chg="add">
          <ac:chgData name="Cesar De la Torre" userId="f9c14db2e5fef70d" providerId="LiveId" clId="{CE2AD3E2-6DA2-462B-8391-1AB833BC6B37}" dt="2020-04-12T19:43:49.195" v="581"/>
          <ac:spMkLst>
            <pc:docMk/>
            <pc:sldMk cId="4077034809" sldId="2076136856"/>
            <ac:spMk id="96" creationId="{7083AEEC-012F-4391-8863-9DADF9644189}"/>
          </ac:spMkLst>
        </pc:spChg>
        <pc:spChg chg="add">
          <ac:chgData name="Cesar De la Torre" userId="f9c14db2e5fef70d" providerId="LiveId" clId="{CE2AD3E2-6DA2-462B-8391-1AB833BC6B37}" dt="2020-04-12T19:43:49.195" v="581"/>
          <ac:spMkLst>
            <pc:docMk/>
            <pc:sldMk cId="4077034809" sldId="2076136856"/>
            <ac:spMk id="97" creationId="{BD930A90-36CD-4CCF-BC75-41FC3172435A}"/>
          </ac:spMkLst>
        </pc:spChg>
        <pc:spChg chg="add del mod">
          <ac:chgData name="Cesar De la Torre" userId="f9c14db2e5fef70d" providerId="LiveId" clId="{CE2AD3E2-6DA2-462B-8391-1AB833BC6B37}" dt="2020-04-12T19:42:45.502" v="527"/>
          <ac:spMkLst>
            <pc:docMk/>
            <pc:sldMk cId="4077034809" sldId="2076136856"/>
            <ac:spMk id="104" creationId="{D0CF168F-2132-4758-BFE1-832832D1F6AC}"/>
          </ac:spMkLst>
        </pc:spChg>
        <pc:spChg chg="add del mod">
          <ac:chgData name="Cesar De la Torre" userId="f9c14db2e5fef70d" providerId="LiveId" clId="{CE2AD3E2-6DA2-462B-8391-1AB833BC6B37}" dt="2020-04-12T19:42:45.502" v="527"/>
          <ac:spMkLst>
            <pc:docMk/>
            <pc:sldMk cId="4077034809" sldId="2076136856"/>
            <ac:spMk id="105" creationId="{FD25B7A3-F9AD-4257-871B-494A13D668C1}"/>
          </ac:spMkLst>
        </pc:spChg>
      </pc:sldChg>
      <pc:sldChg chg="addSp delSp modSp modAnim">
        <pc:chgData name="Cesar De la Torre" userId="f9c14db2e5fef70d" providerId="LiveId" clId="{CE2AD3E2-6DA2-462B-8391-1AB833BC6B37}" dt="2020-04-12T19:52:28.922" v="668" actId="20577"/>
        <pc:sldMkLst>
          <pc:docMk/>
          <pc:sldMk cId="3726912477" sldId="2076136857"/>
        </pc:sldMkLst>
        <pc:spChg chg="mod">
          <ac:chgData name="Cesar De la Torre" userId="f9c14db2e5fef70d" providerId="LiveId" clId="{CE2AD3E2-6DA2-462B-8391-1AB833BC6B37}" dt="2020-04-12T19:50:11.473" v="636" actId="20577"/>
          <ac:spMkLst>
            <pc:docMk/>
            <pc:sldMk cId="3726912477" sldId="2076136857"/>
            <ac:spMk id="6" creationId="{1168F540-B516-4595-99BE-669BAE43E877}"/>
          </ac:spMkLst>
        </pc:spChg>
        <pc:spChg chg="mod">
          <ac:chgData name="Cesar De la Torre" userId="f9c14db2e5fef70d" providerId="LiveId" clId="{CE2AD3E2-6DA2-462B-8391-1AB833BC6B37}" dt="2020-04-12T19:40:20.524" v="497" actId="20577"/>
          <ac:spMkLst>
            <pc:docMk/>
            <pc:sldMk cId="3726912477" sldId="2076136857"/>
            <ac:spMk id="87" creationId="{893B809B-6138-4491-82C4-842FA4297CF5}"/>
          </ac:spMkLst>
        </pc:spChg>
        <pc:spChg chg="mod">
          <ac:chgData name="Cesar De la Torre" userId="f9c14db2e5fef70d" providerId="LiveId" clId="{CE2AD3E2-6DA2-462B-8391-1AB833BC6B37}" dt="2020-04-12T19:40:04.383" v="485" actId="20577"/>
          <ac:spMkLst>
            <pc:docMk/>
            <pc:sldMk cId="3726912477" sldId="2076136857"/>
            <ac:spMk id="89" creationId="{EF5445C5-73C5-489C-9D10-B4969B450FE9}"/>
          </ac:spMkLst>
        </pc:spChg>
        <pc:spChg chg="mod">
          <ac:chgData name="Cesar De la Torre" userId="f9c14db2e5fef70d" providerId="LiveId" clId="{CE2AD3E2-6DA2-462B-8391-1AB833BC6B37}" dt="2020-04-12T19:41:36.878" v="524" actId="20577"/>
          <ac:spMkLst>
            <pc:docMk/>
            <pc:sldMk cId="3726912477" sldId="2076136857"/>
            <ac:spMk id="98" creationId="{2DB19555-5C4A-423A-81BC-6D0081323C7C}"/>
          </ac:spMkLst>
        </pc:spChg>
        <pc:spChg chg="mod">
          <ac:chgData name="Cesar De la Torre" userId="f9c14db2e5fef70d" providerId="LiveId" clId="{CE2AD3E2-6DA2-462B-8391-1AB833BC6B37}" dt="2020-04-12T19:47:44.940" v="613" actId="20577"/>
          <ac:spMkLst>
            <pc:docMk/>
            <pc:sldMk cId="3726912477" sldId="2076136857"/>
            <ac:spMk id="112" creationId="{43122948-55E7-4404-8FE1-B05261CD5F88}"/>
          </ac:spMkLst>
        </pc:spChg>
        <pc:spChg chg="mod">
          <ac:chgData name="Cesar De la Torre" userId="f9c14db2e5fef70d" providerId="LiveId" clId="{CE2AD3E2-6DA2-462B-8391-1AB833BC6B37}" dt="2020-04-12T19:49:55.600" v="625" actId="20577"/>
          <ac:spMkLst>
            <pc:docMk/>
            <pc:sldMk cId="3726912477" sldId="2076136857"/>
            <ac:spMk id="113" creationId="{E81CF904-7C10-4D95-9DA4-602DA8DB91F1}"/>
          </ac:spMkLst>
        </pc:spChg>
        <pc:spChg chg="mod">
          <ac:chgData name="Cesar De la Torre" userId="f9c14db2e5fef70d" providerId="LiveId" clId="{CE2AD3E2-6DA2-462B-8391-1AB833BC6B37}" dt="2020-04-12T19:52:28.922" v="668" actId="20577"/>
          <ac:spMkLst>
            <pc:docMk/>
            <pc:sldMk cId="3726912477" sldId="2076136857"/>
            <ac:spMk id="116" creationId="{70C584D5-E156-4120-842A-A95A64047A15}"/>
          </ac:spMkLst>
        </pc:spChg>
        <pc:grpChg chg="del">
          <ac:chgData name="Cesar De la Torre" userId="f9c14db2e5fef70d" providerId="LiveId" clId="{CE2AD3E2-6DA2-462B-8391-1AB833BC6B37}" dt="2020-04-12T19:50:04.010" v="626"/>
          <ac:grpSpMkLst>
            <pc:docMk/>
            <pc:sldMk cId="3726912477" sldId="2076136857"/>
            <ac:grpSpMk id="82" creationId="{112BEC75-D81D-4186-8772-659189043A0B}"/>
          </ac:grpSpMkLst>
        </pc:grpChg>
        <pc:grpChg chg="add del">
          <ac:chgData name="Cesar De la Torre" userId="f9c14db2e5fef70d" providerId="LiveId" clId="{CE2AD3E2-6DA2-462B-8391-1AB833BC6B37}" dt="2020-04-12T19:44:18.302" v="586"/>
          <ac:grpSpMkLst>
            <pc:docMk/>
            <pc:sldMk cId="3726912477" sldId="2076136857"/>
            <ac:grpSpMk id="97" creationId="{A5076285-431D-44B4-824C-4F8DF6C6B7A4}"/>
          </ac:grpSpMkLst>
        </pc:grpChg>
        <pc:grpChg chg="add del">
          <ac:chgData name="Cesar De la Torre" userId="f9c14db2e5fef70d" providerId="LiveId" clId="{CE2AD3E2-6DA2-462B-8391-1AB833BC6B37}" dt="2020-04-12T19:47:30.223" v="600"/>
          <ac:grpSpMkLst>
            <pc:docMk/>
            <pc:sldMk cId="3726912477" sldId="2076136857"/>
            <ac:grpSpMk id="106" creationId="{4976FCE5-6C4C-4715-AE54-DA3474D571EB}"/>
          </ac:grpSpMkLst>
        </pc:grpChg>
        <pc:grpChg chg="add">
          <ac:chgData name="Cesar De la Torre" userId="f9c14db2e5fef70d" providerId="LiveId" clId="{CE2AD3E2-6DA2-462B-8391-1AB833BC6B37}" dt="2020-04-12T19:47:38.261" v="601"/>
          <ac:grpSpMkLst>
            <pc:docMk/>
            <pc:sldMk cId="3726912477" sldId="2076136857"/>
            <ac:grpSpMk id="110" creationId="{62CE6DD1-7EDE-4917-959A-E10D7B96B713}"/>
          </ac:grpSpMkLst>
        </pc:grpChg>
        <pc:grpChg chg="add">
          <ac:chgData name="Cesar De la Torre" userId="f9c14db2e5fef70d" providerId="LiveId" clId="{CE2AD3E2-6DA2-462B-8391-1AB833BC6B37}" dt="2020-04-12T19:50:20.911" v="639"/>
          <ac:grpSpMkLst>
            <pc:docMk/>
            <pc:sldMk cId="3726912477" sldId="2076136857"/>
            <ac:grpSpMk id="114" creationId="{EF8E844A-9487-4438-96C2-EE91734BE458}"/>
          </ac:grpSpMkLst>
        </pc:grpChg>
      </pc:sldChg>
      <pc:sldChg chg="addSp modSp">
        <pc:chgData name="Cesar De la Torre" userId="f9c14db2e5fef70d" providerId="LiveId" clId="{CE2AD3E2-6DA2-462B-8391-1AB833BC6B37}" dt="2020-04-15T20:37:20.046" v="1404" actId="403"/>
        <pc:sldMkLst>
          <pc:docMk/>
          <pc:sldMk cId="3635403168" sldId="2076136864"/>
        </pc:sldMkLst>
        <pc:spChg chg="mod">
          <ac:chgData name="Cesar De la Torre" userId="f9c14db2e5fef70d" providerId="LiveId" clId="{CE2AD3E2-6DA2-462B-8391-1AB833BC6B37}" dt="2020-04-15T20:37:16.568" v="1403" actId="1076"/>
          <ac:spMkLst>
            <pc:docMk/>
            <pc:sldMk cId="3635403168" sldId="2076136864"/>
            <ac:spMk id="2" creationId="{B9A97AAE-8556-4C3B-8A2F-C91745D41858}"/>
          </ac:spMkLst>
        </pc:spChg>
        <pc:spChg chg="add mod">
          <ac:chgData name="Cesar De la Torre" userId="f9c14db2e5fef70d" providerId="LiveId" clId="{CE2AD3E2-6DA2-462B-8391-1AB833BC6B37}" dt="2020-04-15T20:37:20.046" v="1404" actId="403"/>
          <ac:spMkLst>
            <pc:docMk/>
            <pc:sldMk cId="3635403168" sldId="2076136864"/>
            <ac:spMk id="3" creationId="{1D20F2F3-EB90-44E2-B96D-8AF1FB1899C0}"/>
          </ac:spMkLst>
        </pc:spChg>
      </pc:sldChg>
      <pc:sldChg chg="addSp modSp modAnim">
        <pc:chgData name="Cesar De la Torre" userId="f9c14db2e5fef70d" providerId="LiveId" clId="{CE2AD3E2-6DA2-462B-8391-1AB833BC6B37}" dt="2020-04-16T18:39:36.895" v="1508"/>
        <pc:sldMkLst>
          <pc:docMk/>
          <pc:sldMk cId="1256915756" sldId="2076136873"/>
        </pc:sldMkLst>
        <pc:spChg chg="add mod">
          <ac:chgData name="Cesar De la Torre" userId="f9c14db2e5fef70d" providerId="LiveId" clId="{CE2AD3E2-6DA2-462B-8391-1AB833BC6B37}" dt="2020-04-16T18:36:53.517" v="1504" actId="14100"/>
          <ac:spMkLst>
            <pc:docMk/>
            <pc:sldMk cId="1256915756" sldId="2076136873"/>
            <ac:spMk id="5" creationId="{4C137DE9-A084-429D-A98B-3074E952ACB7}"/>
          </ac:spMkLst>
        </pc:spChg>
        <pc:spChg chg="mod">
          <ac:chgData name="Cesar De la Torre" userId="f9c14db2e5fef70d" providerId="LiveId" clId="{CE2AD3E2-6DA2-462B-8391-1AB833BC6B37}" dt="2020-04-16T15:35:13.274" v="1437" actId="2711"/>
          <ac:spMkLst>
            <pc:docMk/>
            <pc:sldMk cId="1256915756" sldId="2076136873"/>
            <ac:spMk id="11" creationId="{D88CF9A1-0ACF-4E45-B06C-2AB62194FDC8}"/>
          </ac:spMkLst>
        </pc:spChg>
        <pc:spChg chg="mod">
          <ac:chgData name="Cesar De la Torre" userId="f9c14db2e5fef70d" providerId="LiveId" clId="{CE2AD3E2-6DA2-462B-8391-1AB833BC6B37}" dt="2020-04-16T15:35:26.759" v="1439" actId="113"/>
          <ac:spMkLst>
            <pc:docMk/>
            <pc:sldMk cId="1256915756" sldId="2076136873"/>
            <ac:spMk id="12" creationId="{54C3F0E5-8EFB-4AD7-8D7F-2A838942A046}"/>
          </ac:spMkLst>
        </pc:spChg>
        <pc:spChg chg="mod">
          <ac:chgData name="Cesar De la Torre" userId="f9c14db2e5fef70d" providerId="LiveId" clId="{CE2AD3E2-6DA2-462B-8391-1AB833BC6B37}" dt="2020-04-16T15:35:42.236" v="1443" actId="113"/>
          <ac:spMkLst>
            <pc:docMk/>
            <pc:sldMk cId="1256915756" sldId="2076136873"/>
            <ac:spMk id="13" creationId="{98D83CD9-B7FC-4CE5-9248-FD1F384CF6E8}"/>
          </ac:spMkLst>
        </pc:spChg>
        <pc:spChg chg="mod">
          <ac:chgData name="Cesar De la Torre" userId="f9c14db2e5fef70d" providerId="LiveId" clId="{CE2AD3E2-6DA2-462B-8391-1AB833BC6B37}" dt="2020-04-16T15:35:50.840" v="1451" actId="20577"/>
          <ac:spMkLst>
            <pc:docMk/>
            <pc:sldMk cId="1256915756" sldId="2076136873"/>
            <ac:spMk id="132" creationId="{098989D0-4151-46B2-87D3-A14595CF90C5}"/>
          </ac:spMkLst>
        </pc:spChg>
        <pc:spChg chg="mod">
          <ac:chgData name="Cesar De la Torre" userId="f9c14db2e5fef70d" providerId="LiveId" clId="{CE2AD3E2-6DA2-462B-8391-1AB833BC6B37}" dt="2020-04-16T18:37:42.033" v="1507" actId="13926"/>
          <ac:spMkLst>
            <pc:docMk/>
            <pc:sldMk cId="1256915756" sldId="2076136873"/>
            <ac:spMk id="137" creationId="{DCE43057-CD55-4FBF-8E5E-EFD7EF03BD4D}"/>
          </ac:spMkLst>
        </pc:spChg>
      </pc:sldChg>
      <pc:sldChg chg="addSp delSp modSp">
        <pc:chgData name="Cesar De la Torre" userId="f9c14db2e5fef70d" providerId="LiveId" clId="{CE2AD3E2-6DA2-462B-8391-1AB833BC6B37}" dt="2020-05-04T18:59:29.013" v="1813" actId="20577"/>
        <pc:sldMkLst>
          <pc:docMk/>
          <pc:sldMk cId="1364954352" sldId="2076136875"/>
        </pc:sldMkLst>
        <pc:spChg chg="mod">
          <ac:chgData name="Cesar De la Torre" userId="f9c14db2e5fef70d" providerId="LiveId" clId="{CE2AD3E2-6DA2-462B-8391-1AB833BC6B37}" dt="2020-04-12T20:37:23.674" v="1212" actId="1076"/>
          <ac:spMkLst>
            <pc:docMk/>
            <pc:sldMk cId="1364954352" sldId="2076136875"/>
            <ac:spMk id="2" creationId="{DA79B3A2-E18C-433D-ACFB-88639790DA22}"/>
          </ac:spMkLst>
        </pc:spChg>
        <pc:spChg chg="mod">
          <ac:chgData name="Cesar De la Torre" userId="f9c14db2e5fef70d" providerId="LiveId" clId="{CE2AD3E2-6DA2-462B-8391-1AB833BC6B37}" dt="2020-04-12T20:37:20.433" v="1211" actId="1076"/>
          <ac:spMkLst>
            <pc:docMk/>
            <pc:sldMk cId="1364954352" sldId="2076136875"/>
            <ac:spMk id="4" creationId="{6364D22D-A0C3-4545-AFE1-FBD20C6FFBBC}"/>
          </ac:spMkLst>
        </pc:spChg>
        <pc:spChg chg="del">
          <ac:chgData name="Cesar De la Torre" userId="f9c14db2e5fef70d" providerId="LiveId" clId="{CE2AD3E2-6DA2-462B-8391-1AB833BC6B37}" dt="2020-04-12T20:33:34.761" v="1097"/>
          <ac:spMkLst>
            <pc:docMk/>
            <pc:sldMk cId="1364954352" sldId="2076136875"/>
            <ac:spMk id="15" creationId="{012342EB-50BF-4F2D-92F5-8917E6D9935A}"/>
          </ac:spMkLst>
        </pc:spChg>
        <pc:spChg chg="add mod">
          <ac:chgData name="Cesar De la Torre" userId="f9c14db2e5fef70d" providerId="LiveId" clId="{CE2AD3E2-6DA2-462B-8391-1AB833BC6B37}" dt="2020-05-04T18:59:29.013" v="1813" actId="20577"/>
          <ac:spMkLst>
            <pc:docMk/>
            <pc:sldMk cId="1364954352" sldId="2076136875"/>
            <ac:spMk id="15" creationId="{D75DAB91-190E-4467-ABAA-4CF7D50DFD9D}"/>
          </ac:spMkLst>
        </pc:spChg>
        <pc:spChg chg="add mod">
          <ac:chgData name="Cesar De la Torre" userId="f9c14db2e5fef70d" providerId="LiveId" clId="{CE2AD3E2-6DA2-462B-8391-1AB833BC6B37}" dt="2020-04-12T20:33:49.846" v="1100" actId="1076"/>
          <ac:spMkLst>
            <pc:docMk/>
            <pc:sldMk cId="1364954352" sldId="2076136875"/>
            <ac:spMk id="25" creationId="{54F212CB-96DE-4FEB-85C0-9D97460073F6}"/>
          </ac:spMkLst>
        </pc:spChg>
        <pc:grpChg chg="del">
          <ac:chgData name="Cesar De la Torre" userId="f9c14db2e5fef70d" providerId="LiveId" clId="{CE2AD3E2-6DA2-462B-8391-1AB833BC6B37}" dt="2020-04-12T20:33:34.761" v="1097"/>
          <ac:grpSpMkLst>
            <pc:docMk/>
            <pc:sldMk cId="1364954352" sldId="2076136875"/>
            <ac:grpSpMk id="5" creationId="{C638DF0F-C247-4283-B235-80981C5B3F2D}"/>
          </ac:grpSpMkLst>
        </pc:grpChg>
        <pc:grpChg chg="del">
          <ac:chgData name="Cesar De la Torre" userId="f9c14db2e5fef70d" providerId="LiveId" clId="{CE2AD3E2-6DA2-462B-8391-1AB833BC6B37}" dt="2020-04-12T20:33:34.761" v="1097"/>
          <ac:grpSpMkLst>
            <pc:docMk/>
            <pc:sldMk cId="1364954352" sldId="2076136875"/>
            <ac:grpSpMk id="9" creationId="{387CCA7F-1BC1-4BCD-BD1E-54415968D8E7}"/>
          </ac:grpSpMkLst>
        </pc:grpChg>
        <pc:grpChg chg="del">
          <ac:chgData name="Cesar De la Torre" userId="f9c14db2e5fef70d" providerId="LiveId" clId="{CE2AD3E2-6DA2-462B-8391-1AB833BC6B37}" dt="2020-04-12T20:33:34.761" v="1097"/>
          <ac:grpSpMkLst>
            <pc:docMk/>
            <pc:sldMk cId="1364954352" sldId="2076136875"/>
            <ac:grpSpMk id="12" creationId="{608206A4-C388-442F-B81C-5983EF70D967}"/>
          </ac:grpSpMkLst>
        </pc:grpChg>
        <pc:grpChg chg="add mod">
          <ac:chgData name="Cesar De la Torre" userId="f9c14db2e5fef70d" providerId="LiveId" clId="{CE2AD3E2-6DA2-462B-8391-1AB833BC6B37}" dt="2020-04-12T20:33:49.846" v="1100" actId="1076"/>
          <ac:grpSpMkLst>
            <pc:docMk/>
            <pc:sldMk cId="1364954352" sldId="2076136875"/>
            <ac:grpSpMk id="16" creationId="{6974B6B6-F864-4D22-9A93-E0F2C1B8F8BE}"/>
          </ac:grpSpMkLst>
        </pc:grpChg>
        <pc:grpChg chg="add mod">
          <ac:chgData name="Cesar De la Torre" userId="f9c14db2e5fef70d" providerId="LiveId" clId="{CE2AD3E2-6DA2-462B-8391-1AB833BC6B37}" dt="2020-04-12T20:33:49.846" v="1100" actId="1076"/>
          <ac:grpSpMkLst>
            <pc:docMk/>
            <pc:sldMk cId="1364954352" sldId="2076136875"/>
            <ac:grpSpMk id="19" creationId="{650311ED-4693-4B2E-AD9D-48952D2BD143}"/>
          </ac:grpSpMkLst>
        </pc:grpChg>
        <pc:grpChg chg="add mod">
          <ac:chgData name="Cesar De la Torre" userId="f9c14db2e5fef70d" providerId="LiveId" clId="{CE2AD3E2-6DA2-462B-8391-1AB833BC6B37}" dt="2020-04-12T20:33:49.846" v="1100" actId="1076"/>
          <ac:grpSpMkLst>
            <pc:docMk/>
            <pc:sldMk cId="1364954352" sldId="2076136875"/>
            <ac:grpSpMk id="22" creationId="{21492B28-78DA-4396-9AC3-8C29CDD5F0BF}"/>
          </ac:grpSpMkLst>
        </pc:grpChg>
        <pc:picChg chg="mod">
          <ac:chgData name="Cesar De la Torre" userId="f9c14db2e5fef70d" providerId="LiveId" clId="{CE2AD3E2-6DA2-462B-8391-1AB833BC6B37}" dt="2020-04-12T20:33:40.770" v="1098" actId="1076"/>
          <ac:picMkLst>
            <pc:docMk/>
            <pc:sldMk cId="1364954352" sldId="2076136875"/>
            <ac:picMk id="6" creationId="{05CDA4D0-60DF-42B9-ADBB-905718665449}"/>
          </ac:picMkLst>
        </pc:picChg>
      </pc:sldChg>
      <pc:sldChg chg="addSp modSp">
        <pc:chgData name="Cesar De la Torre" userId="f9c14db2e5fef70d" providerId="LiveId" clId="{CE2AD3E2-6DA2-462B-8391-1AB833BC6B37}" dt="2020-04-12T20:47:19.678" v="1397" actId="20577"/>
        <pc:sldMkLst>
          <pc:docMk/>
          <pc:sldMk cId="3435391533" sldId="2076136918"/>
        </pc:sldMkLst>
        <pc:spChg chg="mod">
          <ac:chgData name="Cesar De la Torre" userId="f9c14db2e5fef70d" providerId="LiveId" clId="{CE2AD3E2-6DA2-462B-8391-1AB833BC6B37}" dt="2020-04-12T20:44:15.138" v="1387" actId="20577"/>
          <ac:spMkLst>
            <pc:docMk/>
            <pc:sldMk cId="3435391533" sldId="2076136918"/>
            <ac:spMk id="3" creationId="{00000000-0000-0000-0000-000000000000}"/>
          </ac:spMkLst>
        </pc:spChg>
        <pc:spChg chg="mod">
          <ac:chgData name="Cesar De la Torre" userId="f9c14db2e5fef70d" providerId="LiveId" clId="{CE2AD3E2-6DA2-462B-8391-1AB833BC6B37}" dt="2020-04-12T20:47:19.678" v="1397" actId="20577"/>
          <ac:spMkLst>
            <pc:docMk/>
            <pc:sldMk cId="3435391533" sldId="2076136918"/>
            <ac:spMk id="4" creationId="{00000000-0000-0000-0000-000000000000}"/>
          </ac:spMkLst>
        </pc:spChg>
        <pc:spChg chg="add mod">
          <ac:chgData name="Cesar De la Torre" userId="f9c14db2e5fef70d" providerId="LiveId" clId="{CE2AD3E2-6DA2-462B-8391-1AB833BC6B37}" dt="2020-04-12T20:46:58.376" v="1394" actId="1076"/>
          <ac:spMkLst>
            <pc:docMk/>
            <pc:sldMk cId="3435391533" sldId="2076136918"/>
            <ac:spMk id="5" creationId="{78B28322-F1C0-4B7B-A167-8995A6B467BA}"/>
          </ac:spMkLst>
        </pc:spChg>
      </pc:sldChg>
      <pc:sldChg chg="addSp modSp modNotesTx">
        <pc:chgData name="Cesar De la Torre" userId="f9c14db2e5fef70d" providerId="LiveId" clId="{CE2AD3E2-6DA2-462B-8391-1AB833BC6B37}" dt="2020-04-16T20:14:05.905" v="1565" actId="313"/>
        <pc:sldMkLst>
          <pc:docMk/>
          <pc:sldMk cId="1321739811" sldId="2076136920"/>
        </pc:sldMkLst>
        <pc:spChg chg="add mod">
          <ac:chgData name="Cesar De la Torre" userId="f9c14db2e5fef70d" providerId="LiveId" clId="{CE2AD3E2-6DA2-462B-8391-1AB833BC6B37}" dt="2020-04-16T18:59:33.653" v="1509" actId="6549"/>
          <ac:spMkLst>
            <pc:docMk/>
            <pc:sldMk cId="1321739811" sldId="2076136920"/>
            <ac:spMk id="2" creationId="{9EE09633-0F49-4A5D-B928-D80130C3E670}"/>
          </ac:spMkLst>
        </pc:spChg>
        <pc:spChg chg="mod">
          <ac:chgData name="Cesar De la Torre" userId="f9c14db2e5fef70d" providerId="LiveId" clId="{CE2AD3E2-6DA2-462B-8391-1AB833BC6B37}" dt="2020-04-16T20:14:05.905" v="1565" actId="313"/>
          <ac:spMkLst>
            <pc:docMk/>
            <pc:sldMk cId="1321739811" sldId="2076136920"/>
            <ac:spMk id="3" creationId="{00000000-0000-0000-0000-000000000000}"/>
          </ac:spMkLst>
        </pc:spChg>
        <pc:spChg chg="mod">
          <ac:chgData name="Cesar De la Torre" userId="f9c14db2e5fef70d" providerId="LiveId" clId="{CE2AD3E2-6DA2-462B-8391-1AB833BC6B37}" dt="2020-04-12T20:26:05.613" v="956" actId="5793"/>
          <ac:spMkLst>
            <pc:docMk/>
            <pc:sldMk cId="1321739811" sldId="2076136920"/>
            <ac:spMk id="4" creationId="{00000000-0000-0000-0000-000000000000}"/>
          </ac:spMkLst>
        </pc:spChg>
      </pc:sldChg>
      <pc:sldChg chg="addSp modSp modNotesTx">
        <pc:chgData name="Cesar De la Torre" userId="f9c14db2e5fef70d" providerId="LiveId" clId="{CE2AD3E2-6DA2-462B-8391-1AB833BC6B37}" dt="2020-05-03T19:13:33.076" v="1795" actId="1076"/>
        <pc:sldMkLst>
          <pc:docMk/>
          <pc:sldMk cId="3495353589" sldId="2076136923"/>
        </pc:sldMkLst>
        <pc:spChg chg="add mod">
          <ac:chgData name="Cesar De la Torre" userId="f9c14db2e5fef70d" providerId="LiveId" clId="{CE2AD3E2-6DA2-462B-8391-1AB833BC6B37}" dt="2020-05-03T19:13:33.076" v="1795" actId="1076"/>
          <ac:spMkLst>
            <pc:docMk/>
            <pc:sldMk cId="3495353589" sldId="2076136923"/>
            <ac:spMk id="2" creationId="{3591C05C-5830-4222-ABFC-DAAC24AB71F0}"/>
          </ac:spMkLst>
        </pc:spChg>
      </pc:sldChg>
      <pc:sldChg chg="addSp modSp add modNotesTx">
        <pc:chgData name="Cesar De la Torre" userId="f9c14db2e5fef70d" providerId="LiveId" clId="{CE2AD3E2-6DA2-462B-8391-1AB833BC6B37}" dt="2020-05-04T19:21:59.528" v="1841" actId="1076"/>
        <pc:sldMkLst>
          <pc:docMk/>
          <pc:sldMk cId="1637498955" sldId="2076137316"/>
        </pc:sldMkLst>
        <pc:spChg chg="add mod">
          <ac:chgData name="Cesar De la Torre" userId="f9c14db2e5fef70d" providerId="LiveId" clId="{CE2AD3E2-6DA2-462B-8391-1AB833BC6B37}" dt="2020-05-04T19:21:59.528" v="1841" actId="1076"/>
          <ac:spMkLst>
            <pc:docMk/>
            <pc:sldMk cId="1637498955" sldId="2076137316"/>
            <ac:spMk id="3" creationId="{9EC051CF-5886-4EBA-91ED-CE922C769EE1}"/>
          </ac:spMkLst>
        </pc:spChg>
        <pc:picChg chg="add mod">
          <ac:chgData name="Cesar De la Torre" userId="f9c14db2e5fef70d" providerId="LiveId" clId="{CE2AD3E2-6DA2-462B-8391-1AB833BC6B37}" dt="2020-05-04T19:21:40.951" v="1817" actId="1076"/>
          <ac:picMkLst>
            <pc:docMk/>
            <pc:sldMk cId="1637498955" sldId="2076137316"/>
            <ac:picMk id="2" creationId="{A371B1B4-A5AF-4100-BE1D-234135868774}"/>
          </ac:picMkLst>
        </pc:picChg>
      </pc:sldChg>
      <pc:sldChg chg="modSp add del">
        <pc:chgData name="Cesar De la Torre" userId="f9c14db2e5fef70d" providerId="LiveId" clId="{CE2AD3E2-6DA2-462B-8391-1AB833BC6B37}" dt="2020-05-04T21:10:08.067" v="1898" actId="2696"/>
        <pc:sldMkLst>
          <pc:docMk/>
          <pc:sldMk cId="3308342661" sldId="2076137317"/>
        </pc:sldMkLst>
        <pc:spChg chg="mod">
          <ac:chgData name="Cesar De la Torre" userId="f9c14db2e5fef70d" providerId="LiveId" clId="{CE2AD3E2-6DA2-462B-8391-1AB833BC6B37}" dt="2020-05-04T19:59:52.887" v="1897" actId="20577"/>
          <ac:spMkLst>
            <pc:docMk/>
            <pc:sldMk cId="3308342661" sldId="2076137317"/>
            <ac:spMk id="13" creationId="{3905F669-3053-496B-A034-3AD6AB99ECDB}"/>
          </ac:spMkLst>
        </pc:spChg>
      </pc:sldChg>
      <pc:sldMasterChg chg="delSldLayout modSldLayout">
        <pc:chgData name="Cesar De la Torre" userId="f9c14db2e5fef70d" providerId="LiveId" clId="{CE2AD3E2-6DA2-462B-8391-1AB833BC6B37}" dt="2020-05-04T18:47:41.320" v="1801" actId="478"/>
        <pc:sldMasterMkLst>
          <pc:docMk/>
          <pc:sldMasterMk cId="2318707277" sldId="2147483739"/>
        </pc:sldMasterMkLst>
        <pc:sldLayoutChg chg="del">
          <pc:chgData name="Cesar De la Torre" userId="f9c14db2e5fef70d" providerId="LiveId" clId="{CE2AD3E2-6DA2-462B-8391-1AB833BC6B37}" dt="2020-04-12T20:42:43.716" v="1368" actId="2696"/>
          <pc:sldLayoutMkLst>
            <pc:docMk/>
            <pc:sldMasterMk cId="2318707277" sldId="2147483739"/>
            <pc:sldLayoutMk cId="102170092" sldId="2147483759"/>
          </pc:sldLayoutMkLst>
        </pc:sldLayoutChg>
        <pc:sldLayoutChg chg="addSp delSp setBg">
          <pc:chgData name="Cesar De la Torre" userId="f9c14db2e5fef70d" providerId="LiveId" clId="{CE2AD3E2-6DA2-462B-8391-1AB833BC6B37}" dt="2020-05-04T18:47:41.320" v="1801" actId="478"/>
          <pc:sldLayoutMkLst>
            <pc:docMk/>
            <pc:sldMasterMk cId="2318707277" sldId="2147483739"/>
            <pc:sldLayoutMk cId="3604680627" sldId="2147483866"/>
          </pc:sldLayoutMkLst>
          <pc:picChg chg="add del">
            <ac:chgData name="Cesar De la Torre" userId="f9c14db2e5fef70d" providerId="LiveId" clId="{CE2AD3E2-6DA2-462B-8391-1AB833BC6B37}" dt="2020-05-04T18:47:41.320" v="1801" actId="478"/>
            <ac:picMkLst>
              <pc:docMk/>
              <pc:sldMasterMk cId="2318707277" sldId="2147483739"/>
              <pc:sldLayoutMk cId="3604680627" sldId="2147483866"/>
              <ac:picMk id="7" creationId="{AC14534E-46CD-4303-B862-80358F1BA8C4}"/>
            </ac:picMkLst>
          </pc:picChg>
        </pc:sldLayoutChg>
      </pc:sldMasterChg>
    </pc:docChg>
  </pc:docChgLst>
  <pc:docChgLst>
    <pc:chgData name="Cesar De la Torre" userId="f9c14db2e5fef70d" providerId="LiveId" clId="{070E4FF0-4E01-44A0-B267-D2079BC65CA4}"/>
    <pc:docChg chg="undo custSel addSld delSld modSld sldOrd delSection modSection">
      <pc:chgData name="Cesar De la Torre" userId="f9c14db2e5fef70d" providerId="LiveId" clId="{070E4FF0-4E01-44A0-B267-D2079BC65CA4}" dt="2020-01-30T17:51:17.695" v="855" actId="20577"/>
      <pc:docMkLst>
        <pc:docMk/>
      </pc:docMkLst>
      <pc:sldChg chg="del delCm">
        <pc:chgData name="Cesar De la Torre" userId="f9c14db2e5fef70d" providerId="LiveId" clId="{070E4FF0-4E01-44A0-B267-D2079BC65CA4}" dt="2020-01-29T22:38:44.036" v="121" actId="2696"/>
        <pc:sldMkLst>
          <pc:docMk/>
          <pc:sldMk cId="1632078799" sldId="335"/>
        </pc:sldMkLst>
      </pc:sldChg>
      <pc:sldChg chg="del delCm">
        <pc:chgData name="Cesar De la Torre" userId="f9c14db2e5fef70d" providerId="LiveId" clId="{070E4FF0-4E01-44A0-B267-D2079BC65CA4}" dt="2020-01-29T23:20:19.021" v="257" actId="2696"/>
        <pc:sldMkLst>
          <pc:docMk/>
          <pc:sldMk cId="1090966949" sldId="1602"/>
        </pc:sldMkLst>
      </pc:sldChg>
      <pc:sldChg chg="del">
        <pc:chgData name="Cesar De la Torre" userId="f9c14db2e5fef70d" providerId="LiveId" clId="{070E4FF0-4E01-44A0-B267-D2079BC65CA4}" dt="2020-01-29T23:20:19.590" v="276" actId="2696"/>
        <pc:sldMkLst>
          <pc:docMk/>
          <pc:sldMk cId="2622935135" sldId="1608"/>
        </pc:sldMkLst>
      </pc:sldChg>
      <pc:sldChg chg="del">
        <pc:chgData name="Cesar De la Torre" userId="f9c14db2e5fef70d" providerId="LiveId" clId="{070E4FF0-4E01-44A0-B267-D2079BC65CA4}" dt="2020-01-29T23:20:19.230" v="265" actId="2696"/>
        <pc:sldMkLst>
          <pc:docMk/>
          <pc:sldMk cId="1400737895" sldId="1621"/>
        </pc:sldMkLst>
      </pc:sldChg>
      <pc:sldChg chg="del delCm">
        <pc:chgData name="Cesar De la Torre" userId="f9c14db2e5fef70d" providerId="LiveId" clId="{070E4FF0-4E01-44A0-B267-D2079BC65CA4}" dt="2020-01-29T23:20:18.996" v="255" actId="2696"/>
        <pc:sldMkLst>
          <pc:docMk/>
          <pc:sldMk cId="1308039210" sldId="1654"/>
        </pc:sldMkLst>
      </pc:sldChg>
      <pc:sldChg chg="del">
        <pc:chgData name="Cesar De la Torre" userId="f9c14db2e5fef70d" providerId="LiveId" clId="{070E4FF0-4E01-44A0-B267-D2079BC65CA4}" dt="2020-01-29T23:21:35.562" v="301" actId="2696"/>
        <pc:sldMkLst>
          <pc:docMk/>
          <pc:sldMk cId="3840623738" sldId="1731"/>
        </pc:sldMkLst>
      </pc:sldChg>
      <pc:sldChg chg="del">
        <pc:chgData name="Cesar De la Torre" userId="f9c14db2e5fef70d" providerId="LiveId" clId="{070E4FF0-4E01-44A0-B267-D2079BC65CA4}" dt="2020-01-29T23:22:37.023" v="318" actId="2696"/>
        <pc:sldMkLst>
          <pc:docMk/>
          <pc:sldMk cId="3757696244" sldId="1923"/>
        </pc:sldMkLst>
      </pc:sldChg>
      <pc:sldChg chg="del">
        <pc:chgData name="Cesar De la Torre" userId="f9c14db2e5fef70d" providerId="LiveId" clId="{070E4FF0-4E01-44A0-B267-D2079BC65CA4}" dt="2020-01-29T23:21:52.956" v="309" actId="2696"/>
        <pc:sldMkLst>
          <pc:docMk/>
          <pc:sldMk cId="2651532298" sldId="2257"/>
        </pc:sldMkLst>
      </pc:sldChg>
      <pc:sldChg chg="del">
        <pc:chgData name="Cesar De la Torre" userId="f9c14db2e5fef70d" providerId="LiveId" clId="{070E4FF0-4E01-44A0-B267-D2079BC65CA4}" dt="2020-01-29T23:20:19.166" v="262" actId="2696"/>
        <pc:sldMkLst>
          <pc:docMk/>
          <pc:sldMk cId="2698870722" sldId="2658"/>
        </pc:sldMkLst>
      </pc:sldChg>
      <pc:sldChg chg="del">
        <pc:chgData name="Cesar De la Torre" userId="f9c14db2e5fef70d" providerId="LiveId" clId="{070E4FF0-4E01-44A0-B267-D2079BC65CA4}" dt="2020-01-29T23:20:19.056" v="258" actId="2696"/>
        <pc:sldMkLst>
          <pc:docMk/>
          <pc:sldMk cId="2894882613" sldId="3371"/>
        </pc:sldMkLst>
      </pc:sldChg>
      <pc:sldChg chg="del">
        <pc:chgData name="Cesar De la Torre" userId="f9c14db2e5fef70d" providerId="LiveId" clId="{070E4FF0-4E01-44A0-B267-D2079BC65CA4}" dt="2020-01-29T23:22:37.055" v="319" actId="2696"/>
        <pc:sldMkLst>
          <pc:docMk/>
          <pc:sldMk cId="608109200" sldId="3435"/>
        </pc:sldMkLst>
      </pc:sldChg>
      <pc:sldChg chg="ord modTransition">
        <pc:chgData name="Cesar De la Torre" userId="f9c14db2e5fef70d" providerId="LiveId" clId="{070E4FF0-4E01-44A0-B267-D2079BC65CA4}" dt="2020-01-29T23:39:32.425" v="657"/>
        <pc:sldMkLst>
          <pc:docMk/>
          <pc:sldMk cId="4154488200" sldId="3448"/>
        </pc:sldMkLst>
      </pc:sldChg>
      <pc:sldChg chg="del delCm">
        <pc:chgData name="Cesar De la Torre" userId="f9c14db2e5fef70d" providerId="LiveId" clId="{070E4FF0-4E01-44A0-B267-D2079BC65CA4}" dt="2020-01-29T23:21:37.841" v="302" actId="2696"/>
        <pc:sldMkLst>
          <pc:docMk/>
          <pc:sldMk cId="1526714556" sldId="3466"/>
        </pc:sldMkLst>
      </pc:sldChg>
      <pc:sldChg chg="del">
        <pc:chgData name="Cesar De la Torre" userId="f9c14db2e5fef70d" providerId="LiveId" clId="{070E4FF0-4E01-44A0-B267-D2079BC65CA4}" dt="2020-01-29T23:22:01.783" v="316" actId="2696"/>
        <pc:sldMkLst>
          <pc:docMk/>
          <pc:sldMk cId="601094280" sldId="3468"/>
        </pc:sldMkLst>
      </pc:sldChg>
      <pc:sldChg chg="del">
        <pc:chgData name="Cesar De la Torre" userId="f9c14db2e5fef70d" providerId="LiveId" clId="{070E4FF0-4E01-44A0-B267-D2079BC65CA4}" dt="2020-01-29T23:21:48.522" v="307" actId="2696"/>
        <pc:sldMkLst>
          <pc:docMk/>
          <pc:sldMk cId="3390039443" sldId="3473"/>
        </pc:sldMkLst>
      </pc:sldChg>
      <pc:sldChg chg="ord modTransition">
        <pc:chgData name="Cesar De la Torre" userId="f9c14db2e5fef70d" providerId="LiveId" clId="{070E4FF0-4E01-44A0-B267-D2079BC65CA4}" dt="2020-01-29T23:39:32.425" v="657"/>
        <pc:sldMkLst>
          <pc:docMk/>
          <pc:sldMk cId="2194407508" sldId="3541"/>
        </pc:sldMkLst>
      </pc:sldChg>
      <pc:sldChg chg="del">
        <pc:chgData name="Cesar De la Torre" userId="f9c14db2e5fef70d" providerId="LiveId" clId="{070E4FF0-4E01-44A0-B267-D2079BC65CA4}" dt="2020-01-29T23:22:01.770" v="315" actId="2696"/>
        <pc:sldMkLst>
          <pc:docMk/>
          <pc:sldMk cId="4214638758" sldId="3574"/>
        </pc:sldMkLst>
      </pc:sldChg>
      <pc:sldChg chg="del delCm">
        <pc:chgData name="Cesar De la Torre" userId="f9c14db2e5fef70d" providerId="LiveId" clId="{070E4FF0-4E01-44A0-B267-D2079BC65CA4}" dt="2020-01-29T23:21:50.339" v="308" actId="2696"/>
        <pc:sldMkLst>
          <pc:docMk/>
          <pc:sldMk cId="1505699081" sldId="3576"/>
        </pc:sldMkLst>
      </pc:sldChg>
      <pc:sldChg chg="del">
        <pc:chgData name="Cesar De la Torre" userId="f9c14db2e5fef70d" providerId="LiveId" clId="{070E4FF0-4E01-44A0-B267-D2079BC65CA4}" dt="2020-01-29T23:21:40.613" v="303" actId="2696"/>
        <pc:sldMkLst>
          <pc:docMk/>
          <pc:sldMk cId="3535486780" sldId="3584"/>
        </pc:sldMkLst>
      </pc:sldChg>
      <pc:sldChg chg="del">
        <pc:chgData name="Cesar De la Torre" userId="f9c14db2e5fef70d" providerId="LiveId" clId="{070E4FF0-4E01-44A0-B267-D2079BC65CA4}" dt="2020-01-29T23:21:42.685" v="304" actId="2696"/>
        <pc:sldMkLst>
          <pc:docMk/>
          <pc:sldMk cId="2648310465" sldId="3585"/>
        </pc:sldMkLst>
      </pc:sldChg>
      <pc:sldChg chg="del">
        <pc:chgData name="Cesar De la Torre" userId="f9c14db2e5fef70d" providerId="LiveId" clId="{070E4FF0-4E01-44A0-B267-D2079BC65CA4}" dt="2020-01-29T23:21:44.554" v="305" actId="2696"/>
        <pc:sldMkLst>
          <pc:docMk/>
          <pc:sldMk cId="3755425167" sldId="3586"/>
        </pc:sldMkLst>
      </pc:sldChg>
      <pc:sldChg chg="del">
        <pc:chgData name="Cesar De la Torre" userId="f9c14db2e5fef70d" providerId="LiveId" clId="{070E4FF0-4E01-44A0-B267-D2079BC65CA4}" dt="2020-01-29T23:20:19.269" v="266" actId="2696"/>
        <pc:sldMkLst>
          <pc:docMk/>
          <pc:sldMk cId="2014225800" sldId="4631"/>
        </pc:sldMkLst>
      </pc:sldChg>
      <pc:sldChg chg="del">
        <pc:chgData name="Cesar De la Torre" userId="f9c14db2e5fef70d" providerId="LiveId" clId="{070E4FF0-4E01-44A0-B267-D2079BC65CA4}" dt="2020-01-29T23:20:19.318" v="268" actId="2696"/>
        <pc:sldMkLst>
          <pc:docMk/>
          <pc:sldMk cId="1983517047" sldId="4632"/>
        </pc:sldMkLst>
      </pc:sldChg>
      <pc:sldChg chg="del">
        <pc:chgData name="Cesar De la Torre" userId="f9c14db2e5fef70d" providerId="LiveId" clId="{070E4FF0-4E01-44A0-B267-D2079BC65CA4}" dt="2020-01-29T23:20:19.363" v="269" actId="2696"/>
        <pc:sldMkLst>
          <pc:docMk/>
          <pc:sldMk cId="2185587148" sldId="4633"/>
        </pc:sldMkLst>
      </pc:sldChg>
      <pc:sldChg chg="del">
        <pc:chgData name="Cesar De la Torre" userId="f9c14db2e5fef70d" providerId="LiveId" clId="{070E4FF0-4E01-44A0-B267-D2079BC65CA4}" dt="2020-01-29T23:20:19.423" v="270" actId="2696"/>
        <pc:sldMkLst>
          <pc:docMk/>
          <pc:sldMk cId="3060502048" sldId="4634"/>
        </pc:sldMkLst>
      </pc:sldChg>
      <pc:sldChg chg="del">
        <pc:chgData name="Cesar De la Torre" userId="f9c14db2e5fef70d" providerId="LiveId" clId="{070E4FF0-4E01-44A0-B267-D2079BC65CA4}" dt="2020-01-29T23:20:19.482" v="271" actId="2696"/>
        <pc:sldMkLst>
          <pc:docMk/>
          <pc:sldMk cId="1464545689" sldId="4637"/>
        </pc:sldMkLst>
      </pc:sldChg>
      <pc:sldChg chg="del">
        <pc:chgData name="Cesar De la Torre" userId="f9c14db2e5fef70d" providerId="LiveId" clId="{070E4FF0-4E01-44A0-B267-D2079BC65CA4}" dt="2020-01-29T23:22:36.961" v="317" actId="2696"/>
        <pc:sldMkLst>
          <pc:docMk/>
          <pc:sldMk cId="1000008597" sldId="4639"/>
        </pc:sldMkLst>
      </pc:sldChg>
      <pc:sldChg chg="del">
        <pc:chgData name="Cesar De la Torre" userId="f9c14db2e5fef70d" providerId="LiveId" clId="{070E4FF0-4E01-44A0-B267-D2079BC65CA4}" dt="2020-01-29T23:21:46.609" v="306" actId="2696"/>
        <pc:sldMkLst>
          <pc:docMk/>
          <pc:sldMk cId="2131296198" sldId="4643"/>
        </pc:sldMkLst>
      </pc:sldChg>
      <pc:sldChg chg="del">
        <pc:chgData name="Cesar De la Torre" userId="f9c14db2e5fef70d" providerId="LiveId" clId="{070E4FF0-4E01-44A0-B267-D2079BC65CA4}" dt="2020-01-29T23:20:19.135" v="261" actId="2696"/>
        <pc:sldMkLst>
          <pc:docMk/>
          <pc:sldMk cId="4052297297" sldId="4654"/>
        </pc:sldMkLst>
      </pc:sldChg>
      <pc:sldChg chg="del delCm">
        <pc:chgData name="Cesar De la Torre" userId="f9c14db2e5fef70d" providerId="LiveId" clId="{070E4FF0-4E01-44A0-B267-D2079BC65CA4}" dt="2020-01-29T23:20:25.241" v="293" actId="2696"/>
        <pc:sldMkLst>
          <pc:docMk/>
          <pc:sldMk cId="3070642659" sldId="4677"/>
        </pc:sldMkLst>
      </pc:sldChg>
      <pc:sldChg chg="del">
        <pc:chgData name="Cesar De la Torre" userId="f9c14db2e5fef70d" providerId="LiveId" clId="{070E4FF0-4E01-44A0-B267-D2079BC65CA4}" dt="2020-01-29T23:20:19.572" v="275" actId="2696"/>
        <pc:sldMkLst>
          <pc:docMk/>
          <pc:sldMk cId="2735025290" sldId="4684"/>
        </pc:sldMkLst>
      </pc:sldChg>
      <pc:sldChg chg="del">
        <pc:chgData name="Cesar De la Torre" userId="f9c14db2e5fef70d" providerId="LiveId" clId="{070E4FF0-4E01-44A0-B267-D2079BC65CA4}" dt="2020-01-29T23:21:54.456" v="311" actId="2696"/>
        <pc:sldMkLst>
          <pc:docMk/>
          <pc:sldMk cId="3654138725" sldId="8490"/>
        </pc:sldMkLst>
      </pc:sldChg>
      <pc:sldChg chg="del">
        <pc:chgData name="Cesar De la Torre" userId="f9c14db2e5fef70d" providerId="LiveId" clId="{070E4FF0-4E01-44A0-B267-D2079BC65CA4}" dt="2020-01-29T23:22:01.627" v="312" actId="2696"/>
        <pc:sldMkLst>
          <pc:docMk/>
          <pc:sldMk cId="3326295810" sldId="8491"/>
        </pc:sldMkLst>
      </pc:sldChg>
      <pc:sldChg chg="del">
        <pc:chgData name="Cesar De la Torre" userId="f9c14db2e5fef70d" providerId="LiveId" clId="{070E4FF0-4E01-44A0-B267-D2079BC65CA4}" dt="2020-01-29T23:22:01.760" v="314" actId="2696"/>
        <pc:sldMkLst>
          <pc:docMk/>
          <pc:sldMk cId="3966723874" sldId="8492"/>
        </pc:sldMkLst>
      </pc:sldChg>
      <pc:sldChg chg="del">
        <pc:chgData name="Cesar De la Torre" userId="f9c14db2e5fef70d" providerId="LiveId" clId="{070E4FF0-4E01-44A0-B267-D2079BC65CA4}" dt="2020-01-29T23:22:01.696" v="313" actId="2696"/>
        <pc:sldMkLst>
          <pc:docMk/>
          <pc:sldMk cId="1841721797" sldId="8493"/>
        </pc:sldMkLst>
      </pc:sldChg>
      <pc:sldChg chg="ord modTransition">
        <pc:chgData name="Cesar De la Torre" userId="f9c14db2e5fef70d" providerId="LiveId" clId="{070E4FF0-4E01-44A0-B267-D2079BC65CA4}" dt="2020-01-29T23:39:32.425" v="657"/>
        <pc:sldMkLst>
          <pc:docMk/>
          <pc:sldMk cId="3740289272" sldId="8503"/>
        </pc:sldMkLst>
      </pc:sldChg>
      <pc:sldChg chg="del">
        <pc:chgData name="Cesar De la Torre" userId="f9c14db2e5fef70d" providerId="LiveId" clId="{070E4FF0-4E01-44A0-B267-D2079BC65CA4}" dt="2020-01-29T23:20:19.211" v="264" actId="2696"/>
        <pc:sldMkLst>
          <pc:docMk/>
          <pc:sldMk cId="304183382" sldId="9848"/>
        </pc:sldMkLst>
      </pc:sldChg>
      <pc:sldChg chg="del delCm">
        <pc:chgData name="Cesar De la Torre" userId="f9c14db2e5fef70d" providerId="LiveId" clId="{070E4FF0-4E01-44A0-B267-D2079BC65CA4}" dt="2020-01-29T23:20:19.941" v="290" actId="2696"/>
        <pc:sldMkLst>
          <pc:docMk/>
          <pc:sldMk cId="3774445990" sldId="9849"/>
        </pc:sldMkLst>
      </pc:sldChg>
      <pc:sldChg chg="del">
        <pc:chgData name="Cesar De la Torre" userId="f9c14db2e5fef70d" providerId="LiveId" clId="{070E4FF0-4E01-44A0-B267-D2079BC65CA4}" dt="2020-01-29T23:20:19.522" v="272" actId="2696"/>
        <pc:sldMkLst>
          <pc:docMk/>
          <pc:sldMk cId="1413606909" sldId="9850"/>
        </pc:sldMkLst>
      </pc:sldChg>
      <pc:sldChg chg="del">
        <pc:chgData name="Cesar De la Torre" userId="f9c14db2e5fef70d" providerId="LiveId" clId="{070E4FF0-4E01-44A0-B267-D2079BC65CA4}" dt="2020-01-29T23:21:09.371" v="299" actId="2696"/>
        <pc:sldMkLst>
          <pc:docMk/>
          <pc:sldMk cId="767712710" sldId="9853"/>
        </pc:sldMkLst>
      </pc:sldChg>
      <pc:sldChg chg="del delCm">
        <pc:chgData name="Cesar De la Torre" userId="f9c14db2e5fef70d" providerId="LiveId" clId="{070E4FF0-4E01-44A0-B267-D2079BC65CA4}" dt="2020-01-29T23:20:19.955" v="291" actId="2696"/>
        <pc:sldMkLst>
          <pc:docMk/>
          <pc:sldMk cId="269063075" sldId="9854"/>
        </pc:sldMkLst>
      </pc:sldChg>
      <pc:sldChg chg="del delCm">
        <pc:chgData name="Cesar De la Torre" userId="f9c14db2e5fef70d" providerId="LiveId" clId="{070E4FF0-4E01-44A0-B267-D2079BC65CA4}" dt="2020-01-29T23:20:19.966" v="292" actId="2696"/>
        <pc:sldMkLst>
          <pc:docMk/>
          <pc:sldMk cId="457000768" sldId="9855"/>
        </pc:sldMkLst>
      </pc:sldChg>
      <pc:sldChg chg="del">
        <pc:chgData name="Cesar De la Torre" userId="f9c14db2e5fef70d" providerId="LiveId" clId="{070E4FF0-4E01-44A0-B267-D2079BC65CA4}" dt="2020-01-29T23:20:19.615" v="277" actId="2696"/>
        <pc:sldMkLst>
          <pc:docMk/>
          <pc:sldMk cId="761057151" sldId="9883"/>
        </pc:sldMkLst>
      </pc:sldChg>
      <pc:sldChg chg="del delCm">
        <pc:chgData name="Cesar De la Torre" userId="f9c14db2e5fef70d" providerId="LiveId" clId="{070E4FF0-4E01-44A0-B267-D2079BC65CA4}" dt="2020-01-29T23:20:19.688" v="279" actId="2696"/>
        <pc:sldMkLst>
          <pc:docMk/>
          <pc:sldMk cId="669594846" sldId="9981"/>
        </pc:sldMkLst>
      </pc:sldChg>
      <pc:sldChg chg="del">
        <pc:chgData name="Cesar De la Torre" userId="f9c14db2e5fef70d" providerId="LiveId" clId="{070E4FF0-4E01-44A0-B267-D2079BC65CA4}" dt="2020-01-29T23:20:19.539" v="273" actId="2696"/>
        <pc:sldMkLst>
          <pc:docMk/>
          <pc:sldMk cId="227635727" sldId="9986"/>
        </pc:sldMkLst>
      </pc:sldChg>
      <pc:sldChg chg="del">
        <pc:chgData name="Cesar De la Torre" userId="f9c14db2e5fef70d" providerId="LiveId" clId="{070E4FF0-4E01-44A0-B267-D2079BC65CA4}" dt="2020-01-29T23:20:19.101" v="259" actId="2696"/>
        <pc:sldMkLst>
          <pc:docMk/>
          <pc:sldMk cId="4177342259" sldId="9987"/>
        </pc:sldMkLst>
      </pc:sldChg>
      <pc:sldChg chg="del">
        <pc:chgData name="Cesar De la Torre" userId="f9c14db2e5fef70d" providerId="LiveId" clId="{070E4FF0-4E01-44A0-B267-D2079BC65CA4}" dt="2020-01-29T23:20:17.106" v="199" actId="2696"/>
        <pc:sldMkLst>
          <pc:docMk/>
          <pc:sldMk cId="1633948732" sldId="9989"/>
        </pc:sldMkLst>
      </pc:sldChg>
      <pc:sldChg chg="del delCm">
        <pc:chgData name="Cesar De la Torre" userId="f9c14db2e5fef70d" providerId="LiveId" clId="{070E4FF0-4E01-44A0-B267-D2079BC65CA4}" dt="2020-01-29T23:20:17.154" v="201" actId="2696"/>
        <pc:sldMkLst>
          <pc:docMk/>
          <pc:sldMk cId="1995751613" sldId="9993"/>
        </pc:sldMkLst>
      </pc:sldChg>
      <pc:sldChg chg="del delCm">
        <pc:chgData name="Cesar De la Torre" userId="f9c14db2e5fef70d" providerId="LiveId" clId="{070E4FF0-4E01-44A0-B267-D2079BC65CA4}" dt="2020-01-29T23:20:19.890" v="289" actId="2696"/>
        <pc:sldMkLst>
          <pc:docMk/>
          <pc:sldMk cId="25723118" sldId="9995"/>
        </pc:sldMkLst>
      </pc:sldChg>
      <pc:sldChg chg="del delCm">
        <pc:chgData name="Cesar De la Torre" userId="f9c14db2e5fef70d" providerId="LiveId" clId="{070E4FF0-4E01-44A0-B267-D2079BC65CA4}" dt="2020-01-29T23:20:19.856" v="288" actId="2696"/>
        <pc:sldMkLst>
          <pc:docMk/>
          <pc:sldMk cId="471833204" sldId="9996"/>
        </pc:sldMkLst>
      </pc:sldChg>
      <pc:sldChg chg="del">
        <pc:chgData name="Cesar De la Torre" userId="f9c14db2e5fef70d" providerId="LiveId" clId="{070E4FF0-4E01-44A0-B267-D2079BC65CA4}" dt="2020-01-29T23:20:19.838" v="286" actId="2696"/>
        <pc:sldMkLst>
          <pc:docMk/>
          <pc:sldMk cId="1253560255" sldId="9997"/>
        </pc:sldMkLst>
      </pc:sldChg>
      <pc:sldChg chg="del">
        <pc:chgData name="Cesar De la Torre" userId="f9c14db2e5fef70d" providerId="LiveId" clId="{070E4FF0-4E01-44A0-B267-D2079BC65CA4}" dt="2020-01-29T23:20:19.801" v="285" actId="2696"/>
        <pc:sldMkLst>
          <pc:docMk/>
          <pc:sldMk cId="3475299876" sldId="9998"/>
        </pc:sldMkLst>
      </pc:sldChg>
      <pc:sldChg chg="del">
        <pc:chgData name="Cesar De la Torre" userId="f9c14db2e5fef70d" providerId="LiveId" clId="{070E4FF0-4E01-44A0-B267-D2079BC65CA4}" dt="2020-01-29T23:20:19.775" v="283" actId="2696"/>
        <pc:sldMkLst>
          <pc:docMk/>
          <pc:sldMk cId="3788780769" sldId="9999"/>
        </pc:sldMkLst>
      </pc:sldChg>
      <pc:sldChg chg="del delCm">
        <pc:chgData name="Cesar De la Torre" userId="f9c14db2e5fef70d" providerId="LiveId" clId="{070E4FF0-4E01-44A0-B267-D2079BC65CA4}" dt="2020-01-29T23:20:19.742" v="282" actId="2696"/>
        <pc:sldMkLst>
          <pc:docMk/>
          <pc:sldMk cId="2520804528" sldId="10000"/>
        </pc:sldMkLst>
      </pc:sldChg>
      <pc:sldChg chg="del delCm">
        <pc:chgData name="Cesar De la Torre" userId="f9c14db2e5fef70d" providerId="LiveId" clId="{070E4FF0-4E01-44A0-B267-D2079BC65CA4}" dt="2020-01-29T23:20:19.716" v="281" actId="2696"/>
        <pc:sldMkLst>
          <pc:docMk/>
          <pc:sldMk cId="2021344324" sldId="10001"/>
        </pc:sldMkLst>
      </pc:sldChg>
      <pc:sldChg chg="modSp delCm modCm">
        <pc:chgData name="Cesar De la Torre" userId="f9c14db2e5fef70d" providerId="LiveId" clId="{070E4FF0-4E01-44A0-B267-D2079BC65CA4}" dt="2020-01-30T17:45:22.939" v="788" actId="20577"/>
        <pc:sldMkLst>
          <pc:docMk/>
          <pc:sldMk cId="956053210" sldId="10002"/>
        </pc:sldMkLst>
        <pc:spChg chg="mod">
          <ac:chgData name="Cesar De la Torre" userId="f9c14db2e5fef70d" providerId="LiveId" clId="{070E4FF0-4E01-44A0-B267-D2079BC65CA4}" dt="2020-01-30T17:45:22.939" v="788" actId="20577"/>
          <ac:spMkLst>
            <pc:docMk/>
            <pc:sldMk cId="956053210" sldId="10002"/>
            <ac:spMk id="2" creationId="{D73084B9-E37E-4841-ADE3-D1614D06A84A}"/>
          </ac:spMkLst>
        </pc:spChg>
      </pc:sldChg>
      <pc:sldChg chg="modSp delCm">
        <pc:chgData name="Cesar De la Torre" userId="f9c14db2e5fef70d" providerId="LiveId" clId="{070E4FF0-4E01-44A0-B267-D2079BC65CA4}" dt="2020-01-29T22:38:23.760" v="120" actId="6549"/>
        <pc:sldMkLst>
          <pc:docMk/>
          <pc:sldMk cId="2596180443" sldId="10003"/>
        </pc:sldMkLst>
        <pc:spChg chg="mod">
          <ac:chgData name="Cesar De la Torre" userId="f9c14db2e5fef70d" providerId="LiveId" clId="{070E4FF0-4E01-44A0-B267-D2079BC65CA4}" dt="2020-01-29T22:38:23.760" v="120" actId="6549"/>
          <ac:spMkLst>
            <pc:docMk/>
            <pc:sldMk cId="2596180443" sldId="10003"/>
            <ac:spMk id="13" creationId="{3905F669-3053-496B-A034-3AD6AB99ECDB}"/>
          </ac:spMkLst>
        </pc:spChg>
      </pc:sldChg>
      <pc:sldChg chg="del delCm">
        <pc:chgData name="Cesar De la Torre" userId="f9c14db2e5fef70d" providerId="LiveId" clId="{070E4FF0-4E01-44A0-B267-D2079BC65CA4}" dt="2020-01-29T23:20:17.654" v="212" actId="2696"/>
        <pc:sldMkLst>
          <pc:docMk/>
          <pc:sldMk cId="4041758378" sldId="10004"/>
        </pc:sldMkLst>
      </pc:sldChg>
      <pc:sldChg chg="del delCm">
        <pc:chgData name="Cesar De la Torre" userId="f9c14db2e5fef70d" providerId="LiveId" clId="{070E4FF0-4E01-44A0-B267-D2079BC65CA4}" dt="2020-01-29T23:20:17.633" v="211" actId="2696"/>
        <pc:sldMkLst>
          <pc:docMk/>
          <pc:sldMk cId="1070763375" sldId="10005"/>
        </pc:sldMkLst>
      </pc:sldChg>
      <pc:sldChg chg="del delCm">
        <pc:chgData name="Cesar De la Torre" userId="f9c14db2e5fef70d" providerId="LiveId" clId="{070E4FF0-4E01-44A0-B267-D2079BC65CA4}" dt="2020-01-29T23:20:17.671" v="213" actId="2696"/>
        <pc:sldMkLst>
          <pc:docMk/>
          <pc:sldMk cId="72440607" sldId="10006"/>
        </pc:sldMkLst>
      </pc:sldChg>
      <pc:sldChg chg="del delCm">
        <pc:chgData name="Cesar De la Torre" userId="f9c14db2e5fef70d" providerId="LiveId" clId="{070E4FF0-4E01-44A0-B267-D2079BC65CA4}" dt="2020-01-29T23:20:17.687" v="214" actId="2696"/>
        <pc:sldMkLst>
          <pc:docMk/>
          <pc:sldMk cId="245792607" sldId="10007"/>
        </pc:sldMkLst>
      </pc:sldChg>
      <pc:sldChg chg="modSp delCm">
        <pc:chgData name="Cesar De la Torre" userId="f9c14db2e5fef70d" providerId="LiveId" clId="{070E4FF0-4E01-44A0-B267-D2079BC65CA4}" dt="2020-01-30T00:13:02.983" v="761" actId="20577"/>
        <pc:sldMkLst>
          <pc:docMk/>
          <pc:sldMk cId="848230678" sldId="10013"/>
        </pc:sldMkLst>
        <pc:spChg chg="mod">
          <ac:chgData name="Cesar De la Torre" userId="f9c14db2e5fef70d" providerId="LiveId" clId="{070E4FF0-4E01-44A0-B267-D2079BC65CA4}" dt="2020-01-30T00:13:02.983" v="761" actId="20577"/>
          <ac:spMkLst>
            <pc:docMk/>
            <pc:sldMk cId="848230678" sldId="10013"/>
            <ac:spMk id="22" creationId="{2967A4E3-CD8A-4696-A990-3396C832B521}"/>
          </ac:spMkLst>
        </pc:spChg>
      </pc:sldChg>
      <pc:sldChg chg="del delCm">
        <pc:chgData name="Cesar De la Torre" userId="f9c14db2e5fef70d" providerId="LiveId" clId="{070E4FF0-4E01-44A0-B267-D2079BC65CA4}" dt="2020-01-29T23:20:17.806" v="222" actId="2696"/>
        <pc:sldMkLst>
          <pc:docMk/>
          <pc:sldMk cId="1849118206" sldId="10023"/>
        </pc:sldMkLst>
      </pc:sldChg>
      <pc:sldChg chg="del delCm">
        <pc:chgData name="Cesar De la Torre" userId="f9c14db2e5fef70d" providerId="LiveId" clId="{070E4FF0-4E01-44A0-B267-D2079BC65CA4}" dt="2020-01-29T23:20:17.883" v="226" actId="2696"/>
        <pc:sldMkLst>
          <pc:docMk/>
          <pc:sldMk cId="2586936559" sldId="10026"/>
        </pc:sldMkLst>
      </pc:sldChg>
      <pc:sldChg chg="del delCm">
        <pc:chgData name="Cesar De la Torre" userId="f9c14db2e5fef70d" providerId="LiveId" clId="{070E4FF0-4E01-44A0-B267-D2079BC65CA4}" dt="2020-01-29T23:20:17.866" v="225" actId="2696"/>
        <pc:sldMkLst>
          <pc:docMk/>
          <pc:sldMk cId="2098753455" sldId="10029"/>
        </pc:sldMkLst>
      </pc:sldChg>
      <pc:sldChg chg="del delCm">
        <pc:chgData name="Cesar De la Torre" userId="f9c14db2e5fef70d" providerId="LiveId" clId="{070E4FF0-4E01-44A0-B267-D2079BC65CA4}" dt="2020-01-29T23:20:17.905" v="227" actId="2696"/>
        <pc:sldMkLst>
          <pc:docMk/>
          <pc:sldMk cId="2846543090" sldId="10030"/>
        </pc:sldMkLst>
      </pc:sldChg>
      <pc:sldChg chg="del delCm">
        <pc:chgData name="Cesar De la Torre" userId="f9c14db2e5fef70d" providerId="LiveId" clId="{070E4FF0-4E01-44A0-B267-D2079BC65CA4}" dt="2020-01-29T23:20:17.936" v="228" actId="2696"/>
        <pc:sldMkLst>
          <pc:docMk/>
          <pc:sldMk cId="1013072208" sldId="10031"/>
        </pc:sldMkLst>
      </pc:sldChg>
      <pc:sldChg chg="del delCm">
        <pc:chgData name="Cesar De la Torre" userId="f9c14db2e5fef70d" providerId="LiveId" clId="{070E4FF0-4E01-44A0-B267-D2079BC65CA4}" dt="2020-01-29T23:20:17.849" v="224" actId="2696"/>
        <pc:sldMkLst>
          <pc:docMk/>
          <pc:sldMk cId="1534675189" sldId="10032"/>
        </pc:sldMkLst>
      </pc:sldChg>
      <pc:sldChg chg="del delCm">
        <pc:chgData name="Cesar De la Torre" userId="f9c14db2e5fef70d" providerId="LiveId" clId="{070E4FF0-4E01-44A0-B267-D2079BC65CA4}" dt="2020-01-29T23:10:18.104" v="133" actId="2696"/>
        <pc:sldMkLst>
          <pc:docMk/>
          <pc:sldMk cId="4134626922" sldId="10033"/>
        </pc:sldMkLst>
      </pc:sldChg>
      <pc:sldChg chg="del delCm">
        <pc:chgData name="Cesar De la Torre" userId="f9c14db2e5fef70d" providerId="LiveId" clId="{070E4FF0-4E01-44A0-B267-D2079BC65CA4}" dt="2020-01-29T23:20:17.788" v="220" actId="2696"/>
        <pc:sldMkLst>
          <pc:docMk/>
          <pc:sldMk cId="2933184856" sldId="10034"/>
        </pc:sldMkLst>
      </pc:sldChg>
      <pc:sldChg chg="del delCm">
        <pc:chgData name="Cesar De la Torre" userId="f9c14db2e5fef70d" providerId="LiveId" clId="{070E4FF0-4E01-44A0-B267-D2079BC65CA4}" dt="2020-01-29T23:20:17.707" v="215" actId="2696"/>
        <pc:sldMkLst>
          <pc:docMk/>
          <pc:sldMk cId="3982469690" sldId="10035"/>
        </pc:sldMkLst>
      </pc:sldChg>
      <pc:sldChg chg="del delCm">
        <pc:chgData name="Cesar De la Torre" userId="f9c14db2e5fef70d" providerId="LiveId" clId="{070E4FF0-4E01-44A0-B267-D2079BC65CA4}" dt="2020-01-29T23:20:17.731" v="216" actId="2696"/>
        <pc:sldMkLst>
          <pc:docMk/>
          <pc:sldMk cId="3851808464" sldId="10036"/>
        </pc:sldMkLst>
      </pc:sldChg>
      <pc:sldChg chg="del delCm">
        <pc:chgData name="Cesar De la Torre" userId="f9c14db2e5fef70d" providerId="LiveId" clId="{070E4FF0-4E01-44A0-B267-D2079BC65CA4}" dt="2020-01-29T23:20:17.752" v="217" actId="2696"/>
        <pc:sldMkLst>
          <pc:docMk/>
          <pc:sldMk cId="2428893337" sldId="10037"/>
        </pc:sldMkLst>
      </pc:sldChg>
      <pc:sldChg chg="del delCm">
        <pc:chgData name="Cesar De la Torre" userId="f9c14db2e5fef70d" providerId="LiveId" clId="{070E4FF0-4E01-44A0-B267-D2079BC65CA4}" dt="2020-01-29T23:10:18.139" v="135" actId="2696"/>
        <pc:sldMkLst>
          <pc:docMk/>
          <pc:sldMk cId="734924352" sldId="2076136169"/>
        </pc:sldMkLst>
      </pc:sldChg>
      <pc:sldChg chg="del delCm">
        <pc:chgData name="Cesar De la Torre" userId="f9c14db2e5fef70d" providerId="LiveId" clId="{070E4FF0-4E01-44A0-B267-D2079BC65CA4}" dt="2020-01-29T23:18:06.963" v="196" actId="2696"/>
        <pc:sldMkLst>
          <pc:docMk/>
          <pc:sldMk cId="2000258422" sldId="2076136171"/>
        </pc:sldMkLst>
      </pc:sldChg>
      <pc:sldChg chg="del">
        <pc:chgData name="Cesar De la Torre" userId="f9c14db2e5fef70d" providerId="LiveId" clId="{070E4FF0-4E01-44A0-B267-D2079BC65CA4}" dt="2020-01-29T23:18:04.322" v="194" actId="2696"/>
        <pc:sldMkLst>
          <pc:docMk/>
          <pc:sldMk cId="1747938825" sldId="2076136172"/>
        </pc:sldMkLst>
      </pc:sldChg>
      <pc:sldChg chg="del delCm">
        <pc:chgData name="Cesar De la Torre" userId="f9c14db2e5fef70d" providerId="LiveId" clId="{070E4FF0-4E01-44A0-B267-D2079BC65CA4}" dt="2020-01-29T23:09:36.414" v="130" actId="2696"/>
        <pc:sldMkLst>
          <pc:docMk/>
          <pc:sldMk cId="1551833021" sldId="2076136180"/>
        </pc:sldMkLst>
      </pc:sldChg>
      <pc:sldChg chg="del delCm">
        <pc:chgData name="Cesar De la Torre" userId="f9c14db2e5fef70d" providerId="LiveId" clId="{070E4FF0-4E01-44A0-B267-D2079BC65CA4}" dt="2020-01-29T23:18:09.289" v="197" actId="2696"/>
        <pc:sldMkLst>
          <pc:docMk/>
          <pc:sldMk cId="3963057882" sldId="2076136182"/>
        </pc:sldMkLst>
      </pc:sldChg>
      <pc:sldChg chg="del delCm">
        <pc:chgData name="Cesar De la Torre" userId="f9c14db2e5fef70d" providerId="LiveId" clId="{070E4FF0-4E01-44A0-B267-D2079BC65CA4}" dt="2020-01-29T23:20:17.138" v="200" actId="2696"/>
        <pc:sldMkLst>
          <pc:docMk/>
          <pc:sldMk cId="1765657779" sldId="2076136538"/>
        </pc:sldMkLst>
      </pc:sldChg>
      <pc:sldChg chg="delCm">
        <pc:chgData name="Cesar De la Torre" userId="f9c14db2e5fef70d" providerId="LiveId" clId="{070E4FF0-4E01-44A0-B267-D2079BC65CA4}" dt="2020-01-29T22:37:18.946" v="6" actId="1592"/>
        <pc:sldMkLst>
          <pc:docMk/>
          <pc:sldMk cId="3654114467" sldId="2076136539"/>
        </pc:sldMkLst>
      </pc:sldChg>
      <pc:sldChg chg="del delCm">
        <pc:chgData name="Cesar De la Torre" userId="f9c14db2e5fef70d" providerId="LiveId" clId="{070E4FF0-4E01-44A0-B267-D2079BC65CA4}" dt="2020-01-29T23:10:18.154" v="136" actId="2696"/>
        <pc:sldMkLst>
          <pc:docMk/>
          <pc:sldMk cId="4125992168" sldId="2076136850"/>
        </pc:sldMkLst>
      </pc:sldChg>
      <pc:sldChg chg="del delCm">
        <pc:chgData name="Cesar De la Torre" userId="f9c14db2e5fef70d" providerId="LiveId" clId="{070E4FF0-4E01-44A0-B267-D2079BC65CA4}" dt="2020-01-29T23:10:18.125" v="134" actId="2696"/>
        <pc:sldMkLst>
          <pc:docMk/>
          <pc:sldMk cId="2796028156" sldId="2076136851"/>
        </pc:sldMkLst>
      </pc:sldChg>
      <pc:sldChg chg="del">
        <pc:chgData name="Cesar De la Torre" userId="f9c14db2e5fef70d" providerId="LiveId" clId="{070E4FF0-4E01-44A0-B267-D2079BC65CA4}" dt="2020-01-29T23:13:33.130" v="142" actId="2696"/>
        <pc:sldMkLst>
          <pc:docMk/>
          <pc:sldMk cId="1246095233" sldId="2076136852"/>
        </pc:sldMkLst>
      </pc:sldChg>
      <pc:sldChg chg="addSp delSp modSp ord modTransition delCm">
        <pc:chgData name="Cesar De la Torre" userId="f9c14db2e5fef70d" providerId="LiveId" clId="{070E4FF0-4E01-44A0-B267-D2079BC65CA4}" dt="2020-01-30T00:14:23.371" v="781" actId="403"/>
        <pc:sldMkLst>
          <pc:docMk/>
          <pc:sldMk cId="3621524755" sldId="2076136853"/>
        </pc:sldMkLst>
        <pc:spChg chg="del mod">
          <ac:chgData name="Cesar De la Torre" userId="f9c14db2e5fef70d" providerId="LiveId" clId="{070E4FF0-4E01-44A0-B267-D2079BC65CA4}" dt="2020-01-30T00:13:58.554" v="767" actId="478"/>
          <ac:spMkLst>
            <pc:docMk/>
            <pc:sldMk cId="3621524755" sldId="2076136853"/>
            <ac:spMk id="3" creationId="{00000000-0000-0000-0000-000000000000}"/>
          </ac:spMkLst>
        </pc:spChg>
        <pc:spChg chg="del mod">
          <ac:chgData name="Cesar De la Torre" userId="f9c14db2e5fef70d" providerId="LiveId" clId="{070E4FF0-4E01-44A0-B267-D2079BC65CA4}" dt="2020-01-29T23:24:31.818" v="427" actId="478"/>
          <ac:spMkLst>
            <pc:docMk/>
            <pc:sldMk cId="3621524755" sldId="2076136853"/>
            <ac:spMk id="4" creationId="{00000000-0000-0000-0000-000000000000}"/>
          </ac:spMkLst>
        </pc:spChg>
        <pc:spChg chg="add del mod">
          <ac:chgData name="Cesar De la Torre" userId="f9c14db2e5fef70d" providerId="LiveId" clId="{070E4FF0-4E01-44A0-B267-D2079BC65CA4}" dt="2020-01-29T23:25:00.737" v="469" actId="478"/>
          <ac:spMkLst>
            <pc:docMk/>
            <pc:sldMk cId="3621524755" sldId="2076136853"/>
            <ac:spMk id="5" creationId="{E8904A7E-E630-47A1-8FB8-48665CD0F1B5}"/>
          </ac:spMkLst>
        </pc:spChg>
        <pc:spChg chg="add mod">
          <ac:chgData name="Cesar De la Torre" userId="f9c14db2e5fef70d" providerId="LiveId" clId="{070E4FF0-4E01-44A0-B267-D2079BC65CA4}" dt="2020-01-30T00:14:23.371" v="781" actId="403"/>
          <ac:spMkLst>
            <pc:docMk/>
            <pc:sldMk cId="3621524755" sldId="2076136853"/>
            <ac:spMk id="6" creationId="{0C8F3CC0-1B88-40FF-869A-53311B2DB459}"/>
          </ac:spMkLst>
        </pc:spChg>
      </pc:sldChg>
      <pc:sldChg chg="del delCm">
        <pc:chgData name="Cesar De la Torre" userId="f9c14db2e5fef70d" providerId="LiveId" clId="{070E4FF0-4E01-44A0-B267-D2079BC65CA4}" dt="2020-01-29T23:17:58.673" v="193" actId="2696"/>
        <pc:sldMkLst>
          <pc:docMk/>
          <pc:sldMk cId="1201733651" sldId="2076136854"/>
        </pc:sldMkLst>
      </pc:sldChg>
      <pc:sldChg chg="delCm">
        <pc:chgData name="Cesar De la Torre" userId="f9c14db2e5fef70d" providerId="LiveId" clId="{070E4FF0-4E01-44A0-B267-D2079BC65CA4}" dt="2020-01-29T22:37:18.946" v="7" actId="1592"/>
        <pc:sldMkLst>
          <pc:docMk/>
          <pc:sldMk cId="4077034809" sldId="2076136856"/>
        </pc:sldMkLst>
      </pc:sldChg>
      <pc:sldChg chg="delCm">
        <pc:chgData name="Cesar De la Torre" userId="f9c14db2e5fef70d" providerId="LiveId" clId="{070E4FF0-4E01-44A0-B267-D2079BC65CA4}" dt="2020-01-29T22:37:18.946" v="8" actId="1592"/>
        <pc:sldMkLst>
          <pc:docMk/>
          <pc:sldMk cId="3726912477" sldId="2076136857"/>
        </pc:sldMkLst>
      </pc:sldChg>
      <pc:sldChg chg="delCm">
        <pc:chgData name="Cesar De la Torre" userId="f9c14db2e5fef70d" providerId="LiveId" clId="{070E4FF0-4E01-44A0-B267-D2079BC65CA4}" dt="2020-01-29T22:37:18.946" v="9" actId="1592"/>
        <pc:sldMkLst>
          <pc:docMk/>
          <pc:sldMk cId="2067579637" sldId="2076136858"/>
        </pc:sldMkLst>
      </pc:sldChg>
      <pc:sldChg chg="del delCm">
        <pc:chgData name="Cesar De la Torre" userId="f9c14db2e5fef70d" providerId="LiveId" clId="{070E4FF0-4E01-44A0-B267-D2079BC65CA4}" dt="2020-01-29T23:10:18.197" v="139" actId="2696"/>
        <pc:sldMkLst>
          <pc:docMk/>
          <pc:sldMk cId="3578742681" sldId="2076136860"/>
        </pc:sldMkLst>
      </pc:sldChg>
      <pc:sldChg chg="del ord delCm">
        <pc:chgData name="Cesar De la Torre" userId="f9c14db2e5fef70d" providerId="LiveId" clId="{070E4FF0-4E01-44A0-B267-D2079BC65CA4}" dt="2020-01-30T00:14:37.348" v="782" actId="2696"/>
        <pc:sldMkLst>
          <pc:docMk/>
          <pc:sldMk cId="503442573" sldId="2076136861"/>
        </pc:sldMkLst>
      </pc:sldChg>
      <pc:sldChg chg="del">
        <pc:chgData name="Cesar De la Torre" userId="f9c14db2e5fef70d" providerId="LiveId" clId="{070E4FF0-4E01-44A0-B267-D2079BC65CA4}" dt="2020-01-29T23:23:02.607" v="320" actId="2696"/>
        <pc:sldMkLst>
          <pc:docMk/>
          <pc:sldMk cId="1234210713" sldId="2076136862"/>
        </pc:sldMkLst>
      </pc:sldChg>
      <pc:sldChg chg="ord">
        <pc:chgData name="Cesar De la Torre" userId="f9c14db2e5fef70d" providerId="LiveId" clId="{070E4FF0-4E01-44A0-B267-D2079BC65CA4}" dt="2020-01-29T23:40:11.309" v="678"/>
        <pc:sldMkLst>
          <pc:docMk/>
          <pc:sldMk cId="3635403168" sldId="2076136864"/>
        </pc:sldMkLst>
      </pc:sldChg>
      <pc:sldChg chg="modTransition">
        <pc:chgData name="Cesar De la Torre" userId="f9c14db2e5fef70d" providerId="LiveId" clId="{070E4FF0-4E01-44A0-B267-D2079BC65CA4}" dt="2020-01-29T23:39:32.425" v="657"/>
        <pc:sldMkLst>
          <pc:docMk/>
          <pc:sldMk cId="2093482947" sldId="2076136867"/>
        </pc:sldMkLst>
      </pc:sldChg>
      <pc:sldChg chg="del delCm">
        <pc:chgData name="Cesar De la Torre" userId="f9c14db2e5fef70d" providerId="LiveId" clId="{070E4FF0-4E01-44A0-B267-D2079BC65CA4}" dt="2020-01-29T23:38:43.668" v="647" actId="2696"/>
        <pc:sldMkLst>
          <pc:docMk/>
          <pc:sldMk cId="4010985610" sldId="2076136867"/>
        </pc:sldMkLst>
      </pc:sldChg>
      <pc:sldChg chg="del delCm">
        <pc:chgData name="Cesar De la Torre" userId="f9c14db2e5fef70d" providerId="LiveId" clId="{070E4FF0-4E01-44A0-B267-D2079BC65CA4}" dt="2020-01-29T23:38:43.663" v="646" actId="2696"/>
        <pc:sldMkLst>
          <pc:docMk/>
          <pc:sldMk cId="2925705458" sldId="2076136868"/>
        </pc:sldMkLst>
      </pc:sldChg>
      <pc:sldChg chg="modTransition">
        <pc:chgData name="Cesar De la Torre" userId="f9c14db2e5fef70d" providerId="LiveId" clId="{070E4FF0-4E01-44A0-B267-D2079BC65CA4}" dt="2020-01-29T23:39:32.425" v="657"/>
        <pc:sldMkLst>
          <pc:docMk/>
          <pc:sldMk cId="3271288248" sldId="2076136868"/>
        </pc:sldMkLst>
      </pc:sldChg>
      <pc:sldChg chg="modTransition">
        <pc:chgData name="Cesar De la Torre" userId="f9c14db2e5fef70d" providerId="LiveId" clId="{070E4FF0-4E01-44A0-B267-D2079BC65CA4}" dt="2020-01-29T23:39:32.425" v="657"/>
        <pc:sldMkLst>
          <pc:docMk/>
          <pc:sldMk cId="1796060539" sldId="2076136869"/>
        </pc:sldMkLst>
      </pc:sldChg>
      <pc:sldChg chg="del delCm">
        <pc:chgData name="Cesar De la Torre" userId="f9c14db2e5fef70d" providerId="LiveId" clId="{070E4FF0-4E01-44A0-B267-D2079BC65CA4}" dt="2020-01-29T23:38:43.673" v="648" actId="2696"/>
        <pc:sldMkLst>
          <pc:docMk/>
          <pc:sldMk cId="4129255701" sldId="2076136869"/>
        </pc:sldMkLst>
      </pc:sldChg>
      <pc:sldChg chg="del delCm">
        <pc:chgData name="Cesar De la Torre" userId="f9c14db2e5fef70d" providerId="LiveId" clId="{070E4FF0-4E01-44A0-B267-D2079BC65CA4}" dt="2020-01-29T23:38:43.658" v="645" actId="2696"/>
        <pc:sldMkLst>
          <pc:docMk/>
          <pc:sldMk cId="1416325277" sldId="2076136870"/>
        </pc:sldMkLst>
      </pc:sldChg>
      <pc:sldChg chg="modTransition">
        <pc:chgData name="Cesar De la Torre" userId="f9c14db2e5fef70d" providerId="LiveId" clId="{070E4FF0-4E01-44A0-B267-D2079BC65CA4}" dt="2020-01-29T23:39:32.425" v="657"/>
        <pc:sldMkLst>
          <pc:docMk/>
          <pc:sldMk cId="3275625083" sldId="2076136870"/>
        </pc:sldMkLst>
      </pc:sldChg>
      <pc:sldChg chg="modTransition">
        <pc:chgData name="Cesar De la Torre" userId="f9c14db2e5fef70d" providerId="LiveId" clId="{070E4FF0-4E01-44A0-B267-D2079BC65CA4}" dt="2020-01-29T23:39:32.425" v="657"/>
        <pc:sldMkLst>
          <pc:docMk/>
          <pc:sldMk cId="1295474180" sldId="2076136871"/>
        </pc:sldMkLst>
      </pc:sldChg>
      <pc:sldChg chg="del delCm">
        <pc:chgData name="Cesar De la Torre" userId="f9c14db2e5fef70d" providerId="LiveId" clId="{070E4FF0-4E01-44A0-B267-D2079BC65CA4}" dt="2020-01-29T23:38:43.651" v="644" actId="2696"/>
        <pc:sldMkLst>
          <pc:docMk/>
          <pc:sldMk cId="2079218770" sldId="2076136871"/>
        </pc:sldMkLst>
      </pc:sldChg>
      <pc:sldChg chg="del">
        <pc:chgData name="Cesar De la Torre" userId="f9c14db2e5fef70d" providerId="LiveId" clId="{070E4FF0-4E01-44A0-B267-D2079BC65CA4}" dt="2020-01-29T23:38:43.647" v="643" actId="2696"/>
        <pc:sldMkLst>
          <pc:docMk/>
          <pc:sldMk cId="889996283" sldId="2076136872"/>
        </pc:sldMkLst>
      </pc:sldChg>
      <pc:sldChg chg="modTransition">
        <pc:chgData name="Cesar De la Torre" userId="f9c14db2e5fef70d" providerId="LiveId" clId="{070E4FF0-4E01-44A0-B267-D2079BC65CA4}" dt="2020-01-29T23:39:32.425" v="657"/>
        <pc:sldMkLst>
          <pc:docMk/>
          <pc:sldMk cId="3020071796" sldId="2076136872"/>
        </pc:sldMkLst>
      </pc:sldChg>
      <pc:sldChg chg="modSp delCm">
        <pc:chgData name="Cesar De la Torre" userId="f9c14db2e5fef70d" providerId="LiveId" clId="{070E4FF0-4E01-44A0-B267-D2079BC65CA4}" dt="2020-01-29T22:39:37.807" v="129" actId="13926"/>
        <pc:sldMkLst>
          <pc:docMk/>
          <pc:sldMk cId="1256915756" sldId="2076136873"/>
        </pc:sldMkLst>
        <pc:spChg chg="mod">
          <ac:chgData name="Cesar De la Torre" userId="f9c14db2e5fef70d" providerId="LiveId" clId="{070E4FF0-4E01-44A0-B267-D2079BC65CA4}" dt="2020-01-29T22:39:37.807" v="129" actId="13926"/>
          <ac:spMkLst>
            <pc:docMk/>
            <pc:sldMk cId="1256915756" sldId="2076136873"/>
            <ac:spMk id="137" creationId="{DCE43057-CD55-4FBF-8E5E-EFD7EF03BD4D}"/>
          </ac:spMkLst>
        </pc:spChg>
      </pc:sldChg>
      <pc:sldChg chg="del delCm">
        <pc:chgData name="Cesar De la Torre" userId="f9c14db2e5fef70d" providerId="LiveId" clId="{070E4FF0-4E01-44A0-B267-D2079BC65CA4}" dt="2020-01-30T00:13:06.272" v="762" actId="2696"/>
        <pc:sldMkLst>
          <pc:docMk/>
          <pc:sldMk cId="1559008067" sldId="2076136874"/>
        </pc:sldMkLst>
      </pc:sldChg>
      <pc:sldChg chg="delCm">
        <pc:chgData name="Cesar De la Torre" userId="f9c14db2e5fef70d" providerId="LiveId" clId="{070E4FF0-4E01-44A0-B267-D2079BC65CA4}" dt="2020-01-29T22:37:18.948" v="25" actId="1592"/>
        <pc:sldMkLst>
          <pc:docMk/>
          <pc:sldMk cId="1364954352" sldId="2076136875"/>
        </pc:sldMkLst>
      </pc:sldChg>
      <pc:sldChg chg="del delCm">
        <pc:chgData name="Cesar De la Torre" userId="f9c14db2e5fef70d" providerId="LiveId" clId="{070E4FF0-4E01-44A0-B267-D2079BC65CA4}" dt="2020-01-29T23:20:17.967" v="230" actId="2696"/>
        <pc:sldMkLst>
          <pc:docMk/>
          <pc:sldMk cId="621854961" sldId="2076136876"/>
        </pc:sldMkLst>
      </pc:sldChg>
      <pc:sldChg chg="modSp ord delCm">
        <pc:chgData name="Cesar De la Torre" userId="f9c14db2e5fef70d" providerId="LiveId" clId="{070E4FF0-4E01-44A0-B267-D2079BC65CA4}" dt="2020-01-29T23:40:06.621" v="677"/>
        <pc:sldMkLst>
          <pc:docMk/>
          <pc:sldMk cId="1481101612" sldId="2076136877"/>
        </pc:sldMkLst>
        <pc:spChg chg="mod">
          <ac:chgData name="Cesar De la Torre" userId="f9c14db2e5fef70d" providerId="LiveId" clId="{070E4FF0-4E01-44A0-B267-D2079BC65CA4}" dt="2020-01-29T23:21:05.505" v="298" actId="20577"/>
          <ac:spMkLst>
            <pc:docMk/>
            <pc:sldMk cId="1481101612" sldId="2076136877"/>
            <ac:spMk id="3" creationId="{4FD9F40E-C7A6-4499-9CB0-1171AA2A46F7}"/>
          </ac:spMkLst>
        </pc:spChg>
      </pc:sldChg>
      <pc:sldChg chg="del">
        <pc:chgData name="Cesar De la Torre" userId="f9c14db2e5fef70d" providerId="LiveId" clId="{070E4FF0-4E01-44A0-B267-D2079BC65CA4}" dt="2020-01-29T23:20:17.214" v="202" actId="2696"/>
        <pc:sldMkLst>
          <pc:docMk/>
          <pc:sldMk cId="4132558070" sldId="2076136878"/>
        </pc:sldMkLst>
      </pc:sldChg>
      <pc:sldChg chg="del delCm">
        <pc:chgData name="Cesar De la Torre" userId="f9c14db2e5fef70d" providerId="LiveId" clId="{070E4FF0-4E01-44A0-B267-D2079BC65CA4}" dt="2020-01-29T23:20:17.277" v="203" actId="2696"/>
        <pc:sldMkLst>
          <pc:docMk/>
          <pc:sldMk cId="1379291473" sldId="2076136880"/>
        </pc:sldMkLst>
      </pc:sldChg>
      <pc:sldChg chg="del delCm">
        <pc:chgData name="Cesar De la Torre" userId="f9c14db2e5fef70d" providerId="LiveId" clId="{070E4FF0-4E01-44A0-B267-D2079BC65CA4}" dt="2020-01-29T23:20:17.344" v="204" actId="2696"/>
        <pc:sldMkLst>
          <pc:docMk/>
          <pc:sldMk cId="620526658" sldId="2076136881"/>
        </pc:sldMkLst>
      </pc:sldChg>
      <pc:sldChg chg="del delCm">
        <pc:chgData name="Cesar De la Torre" userId="f9c14db2e5fef70d" providerId="LiveId" clId="{070E4FF0-4E01-44A0-B267-D2079BC65CA4}" dt="2020-01-29T23:20:17.408" v="205" actId="2696"/>
        <pc:sldMkLst>
          <pc:docMk/>
          <pc:sldMk cId="314578961" sldId="2076136882"/>
        </pc:sldMkLst>
      </pc:sldChg>
      <pc:sldChg chg="del delCm">
        <pc:chgData name="Cesar De la Torre" userId="f9c14db2e5fef70d" providerId="LiveId" clId="{070E4FF0-4E01-44A0-B267-D2079BC65CA4}" dt="2020-01-29T23:20:17.481" v="206" actId="2696"/>
        <pc:sldMkLst>
          <pc:docMk/>
          <pc:sldMk cId="58056954" sldId="2076136883"/>
        </pc:sldMkLst>
      </pc:sldChg>
      <pc:sldChg chg="del delCm">
        <pc:chgData name="Cesar De la Torre" userId="f9c14db2e5fef70d" providerId="LiveId" clId="{070E4FF0-4E01-44A0-B267-D2079BC65CA4}" dt="2020-01-29T23:20:17.496" v="207" actId="2696"/>
        <pc:sldMkLst>
          <pc:docMk/>
          <pc:sldMk cId="1417848279" sldId="2076136884"/>
        </pc:sldMkLst>
      </pc:sldChg>
      <pc:sldChg chg="del">
        <pc:chgData name="Cesar De la Torre" userId="f9c14db2e5fef70d" providerId="LiveId" clId="{070E4FF0-4E01-44A0-B267-D2079BC65CA4}" dt="2020-01-29T23:20:17.564" v="208" actId="2696"/>
        <pc:sldMkLst>
          <pc:docMk/>
          <pc:sldMk cId="2358434443" sldId="2076136885"/>
        </pc:sldMkLst>
      </pc:sldChg>
      <pc:sldChg chg="del delCm">
        <pc:chgData name="Cesar De la Torre" userId="f9c14db2e5fef70d" providerId="LiveId" clId="{070E4FF0-4E01-44A0-B267-D2079BC65CA4}" dt="2020-01-29T23:20:17.591" v="209" actId="2696"/>
        <pc:sldMkLst>
          <pc:docMk/>
          <pc:sldMk cId="293591266" sldId="2076136888"/>
        </pc:sldMkLst>
      </pc:sldChg>
      <pc:sldChg chg="del delCm">
        <pc:chgData name="Cesar De la Torre" userId="f9c14db2e5fef70d" providerId="LiveId" clId="{070E4FF0-4E01-44A0-B267-D2079BC65CA4}" dt="2020-01-29T23:20:17.770" v="219" actId="2696"/>
        <pc:sldMkLst>
          <pc:docMk/>
          <pc:sldMk cId="1189601896" sldId="2076136891"/>
        </pc:sldMkLst>
      </pc:sldChg>
      <pc:sldChg chg="del delCm">
        <pc:chgData name="Cesar De la Torre" userId="f9c14db2e5fef70d" providerId="LiveId" clId="{070E4FF0-4E01-44A0-B267-D2079BC65CA4}" dt="2020-01-29T23:20:18.014" v="231" actId="2696"/>
        <pc:sldMkLst>
          <pc:docMk/>
          <pc:sldMk cId="2207937506" sldId="2076136894"/>
        </pc:sldMkLst>
      </pc:sldChg>
      <pc:sldChg chg="del delCm">
        <pc:chgData name="Cesar De la Torre" userId="f9c14db2e5fef70d" providerId="LiveId" clId="{070E4FF0-4E01-44A0-B267-D2079BC65CA4}" dt="2020-01-29T23:20:18.047" v="233" actId="2696"/>
        <pc:sldMkLst>
          <pc:docMk/>
          <pc:sldMk cId="559185290" sldId="2076136895"/>
        </pc:sldMkLst>
      </pc:sldChg>
      <pc:sldChg chg="del">
        <pc:chgData name="Cesar De la Torre" userId="f9c14db2e5fef70d" providerId="LiveId" clId="{070E4FF0-4E01-44A0-B267-D2079BC65CA4}" dt="2020-01-29T23:20:18.096" v="234" actId="2696"/>
        <pc:sldMkLst>
          <pc:docMk/>
          <pc:sldMk cId="3097935066" sldId="2076136896"/>
        </pc:sldMkLst>
      </pc:sldChg>
      <pc:sldChg chg="del delCm">
        <pc:chgData name="Cesar De la Torre" userId="f9c14db2e5fef70d" providerId="LiveId" clId="{070E4FF0-4E01-44A0-B267-D2079BC65CA4}" dt="2020-01-29T23:20:18.135" v="235" actId="2696"/>
        <pc:sldMkLst>
          <pc:docMk/>
          <pc:sldMk cId="1609914520" sldId="2076136897"/>
        </pc:sldMkLst>
      </pc:sldChg>
      <pc:sldChg chg="del delCm">
        <pc:chgData name="Cesar De la Torre" userId="f9c14db2e5fef70d" providerId="LiveId" clId="{070E4FF0-4E01-44A0-B267-D2079BC65CA4}" dt="2020-01-29T23:20:18.173" v="236" actId="2696"/>
        <pc:sldMkLst>
          <pc:docMk/>
          <pc:sldMk cId="2158344245" sldId="2076136898"/>
        </pc:sldMkLst>
      </pc:sldChg>
      <pc:sldChg chg="del delCm">
        <pc:chgData name="Cesar De la Torre" userId="f9c14db2e5fef70d" providerId="LiveId" clId="{070E4FF0-4E01-44A0-B267-D2079BC65CA4}" dt="2020-01-29T23:20:18.218" v="237" actId="2696"/>
        <pc:sldMkLst>
          <pc:docMk/>
          <pc:sldMk cId="2418541754" sldId="2076136899"/>
        </pc:sldMkLst>
      </pc:sldChg>
      <pc:sldChg chg="del delCm">
        <pc:chgData name="Cesar De la Torre" userId="f9c14db2e5fef70d" providerId="LiveId" clId="{070E4FF0-4E01-44A0-B267-D2079BC65CA4}" dt="2020-01-29T23:20:18.262" v="238" actId="2696"/>
        <pc:sldMkLst>
          <pc:docMk/>
          <pc:sldMk cId="781125625" sldId="2076136900"/>
        </pc:sldMkLst>
      </pc:sldChg>
      <pc:sldChg chg="del delCm">
        <pc:chgData name="Cesar De la Torre" userId="f9c14db2e5fef70d" providerId="LiveId" clId="{070E4FF0-4E01-44A0-B267-D2079BC65CA4}" dt="2020-01-29T23:20:18.283" v="239" actId="2696"/>
        <pc:sldMkLst>
          <pc:docMk/>
          <pc:sldMk cId="2268796653" sldId="2076136901"/>
        </pc:sldMkLst>
      </pc:sldChg>
      <pc:sldChg chg="del">
        <pc:chgData name="Cesar De la Torre" userId="f9c14db2e5fef70d" providerId="LiveId" clId="{070E4FF0-4E01-44A0-B267-D2079BC65CA4}" dt="2020-01-29T23:20:18.306" v="240" actId="2696"/>
        <pc:sldMkLst>
          <pc:docMk/>
          <pc:sldMk cId="1749684539" sldId="2076136902"/>
        </pc:sldMkLst>
      </pc:sldChg>
      <pc:sldChg chg="del delCm">
        <pc:chgData name="Cesar De la Torre" userId="f9c14db2e5fef70d" providerId="LiveId" clId="{070E4FF0-4E01-44A0-B267-D2079BC65CA4}" dt="2020-01-29T23:20:18.363" v="241" actId="2696"/>
        <pc:sldMkLst>
          <pc:docMk/>
          <pc:sldMk cId="1987492526" sldId="2076136903"/>
        </pc:sldMkLst>
      </pc:sldChg>
      <pc:sldChg chg="del delCm">
        <pc:chgData name="Cesar De la Torre" userId="f9c14db2e5fef70d" providerId="LiveId" clId="{070E4FF0-4E01-44A0-B267-D2079BC65CA4}" dt="2020-01-29T23:20:18.423" v="242" actId="2696"/>
        <pc:sldMkLst>
          <pc:docMk/>
          <pc:sldMk cId="2277595801" sldId="2076136904"/>
        </pc:sldMkLst>
      </pc:sldChg>
      <pc:sldChg chg="del delCm">
        <pc:chgData name="Cesar De la Torre" userId="f9c14db2e5fef70d" providerId="LiveId" clId="{070E4FF0-4E01-44A0-B267-D2079BC65CA4}" dt="2020-01-29T23:20:18.490" v="243" actId="2696"/>
        <pc:sldMkLst>
          <pc:docMk/>
          <pc:sldMk cId="1406135015" sldId="2076136905"/>
        </pc:sldMkLst>
      </pc:sldChg>
      <pc:sldChg chg="del delCm">
        <pc:chgData name="Cesar De la Torre" userId="f9c14db2e5fef70d" providerId="LiveId" clId="{070E4FF0-4E01-44A0-B267-D2079BC65CA4}" dt="2020-01-29T23:20:18.578" v="244" actId="2696"/>
        <pc:sldMkLst>
          <pc:docMk/>
          <pc:sldMk cId="730063011" sldId="2076136906"/>
        </pc:sldMkLst>
      </pc:sldChg>
      <pc:sldChg chg="del delCm">
        <pc:chgData name="Cesar De la Torre" userId="f9c14db2e5fef70d" providerId="LiveId" clId="{070E4FF0-4E01-44A0-B267-D2079BC65CA4}" dt="2020-01-29T23:20:18.647" v="245" actId="2696"/>
        <pc:sldMkLst>
          <pc:docMk/>
          <pc:sldMk cId="1386012457" sldId="2076136907"/>
        </pc:sldMkLst>
      </pc:sldChg>
      <pc:sldChg chg="del delCm">
        <pc:chgData name="Cesar De la Torre" userId="f9c14db2e5fef70d" providerId="LiveId" clId="{070E4FF0-4E01-44A0-B267-D2079BC65CA4}" dt="2020-01-29T23:20:18.659" v="246" actId="2696"/>
        <pc:sldMkLst>
          <pc:docMk/>
          <pc:sldMk cId="3869233704" sldId="2076136908"/>
        </pc:sldMkLst>
      </pc:sldChg>
      <pc:sldChg chg="del delCm">
        <pc:chgData name="Cesar De la Torre" userId="f9c14db2e5fef70d" providerId="LiveId" clId="{070E4FF0-4E01-44A0-B267-D2079BC65CA4}" dt="2020-01-29T23:20:18.675" v="247" actId="2696"/>
        <pc:sldMkLst>
          <pc:docMk/>
          <pc:sldMk cId="1538413804" sldId="2076136909"/>
        </pc:sldMkLst>
      </pc:sldChg>
      <pc:sldChg chg="del delCm">
        <pc:chgData name="Cesar De la Torre" userId="f9c14db2e5fef70d" providerId="LiveId" clId="{070E4FF0-4E01-44A0-B267-D2079BC65CA4}" dt="2020-01-29T23:20:18.696" v="248" actId="2696"/>
        <pc:sldMkLst>
          <pc:docMk/>
          <pc:sldMk cId="2749869195" sldId="2076136910"/>
        </pc:sldMkLst>
      </pc:sldChg>
      <pc:sldChg chg="del delCm">
        <pc:chgData name="Cesar De la Torre" userId="f9c14db2e5fef70d" providerId="LiveId" clId="{070E4FF0-4E01-44A0-B267-D2079BC65CA4}" dt="2020-01-29T23:20:18.758" v="249" actId="2696"/>
        <pc:sldMkLst>
          <pc:docMk/>
          <pc:sldMk cId="3634969960" sldId="2076136911"/>
        </pc:sldMkLst>
      </pc:sldChg>
      <pc:sldChg chg="del delCm">
        <pc:chgData name="Cesar De la Torre" userId="f9c14db2e5fef70d" providerId="LiveId" clId="{070E4FF0-4E01-44A0-B267-D2079BC65CA4}" dt="2020-01-29T23:20:18.800" v="250" actId="2696"/>
        <pc:sldMkLst>
          <pc:docMk/>
          <pc:sldMk cId="635428541" sldId="2076136912"/>
        </pc:sldMkLst>
      </pc:sldChg>
      <pc:sldChg chg="del">
        <pc:chgData name="Cesar De la Torre" userId="f9c14db2e5fef70d" providerId="LiveId" clId="{070E4FF0-4E01-44A0-B267-D2079BC65CA4}" dt="2020-01-29T23:20:18.882" v="251" actId="2696"/>
        <pc:sldMkLst>
          <pc:docMk/>
          <pc:sldMk cId="3943182916" sldId="2076136913"/>
        </pc:sldMkLst>
      </pc:sldChg>
      <pc:sldChg chg="del">
        <pc:chgData name="Cesar De la Torre" userId="f9c14db2e5fef70d" providerId="LiveId" clId="{070E4FF0-4E01-44A0-B267-D2079BC65CA4}" dt="2020-01-29T23:20:18.944" v="253" actId="2696"/>
        <pc:sldMkLst>
          <pc:docMk/>
          <pc:sldMk cId="1924498568" sldId="2076136914"/>
        </pc:sldMkLst>
      </pc:sldChg>
      <pc:sldChg chg="del delCm">
        <pc:chgData name="Cesar De la Torre" userId="f9c14db2e5fef70d" providerId="LiveId" clId="{070E4FF0-4E01-44A0-B267-D2079BC65CA4}" dt="2020-01-29T23:20:18.971" v="254" actId="2696"/>
        <pc:sldMkLst>
          <pc:docMk/>
          <pc:sldMk cId="2796790042" sldId="2076136915"/>
        </pc:sldMkLst>
      </pc:sldChg>
      <pc:sldChg chg="del">
        <pc:chgData name="Cesar De la Torre" userId="f9c14db2e5fef70d" providerId="LiveId" clId="{070E4FF0-4E01-44A0-B267-D2079BC65CA4}" dt="2020-01-29T23:38:43.677" v="649" actId="2696"/>
        <pc:sldMkLst>
          <pc:docMk/>
          <pc:sldMk cId="75089149" sldId="2076136916"/>
        </pc:sldMkLst>
      </pc:sldChg>
      <pc:sldChg chg="modTransition">
        <pc:chgData name="Cesar De la Torre" userId="f9c14db2e5fef70d" providerId="LiveId" clId="{070E4FF0-4E01-44A0-B267-D2079BC65CA4}" dt="2020-01-29T23:39:32.425" v="657"/>
        <pc:sldMkLst>
          <pc:docMk/>
          <pc:sldMk cId="1457329355" sldId="2076136916"/>
        </pc:sldMkLst>
      </pc:sldChg>
      <pc:sldChg chg="del">
        <pc:chgData name="Cesar De la Torre" userId="f9c14db2e5fef70d" providerId="LiveId" clId="{070E4FF0-4E01-44A0-B267-D2079BC65CA4}" dt="2020-01-29T23:20:17.613" v="210" actId="2696"/>
        <pc:sldMkLst>
          <pc:docMk/>
          <pc:sldMk cId="2997768570" sldId="2076136917"/>
        </pc:sldMkLst>
      </pc:sldChg>
      <pc:sldChg chg="modSp add">
        <pc:chgData name="Cesar De la Torre" userId="f9c14db2e5fef70d" providerId="LiveId" clId="{070E4FF0-4E01-44A0-B267-D2079BC65CA4}" dt="2020-01-29T23:23:45.246" v="351" actId="113"/>
        <pc:sldMkLst>
          <pc:docMk/>
          <pc:sldMk cId="3435391533" sldId="2076136918"/>
        </pc:sldMkLst>
        <pc:spChg chg="mod">
          <ac:chgData name="Cesar De la Torre" userId="f9c14db2e5fef70d" providerId="LiveId" clId="{070E4FF0-4E01-44A0-B267-D2079BC65CA4}" dt="2020-01-29T23:23:45.246" v="351" actId="113"/>
          <ac:spMkLst>
            <pc:docMk/>
            <pc:sldMk cId="3435391533" sldId="2076136918"/>
            <ac:spMk id="4" creationId="{00000000-0000-0000-0000-000000000000}"/>
          </ac:spMkLst>
        </pc:spChg>
      </pc:sldChg>
      <pc:sldChg chg="modSp add ord">
        <pc:chgData name="Cesar De la Torre" userId="f9c14db2e5fef70d" providerId="LiveId" clId="{070E4FF0-4E01-44A0-B267-D2079BC65CA4}" dt="2020-01-29T23:40:13" v="679"/>
        <pc:sldMkLst>
          <pc:docMk/>
          <pc:sldMk cId="1830687900" sldId="2076136919"/>
        </pc:sldMkLst>
        <pc:spChg chg="mod">
          <ac:chgData name="Cesar De la Torre" userId="f9c14db2e5fef70d" providerId="LiveId" clId="{070E4FF0-4E01-44A0-B267-D2079BC65CA4}" dt="2020-01-29T23:39:46.691" v="676" actId="403"/>
          <ac:spMkLst>
            <pc:docMk/>
            <pc:sldMk cId="1830687900" sldId="2076136919"/>
            <ac:spMk id="2" creationId="{C69ADECA-23F5-48F8-814F-8219E5B19B7E}"/>
          </ac:spMkLst>
        </pc:spChg>
      </pc:sldChg>
      <pc:sldChg chg="modSp add">
        <pc:chgData name="Cesar De la Torre" userId="f9c14db2e5fef70d" providerId="LiveId" clId="{070E4FF0-4E01-44A0-B267-D2079BC65CA4}" dt="2020-01-30T17:51:17.695" v="855" actId="20577"/>
        <pc:sldMkLst>
          <pc:docMk/>
          <pc:sldMk cId="1321739811" sldId="2076136920"/>
        </pc:sldMkLst>
        <pc:spChg chg="mod">
          <ac:chgData name="Cesar De la Torre" userId="f9c14db2e5fef70d" providerId="LiveId" clId="{070E4FF0-4E01-44A0-B267-D2079BC65CA4}" dt="2020-01-30T17:51:17.695" v="855" actId="20577"/>
          <ac:spMkLst>
            <pc:docMk/>
            <pc:sldMk cId="1321739811" sldId="2076136920"/>
            <ac:spMk id="4" creationId="{00000000-0000-0000-0000-000000000000}"/>
          </ac:spMkLst>
        </pc:spChg>
      </pc:sldChg>
      <pc:sldChg chg="del delCm">
        <pc:chgData name="Cesar De la Torre" userId="f9c14db2e5fef70d" providerId="LiveId" clId="{070E4FF0-4E01-44A0-B267-D2079BC65CA4}" dt="2020-01-29T23:13:05.045" v="141" actId="2696"/>
        <pc:sldMkLst>
          <pc:docMk/>
          <pc:sldMk cId="1627844898" sldId="2076136920"/>
        </pc:sldMkLst>
      </pc:sldChg>
      <pc:sldChg chg="del">
        <pc:chgData name="Cesar De la Torre" userId="f9c14db2e5fef70d" providerId="LiveId" clId="{070E4FF0-4E01-44A0-B267-D2079BC65CA4}" dt="2020-01-29T23:10:18.181" v="137" actId="2696"/>
        <pc:sldMkLst>
          <pc:docMk/>
          <pc:sldMk cId="3495353589" sldId="2076136923"/>
        </pc:sldMkLst>
      </pc:sldChg>
      <pc:sldChg chg="del">
        <pc:chgData name="Cesar De la Torre" userId="f9c14db2e5fef70d" providerId="LiveId" clId="{070E4FF0-4E01-44A0-B267-D2079BC65CA4}" dt="2020-01-29T23:09:36.476" v="131" actId="2696"/>
        <pc:sldMkLst>
          <pc:docMk/>
          <pc:sldMk cId="1976832731" sldId="2076136924"/>
        </pc:sldMkLst>
      </pc:sldChg>
      <pc:sldMasterChg chg="delSldLayout">
        <pc:chgData name="Cesar De la Torre" userId="f9c14db2e5fef70d" providerId="LiveId" clId="{070E4FF0-4E01-44A0-B267-D2079BC65CA4}" dt="2020-01-29T23:21:09.372" v="300" actId="2696"/>
        <pc:sldMasterMkLst>
          <pc:docMk/>
          <pc:sldMasterMk cId="2667533044" sldId="2147483648"/>
        </pc:sldMasterMkLst>
        <pc:sldLayoutChg chg="del">
          <pc:chgData name="Cesar De la Torre" userId="f9c14db2e5fef70d" providerId="LiveId" clId="{070E4FF0-4E01-44A0-B267-D2079BC65CA4}" dt="2020-01-29T23:20:19.271" v="267" actId="2696"/>
          <pc:sldLayoutMkLst>
            <pc:docMk/>
            <pc:sldMasterMk cId="2667533044" sldId="2147483648"/>
            <pc:sldLayoutMk cId="488837233" sldId="2147483662"/>
          </pc:sldLayoutMkLst>
        </pc:sldLayoutChg>
        <pc:sldLayoutChg chg="del">
          <pc:chgData name="Cesar De la Torre" userId="f9c14db2e5fef70d" providerId="LiveId" clId="{070E4FF0-4E01-44A0-B267-D2079BC65CA4}" dt="2020-01-29T23:21:09.372" v="300" actId="2696"/>
          <pc:sldLayoutMkLst>
            <pc:docMk/>
            <pc:sldMasterMk cId="2667533044" sldId="2147483648"/>
            <pc:sldLayoutMk cId="1560615150" sldId="2147483736"/>
          </pc:sldLayoutMkLst>
        </pc:sldLayoutChg>
      </pc:sldMasterChg>
      <pc:sldMasterChg chg="delSldLayout">
        <pc:chgData name="Cesar De la Torre" userId="f9c14db2e5fef70d" providerId="LiveId" clId="{070E4FF0-4E01-44A0-B267-D2079BC65CA4}" dt="2020-01-29T23:20:18.998" v="256" actId="2696"/>
        <pc:sldMasterMkLst>
          <pc:docMk/>
          <pc:sldMasterMk cId="1945578425" sldId="2147483697"/>
        </pc:sldMasterMkLst>
        <pc:sldLayoutChg chg="del">
          <pc:chgData name="Cesar De la Torre" userId="f9c14db2e5fef70d" providerId="LiveId" clId="{070E4FF0-4E01-44A0-B267-D2079BC65CA4}" dt="2020-01-29T23:20:18.998" v="256" actId="2696"/>
          <pc:sldLayoutMkLst>
            <pc:docMk/>
            <pc:sldMasterMk cId="1945578425" sldId="2147483697"/>
            <pc:sldLayoutMk cId="205710932" sldId="2147483698"/>
          </pc:sldLayoutMkLst>
        </pc:sldLayoutChg>
      </pc:sldMasterChg>
      <pc:sldMasterChg chg="delSldLayout">
        <pc:chgData name="Cesar De la Torre" userId="f9c14db2e5fef70d" providerId="LiveId" clId="{070E4FF0-4E01-44A0-B267-D2079BC65CA4}" dt="2020-01-29T23:20:19.839" v="287" actId="2696"/>
        <pc:sldMasterMkLst>
          <pc:docMk/>
          <pc:sldMasterMk cId="4248668202" sldId="2147483713"/>
        </pc:sldMasterMkLst>
        <pc:sldLayoutChg chg="del">
          <pc:chgData name="Cesar De la Torre" userId="f9c14db2e5fef70d" providerId="LiveId" clId="{070E4FF0-4E01-44A0-B267-D2079BC65CA4}" dt="2020-01-29T23:10:18.183" v="138" actId="2696"/>
          <pc:sldLayoutMkLst>
            <pc:docMk/>
            <pc:sldMasterMk cId="4248668202" sldId="2147483713"/>
            <pc:sldLayoutMk cId="4001565134" sldId="2147483803"/>
          </pc:sldLayoutMkLst>
        </pc:sldLayoutChg>
        <pc:sldLayoutChg chg="del">
          <pc:chgData name="Cesar De la Torre" userId="f9c14db2e5fef70d" providerId="LiveId" clId="{070E4FF0-4E01-44A0-B267-D2079BC65CA4}" dt="2020-01-29T23:20:19.689" v="280" actId="2696"/>
          <pc:sldLayoutMkLst>
            <pc:docMk/>
            <pc:sldMasterMk cId="4248668202" sldId="2147483713"/>
            <pc:sldLayoutMk cId="501488737" sldId="2147483807"/>
          </pc:sldLayoutMkLst>
        </pc:sldLayoutChg>
        <pc:sldLayoutChg chg="del">
          <pc:chgData name="Cesar De la Torre" userId="f9c14db2e5fef70d" providerId="LiveId" clId="{070E4FF0-4E01-44A0-B267-D2079BC65CA4}" dt="2020-01-29T23:20:19.103" v="260" actId="2696"/>
          <pc:sldLayoutMkLst>
            <pc:docMk/>
            <pc:sldMasterMk cId="4248668202" sldId="2147483713"/>
            <pc:sldLayoutMk cId="298313218" sldId="2147483826"/>
          </pc:sldLayoutMkLst>
        </pc:sldLayoutChg>
        <pc:sldLayoutChg chg="del">
          <pc:chgData name="Cesar De la Torre" userId="f9c14db2e5fef70d" providerId="LiveId" clId="{070E4FF0-4E01-44A0-B267-D2079BC65CA4}" dt="2020-01-29T23:20:19.167" v="263" actId="2696"/>
          <pc:sldLayoutMkLst>
            <pc:docMk/>
            <pc:sldMasterMk cId="4248668202" sldId="2147483713"/>
            <pc:sldLayoutMk cId="599919026" sldId="2147483827"/>
          </pc:sldLayoutMkLst>
        </pc:sldLayoutChg>
        <pc:sldLayoutChg chg="del">
          <pc:chgData name="Cesar De la Torre" userId="f9c14db2e5fef70d" providerId="LiveId" clId="{070E4FF0-4E01-44A0-B267-D2079BC65CA4}" dt="2020-01-29T23:20:19.541" v="274" actId="2696"/>
          <pc:sldLayoutMkLst>
            <pc:docMk/>
            <pc:sldMasterMk cId="4248668202" sldId="2147483713"/>
            <pc:sldLayoutMk cId="2403370298" sldId="2147483828"/>
          </pc:sldLayoutMkLst>
        </pc:sldLayoutChg>
        <pc:sldLayoutChg chg="del">
          <pc:chgData name="Cesar De la Torre" userId="f9c14db2e5fef70d" providerId="LiveId" clId="{070E4FF0-4E01-44A0-B267-D2079BC65CA4}" dt="2020-01-29T23:20:19.839" v="287" actId="2696"/>
          <pc:sldLayoutMkLst>
            <pc:docMk/>
            <pc:sldMasterMk cId="4248668202" sldId="2147483713"/>
            <pc:sldLayoutMk cId="4091930627" sldId="2147483864"/>
          </pc:sldLayoutMkLst>
        </pc:sldLayoutChg>
        <pc:sldLayoutChg chg="del">
          <pc:chgData name="Cesar De la Torre" userId="f9c14db2e5fef70d" providerId="LiveId" clId="{070E4FF0-4E01-44A0-B267-D2079BC65CA4}" dt="2020-01-29T23:20:19.777" v="284" actId="2696"/>
          <pc:sldLayoutMkLst>
            <pc:docMk/>
            <pc:sldMasterMk cId="4248668202" sldId="2147483713"/>
            <pc:sldLayoutMk cId="2501389090" sldId="2147483865"/>
          </pc:sldLayoutMkLst>
        </pc:sldLayoutChg>
      </pc:sldMasterChg>
      <pc:sldMasterChg chg="delSldLayout">
        <pc:chgData name="Cesar De la Torre" userId="f9c14db2e5fef70d" providerId="LiveId" clId="{070E4FF0-4E01-44A0-B267-D2079BC65CA4}" dt="2020-01-29T23:20:18.883" v="252" actId="2696"/>
        <pc:sldMasterMkLst>
          <pc:docMk/>
          <pc:sldMasterMk cId="2318707277" sldId="2147483739"/>
        </pc:sldMasterMkLst>
        <pc:sldLayoutChg chg="del">
          <pc:chgData name="Cesar De la Torre" userId="f9c14db2e5fef70d" providerId="LiveId" clId="{070E4FF0-4E01-44A0-B267-D2079BC65CA4}" dt="2020-01-29T23:18:04.323" v="195" actId="2696"/>
          <pc:sldLayoutMkLst>
            <pc:docMk/>
            <pc:sldMasterMk cId="2318707277" sldId="2147483739"/>
            <pc:sldLayoutMk cId="1315220350" sldId="2147483869"/>
          </pc:sldLayoutMkLst>
        </pc:sldLayoutChg>
        <pc:sldLayoutChg chg="del">
          <pc:chgData name="Cesar De la Torre" userId="f9c14db2e5fef70d" providerId="LiveId" clId="{070E4FF0-4E01-44A0-B267-D2079BC65CA4}" dt="2020-01-29T23:18:09.291" v="198" actId="2696"/>
          <pc:sldLayoutMkLst>
            <pc:docMk/>
            <pc:sldMasterMk cId="2318707277" sldId="2147483739"/>
            <pc:sldLayoutMk cId="135132480" sldId="2147483871"/>
          </pc:sldLayoutMkLst>
        </pc:sldLayoutChg>
        <pc:sldLayoutChg chg="del">
          <pc:chgData name="Cesar De la Torre" userId="f9c14db2e5fef70d" providerId="LiveId" clId="{070E4FF0-4E01-44A0-B267-D2079BC65CA4}" dt="2020-01-29T23:10:18.201" v="140" actId="2696"/>
          <pc:sldLayoutMkLst>
            <pc:docMk/>
            <pc:sldMasterMk cId="2318707277" sldId="2147483739"/>
            <pc:sldLayoutMk cId="2536555364" sldId="2147483873"/>
          </pc:sldLayoutMkLst>
        </pc:sldLayoutChg>
        <pc:sldLayoutChg chg="del">
          <pc:chgData name="Cesar De la Torre" userId="f9c14db2e5fef70d" providerId="LiveId" clId="{070E4FF0-4E01-44A0-B267-D2079BC65CA4}" dt="2020-01-29T23:20:17.753" v="218" actId="2696"/>
          <pc:sldLayoutMkLst>
            <pc:docMk/>
            <pc:sldMasterMk cId="2318707277" sldId="2147483739"/>
            <pc:sldLayoutMk cId="1012420467" sldId="2147483876"/>
          </pc:sldLayoutMkLst>
        </pc:sldLayoutChg>
        <pc:sldLayoutChg chg="del">
          <pc:chgData name="Cesar De la Torre" userId="f9c14db2e5fef70d" providerId="LiveId" clId="{070E4FF0-4E01-44A0-B267-D2079BC65CA4}" dt="2020-01-29T23:20:17.790" v="221" actId="2696"/>
          <pc:sldLayoutMkLst>
            <pc:docMk/>
            <pc:sldMasterMk cId="2318707277" sldId="2147483739"/>
            <pc:sldLayoutMk cId="4246010187" sldId="2147483877"/>
          </pc:sldLayoutMkLst>
        </pc:sldLayoutChg>
        <pc:sldLayoutChg chg="del">
          <pc:chgData name="Cesar De la Torre" userId="f9c14db2e5fef70d" providerId="LiveId" clId="{070E4FF0-4E01-44A0-B267-D2079BC65CA4}" dt="2020-01-29T23:20:17.808" v="223" actId="2696"/>
          <pc:sldLayoutMkLst>
            <pc:docMk/>
            <pc:sldMasterMk cId="2318707277" sldId="2147483739"/>
            <pc:sldLayoutMk cId="3998821816" sldId="2147483878"/>
          </pc:sldLayoutMkLst>
        </pc:sldLayoutChg>
        <pc:sldLayoutChg chg="del">
          <pc:chgData name="Cesar De la Torre" userId="f9c14db2e5fef70d" providerId="LiveId" clId="{070E4FF0-4E01-44A0-B267-D2079BC65CA4}" dt="2020-01-29T23:20:17.937" v="229" actId="2696"/>
          <pc:sldLayoutMkLst>
            <pc:docMk/>
            <pc:sldMasterMk cId="2318707277" sldId="2147483739"/>
            <pc:sldLayoutMk cId="1475147193" sldId="2147483879"/>
          </pc:sldLayoutMkLst>
        </pc:sldLayoutChg>
        <pc:sldLayoutChg chg="del">
          <pc:chgData name="Cesar De la Torre" userId="f9c14db2e5fef70d" providerId="LiveId" clId="{070E4FF0-4E01-44A0-B267-D2079BC65CA4}" dt="2020-01-29T23:20:18.027" v="232" actId="2696"/>
          <pc:sldLayoutMkLst>
            <pc:docMk/>
            <pc:sldMasterMk cId="2318707277" sldId="2147483739"/>
            <pc:sldLayoutMk cId="133013894" sldId="2147483880"/>
          </pc:sldLayoutMkLst>
        </pc:sldLayoutChg>
        <pc:sldLayoutChg chg="del">
          <pc:chgData name="Cesar De la Torre" userId="f9c14db2e5fef70d" providerId="LiveId" clId="{070E4FF0-4E01-44A0-B267-D2079BC65CA4}" dt="2020-01-29T23:20:18.883" v="252" actId="2696"/>
          <pc:sldLayoutMkLst>
            <pc:docMk/>
            <pc:sldMasterMk cId="2318707277" sldId="2147483739"/>
            <pc:sldLayoutMk cId="972463933" sldId="2147483882"/>
          </pc:sldLayoutMkLst>
        </pc:sldLayoutChg>
      </pc:sldMasterChg>
      <pc:sldMasterChg chg="delSldLayout">
        <pc:chgData name="Cesar De la Torre" userId="f9c14db2e5fef70d" providerId="LiveId" clId="{070E4FF0-4E01-44A0-B267-D2079BC65CA4}" dt="2020-01-29T23:21:52.957" v="310" actId="2696"/>
        <pc:sldMasterMkLst>
          <pc:docMk/>
          <pc:sldMasterMk cId="4081039484" sldId="2147483783"/>
        </pc:sldMasterMkLst>
        <pc:sldLayoutChg chg="del">
          <pc:chgData name="Cesar De la Torre" userId="f9c14db2e5fef70d" providerId="LiveId" clId="{070E4FF0-4E01-44A0-B267-D2079BC65CA4}" dt="2020-01-29T23:21:52.957" v="310" actId="2696"/>
          <pc:sldLayoutMkLst>
            <pc:docMk/>
            <pc:sldMasterMk cId="4081039484" sldId="2147483783"/>
            <pc:sldLayoutMk cId="2494468401" sldId="2147483901"/>
          </pc:sldLayoutMkLst>
        </pc:sldLayoutChg>
      </pc:sldMasterChg>
      <pc:sldMasterChg chg="delSldLayout">
        <pc:chgData name="Cesar De la Torre" userId="f9c14db2e5fef70d" providerId="LiveId" clId="{070E4FF0-4E01-44A0-B267-D2079BC65CA4}" dt="2020-01-29T23:20:19.616" v="278" actId="2696"/>
        <pc:sldMasterMkLst>
          <pc:docMk/>
          <pc:sldMasterMk cId="3470957627" sldId="2147483829"/>
        </pc:sldMasterMkLst>
        <pc:sldLayoutChg chg="del">
          <pc:chgData name="Cesar De la Torre" userId="f9c14db2e5fef70d" providerId="LiveId" clId="{070E4FF0-4E01-44A0-B267-D2079BC65CA4}" dt="2020-01-29T23:20:19.616" v="278" actId="2696"/>
          <pc:sldLayoutMkLst>
            <pc:docMk/>
            <pc:sldMasterMk cId="3470957627" sldId="2147483829"/>
            <pc:sldLayoutMk cId="1658510641" sldId="2147483853"/>
          </pc:sldLayoutMkLst>
        </pc:sldLayoutChg>
      </pc:sldMaster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6" dt="2019-12-01T14:20:40.076" idx="123">
    <p:pos x="10" y="10"/>
    <p:text>This is a good list for Guardrails, but we need talking points for each bullet.</p:text>
    <p:extLst>
      <p:ext uri="{C676402C-5697-4E1C-873F-D02D1690AC5C}">
        <p15:threadingInfo xmlns:p15="http://schemas.microsoft.com/office/powerpoint/2012/main" timeZoneBias="480"/>
      </p:ext>
    </p:extLst>
  </p:cm>
</p:cmLst>
</file>

<file path=ppt/diagrams/_rels/data1.xml.rels><?xml version="1.0" encoding="UTF-8" standalone="yes"?>
<Relationships xmlns="http://schemas.openxmlformats.org/package/2006/relationships"><Relationship Id="rId8" Type="http://schemas.openxmlformats.org/officeDocument/2006/relationships/image" Target="../media/image94.sv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svg"/><Relationship Id="rId2" Type="http://schemas.openxmlformats.org/officeDocument/2006/relationships/image" Target="../media/image88.svg"/><Relationship Id="rId1" Type="http://schemas.openxmlformats.org/officeDocument/2006/relationships/image" Target="../media/image87.png"/><Relationship Id="rId6" Type="http://schemas.openxmlformats.org/officeDocument/2006/relationships/image" Target="../media/image92.sv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svg"/><Relationship Id="rId4" Type="http://schemas.openxmlformats.org/officeDocument/2006/relationships/image" Target="../media/image90.svg"/><Relationship Id="rId9" Type="http://schemas.openxmlformats.org/officeDocument/2006/relationships/image" Target="../media/image95.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4.sv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svg"/><Relationship Id="rId2" Type="http://schemas.openxmlformats.org/officeDocument/2006/relationships/image" Target="../media/image88.svg"/><Relationship Id="rId1" Type="http://schemas.openxmlformats.org/officeDocument/2006/relationships/image" Target="../media/image87.png"/><Relationship Id="rId6" Type="http://schemas.openxmlformats.org/officeDocument/2006/relationships/image" Target="../media/image92.sv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svg"/><Relationship Id="rId4" Type="http://schemas.openxmlformats.org/officeDocument/2006/relationships/image" Target="../media/image90.svg"/><Relationship Id="rId9" Type="http://schemas.openxmlformats.org/officeDocument/2006/relationships/image" Target="../media/image95.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1B11DF-80E3-4D4E-A060-D2E96DA93EB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46AC9AA-265D-419D-BB6A-AF215F709CA0}">
      <dgm:prSet/>
      <dgm:spPr/>
      <dgm:t>
        <a:bodyPr/>
        <a:lstStyle/>
        <a:p>
          <a:pPr>
            <a:lnSpc>
              <a:spcPct val="100000"/>
            </a:lnSpc>
          </a:pPr>
          <a:r>
            <a:rPr lang="en-US"/>
            <a:t>Class imbalance</a:t>
          </a:r>
        </a:p>
      </dgm:t>
    </dgm:pt>
    <dgm:pt modelId="{16B319CC-272C-4B4F-95E5-1DE15FCAB461}" type="parTrans" cxnId="{BE6798C1-0DEB-4384-84D7-FEF1A7419CB7}">
      <dgm:prSet/>
      <dgm:spPr/>
      <dgm:t>
        <a:bodyPr/>
        <a:lstStyle/>
        <a:p>
          <a:endParaRPr lang="en-US"/>
        </a:p>
      </dgm:t>
    </dgm:pt>
    <dgm:pt modelId="{CDDAFE63-D38C-4FD7-BA68-8D29C24C8938}" type="sibTrans" cxnId="{BE6798C1-0DEB-4384-84D7-FEF1A7419CB7}">
      <dgm:prSet/>
      <dgm:spPr/>
      <dgm:t>
        <a:bodyPr/>
        <a:lstStyle/>
        <a:p>
          <a:pPr>
            <a:lnSpc>
              <a:spcPct val="100000"/>
            </a:lnSpc>
          </a:pPr>
          <a:endParaRPr lang="en-US"/>
        </a:p>
      </dgm:t>
    </dgm:pt>
    <dgm:pt modelId="{42D4F5E4-BFB8-428A-B395-7806B40844C1}">
      <dgm:prSet/>
      <dgm:spPr/>
      <dgm:t>
        <a:bodyPr/>
        <a:lstStyle/>
        <a:p>
          <a:pPr>
            <a:lnSpc>
              <a:spcPct val="100000"/>
            </a:lnSpc>
          </a:pPr>
          <a:r>
            <a:rPr lang="en-US"/>
            <a:t>Train-Test split, CV, rolling CV</a:t>
          </a:r>
        </a:p>
      </dgm:t>
    </dgm:pt>
    <dgm:pt modelId="{AA93D5FD-C08B-46AB-B64E-0C06A1904815}" type="parTrans" cxnId="{A57E39CB-BFB3-431B-BA69-577B196F3FDA}">
      <dgm:prSet/>
      <dgm:spPr/>
      <dgm:t>
        <a:bodyPr/>
        <a:lstStyle/>
        <a:p>
          <a:endParaRPr lang="en-US"/>
        </a:p>
      </dgm:t>
    </dgm:pt>
    <dgm:pt modelId="{C58F27AE-1EA1-402B-9464-E7BB599B1F9A}" type="sibTrans" cxnId="{A57E39CB-BFB3-431B-BA69-577B196F3FDA}">
      <dgm:prSet/>
      <dgm:spPr/>
      <dgm:t>
        <a:bodyPr/>
        <a:lstStyle/>
        <a:p>
          <a:pPr>
            <a:lnSpc>
              <a:spcPct val="100000"/>
            </a:lnSpc>
          </a:pPr>
          <a:endParaRPr lang="en-US"/>
        </a:p>
      </dgm:t>
    </dgm:pt>
    <dgm:pt modelId="{68BF649F-05B4-49D6-870F-26647FAF71FC}">
      <dgm:prSet/>
      <dgm:spPr/>
      <dgm:t>
        <a:bodyPr/>
        <a:lstStyle/>
        <a:p>
          <a:pPr>
            <a:lnSpc>
              <a:spcPct val="100000"/>
            </a:lnSpc>
          </a:pPr>
          <a:r>
            <a:rPr lang="en-US"/>
            <a:t>Missing value imputation</a:t>
          </a:r>
        </a:p>
      </dgm:t>
    </dgm:pt>
    <dgm:pt modelId="{C8FB6144-249D-41FD-B82F-78657F6E3EAA}" type="parTrans" cxnId="{2D181AF8-C1F7-44F7-B897-F556D859169E}">
      <dgm:prSet/>
      <dgm:spPr/>
      <dgm:t>
        <a:bodyPr/>
        <a:lstStyle/>
        <a:p>
          <a:endParaRPr lang="en-US"/>
        </a:p>
      </dgm:t>
    </dgm:pt>
    <dgm:pt modelId="{268A06C1-49FE-410A-8191-1D81E1C02DFD}" type="sibTrans" cxnId="{2D181AF8-C1F7-44F7-B897-F556D859169E}">
      <dgm:prSet/>
      <dgm:spPr/>
      <dgm:t>
        <a:bodyPr/>
        <a:lstStyle/>
        <a:p>
          <a:pPr>
            <a:lnSpc>
              <a:spcPct val="100000"/>
            </a:lnSpc>
          </a:pPr>
          <a:endParaRPr lang="en-US"/>
        </a:p>
      </dgm:t>
    </dgm:pt>
    <dgm:pt modelId="{423306BE-9A8E-443A-B0EA-6A1F59ACB138}">
      <dgm:prSet/>
      <dgm:spPr/>
      <dgm:t>
        <a:bodyPr/>
        <a:lstStyle/>
        <a:p>
          <a:pPr>
            <a:lnSpc>
              <a:spcPct val="100000"/>
            </a:lnSpc>
          </a:pPr>
          <a:r>
            <a:rPr lang="en-US"/>
            <a:t>Detect high cardinality features</a:t>
          </a:r>
        </a:p>
      </dgm:t>
    </dgm:pt>
    <dgm:pt modelId="{1D814DF7-C064-46F3-8D02-0100565F55DC}" type="parTrans" cxnId="{C0B37371-0831-4D45-83D3-3F60B2F3BAE3}">
      <dgm:prSet/>
      <dgm:spPr/>
      <dgm:t>
        <a:bodyPr/>
        <a:lstStyle/>
        <a:p>
          <a:endParaRPr lang="en-US"/>
        </a:p>
      </dgm:t>
    </dgm:pt>
    <dgm:pt modelId="{CF3D0D00-CC88-40B6-8EDE-030A8AF44368}" type="sibTrans" cxnId="{C0B37371-0831-4D45-83D3-3F60B2F3BAE3}">
      <dgm:prSet/>
      <dgm:spPr/>
      <dgm:t>
        <a:bodyPr/>
        <a:lstStyle/>
        <a:p>
          <a:pPr>
            <a:lnSpc>
              <a:spcPct val="100000"/>
            </a:lnSpc>
          </a:pPr>
          <a:endParaRPr lang="en-US"/>
        </a:p>
      </dgm:t>
    </dgm:pt>
    <dgm:pt modelId="{6841A3EF-1E53-4007-A218-BCC7B2B35D2C}">
      <dgm:prSet/>
      <dgm:spPr/>
      <dgm:t>
        <a:bodyPr/>
        <a:lstStyle/>
        <a:p>
          <a:pPr>
            <a:lnSpc>
              <a:spcPct val="100000"/>
            </a:lnSpc>
          </a:pPr>
          <a:r>
            <a:rPr lang="en-US"/>
            <a:t>Detect leaky features</a:t>
          </a:r>
        </a:p>
      </dgm:t>
    </dgm:pt>
    <dgm:pt modelId="{BFF67FB5-EC0E-464A-AD04-9349947ACF26}" type="parTrans" cxnId="{151EEC16-1E85-4696-8559-D48F358F9208}">
      <dgm:prSet/>
      <dgm:spPr/>
      <dgm:t>
        <a:bodyPr/>
        <a:lstStyle/>
        <a:p>
          <a:endParaRPr lang="en-US"/>
        </a:p>
      </dgm:t>
    </dgm:pt>
    <dgm:pt modelId="{C4402BEA-6648-4302-9BD9-C126B6D98A77}" type="sibTrans" cxnId="{151EEC16-1E85-4696-8559-D48F358F9208}">
      <dgm:prSet/>
      <dgm:spPr/>
      <dgm:t>
        <a:bodyPr/>
        <a:lstStyle/>
        <a:p>
          <a:pPr>
            <a:lnSpc>
              <a:spcPct val="100000"/>
            </a:lnSpc>
          </a:pPr>
          <a:endParaRPr lang="en-US"/>
        </a:p>
      </dgm:t>
    </dgm:pt>
    <dgm:pt modelId="{1E4BFFF3-6CF0-4119-A4FF-DBEDF3D04FE6}">
      <dgm:prSet/>
      <dgm:spPr/>
      <dgm:t>
        <a:bodyPr/>
        <a:lstStyle/>
        <a:p>
          <a:pPr>
            <a:lnSpc>
              <a:spcPct val="100000"/>
            </a:lnSpc>
          </a:pPr>
          <a:r>
            <a:rPr lang="en-US"/>
            <a:t>Detect overfitting</a:t>
          </a:r>
        </a:p>
      </dgm:t>
    </dgm:pt>
    <dgm:pt modelId="{A29E39FF-7EA1-4EB0-AA96-78C2D5B31D20}" type="parTrans" cxnId="{7126EDFF-90BD-4184-BB7A-8F19FB8E17D2}">
      <dgm:prSet/>
      <dgm:spPr/>
      <dgm:t>
        <a:bodyPr/>
        <a:lstStyle/>
        <a:p>
          <a:endParaRPr lang="en-US"/>
        </a:p>
      </dgm:t>
    </dgm:pt>
    <dgm:pt modelId="{ABA34292-9DD9-4E36-BE25-99B0105DD223}" type="sibTrans" cxnId="{7126EDFF-90BD-4184-BB7A-8F19FB8E17D2}">
      <dgm:prSet/>
      <dgm:spPr/>
      <dgm:t>
        <a:bodyPr/>
        <a:lstStyle/>
        <a:p>
          <a:endParaRPr lang="en-US"/>
        </a:p>
      </dgm:t>
    </dgm:pt>
    <dgm:pt modelId="{9AA45280-E74B-4F7B-B475-01D754F781E3}">
      <dgm:prSet/>
      <dgm:spPr/>
      <dgm:t>
        <a:bodyPr/>
        <a:lstStyle/>
        <a:p>
          <a:pPr>
            <a:lnSpc>
              <a:spcPct val="100000"/>
            </a:lnSpc>
          </a:pPr>
          <a:r>
            <a:rPr lang="en-US"/>
            <a:t>Model Interpretability / Feature Importance</a:t>
          </a:r>
        </a:p>
      </dgm:t>
    </dgm:pt>
    <dgm:pt modelId="{5D767F72-CC17-4B93-BDE4-3DA96F39BB9A}" type="parTrans" cxnId="{354AE9E6-D923-443C-8180-C45564638F4C}">
      <dgm:prSet/>
      <dgm:spPr/>
      <dgm:t>
        <a:bodyPr/>
        <a:lstStyle/>
        <a:p>
          <a:endParaRPr lang="en-US"/>
        </a:p>
      </dgm:t>
    </dgm:pt>
    <dgm:pt modelId="{EDEBEA2B-7740-4AD1-A7B8-036532666744}" type="sibTrans" cxnId="{354AE9E6-D923-443C-8180-C45564638F4C}">
      <dgm:prSet/>
      <dgm:spPr/>
      <dgm:t>
        <a:bodyPr/>
        <a:lstStyle/>
        <a:p>
          <a:endParaRPr lang="en-US"/>
        </a:p>
      </dgm:t>
    </dgm:pt>
    <dgm:pt modelId="{3AE2B115-4947-4174-96BA-671BBFCEDABE}" type="pres">
      <dgm:prSet presAssocID="{A51B11DF-80E3-4D4E-A060-D2E96DA93EBA}" presName="root" presStyleCnt="0">
        <dgm:presLayoutVars>
          <dgm:dir/>
          <dgm:resizeHandles val="exact"/>
        </dgm:presLayoutVars>
      </dgm:prSet>
      <dgm:spPr/>
    </dgm:pt>
    <dgm:pt modelId="{501696A6-899F-4D65-A6C9-E9B9AE9DE202}" type="pres">
      <dgm:prSet presAssocID="{946AC9AA-265D-419D-BB6A-AF215F709CA0}" presName="compNode" presStyleCnt="0"/>
      <dgm:spPr/>
    </dgm:pt>
    <dgm:pt modelId="{2F795EA0-218B-4CF1-9A39-49027B5DB2E9}" type="pres">
      <dgm:prSet presAssocID="{946AC9AA-265D-419D-BB6A-AF215F709CA0}" presName="bgRect" presStyleLbl="bgShp" presStyleIdx="0" presStyleCnt="7" custLinFactNeighborX="-18450" custLinFactNeighborY="-72"/>
      <dgm:spPr/>
    </dgm:pt>
    <dgm:pt modelId="{19297A8B-7BDF-45A8-941B-7AEA6DF28470}" type="pres">
      <dgm:prSet presAssocID="{946AC9AA-265D-419D-BB6A-AF215F709CA0}"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ales of Justice"/>
        </a:ext>
      </dgm:extLst>
    </dgm:pt>
    <dgm:pt modelId="{B2DC6C1A-F864-4731-9511-DCD9DFF59073}" type="pres">
      <dgm:prSet presAssocID="{946AC9AA-265D-419D-BB6A-AF215F709CA0}" presName="spaceRect" presStyleCnt="0"/>
      <dgm:spPr/>
    </dgm:pt>
    <dgm:pt modelId="{9AFA0DBB-06B1-4DDB-9A8F-408E38AF25A0}" type="pres">
      <dgm:prSet presAssocID="{946AC9AA-265D-419D-BB6A-AF215F709CA0}" presName="parTx" presStyleLbl="revTx" presStyleIdx="0" presStyleCnt="7">
        <dgm:presLayoutVars>
          <dgm:chMax val="0"/>
          <dgm:chPref val="0"/>
        </dgm:presLayoutVars>
      </dgm:prSet>
      <dgm:spPr/>
    </dgm:pt>
    <dgm:pt modelId="{060B63B8-0CFC-48C5-A33A-1FC7AD867832}" type="pres">
      <dgm:prSet presAssocID="{CDDAFE63-D38C-4FD7-BA68-8D29C24C8938}" presName="sibTrans" presStyleCnt="0"/>
      <dgm:spPr/>
    </dgm:pt>
    <dgm:pt modelId="{F80302B4-2A48-4140-8810-3FD93B8566EC}" type="pres">
      <dgm:prSet presAssocID="{42D4F5E4-BFB8-428A-B395-7806B40844C1}" presName="compNode" presStyleCnt="0"/>
      <dgm:spPr/>
    </dgm:pt>
    <dgm:pt modelId="{87D85A8B-6EC7-4D3D-868C-0439A640B9B5}" type="pres">
      <dgm:prSet presAssocID="{42D4F5E4-BFB8-428A-B395-7806B40844C1}" presName="bgRect" presStyleLbl="bgShp" presStyleIdx="1" presStyleCnt="7"/>
      <dgm:spPr/>
    </dgm:pt>
    <dgm:pt modelId="{1B142369-F856-4841-8819-F8FCEF38E033}" type="pres">
      <dgm:prSet presAssocID="{42D4F5E4-BFB8-428A-B395-7806B40844C1}"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67707BA5-3C8A-4118-B342-4642DD7AC0FA}" type="pres">
      <dgm:prSet presAssocID="{42D4F5E4-BFB8-428A-B395-7806B40844C1}" presName="spaceRect" presStyleCnt="0"/>
      <dgm:spPr/>
    </dgm:pt>
    <dgm:pt modelId="{07637968-07C6-40EE-BDAD-D29DD96BFE4E}" type="pres">
      <dgm:prSet presAssocID="{42D4F5E4-BFB8-428A-B395-7806B40844C1}" presName="parTx" presStyleLbl="revTx" presStyleIdx="1" presStyleCnt="7">
        <dgm:presLayoutVars>
          <dgm:chMax val="0"/>
          <dgm:chPref val="0"/>
        </dgm:presLayoutVars>
      </dgm:prSet>
      <dgm:spPr/>
    </dgm:pt>
    <dgm:pt modelId="{7AA416F1-7D3E-4FF8-8A4D-E831617F38F0}" type="pres">
      <dgm:prSet presAssocID="{C58F27AE-1EA1-402B-9464-E7BB599B1F9A}" presName="sibTrans" presStyleCnt="0"/>
      <dgm:spPr/>
    </dgm:pt>
    <dgm:pt modelId="{A22314BC-AA96-4281-A4B5-6BF6CC639EA1}" type="pres">
      <dgm:prSet presAssocID="{68BF649F-05B4-49D6-870F-26647FAF71FC}" presName="compNode" presStyleCnt="0"/>
      <dgm:spPr/>
    </dgm:pt>
    <dgm:pt modelId="{6BAF67E6-564F-4328-9925-60D8A810583F}" type="pres">
      <dgm:prSet presAssocID="{68BF649F-05B4-49D6-870F-26647FAF71FC}" presName="bgRect" presStyleLbl="bgShp" presStyleIdx="2" presStyleCnt="7"/>
      <dgm:spPr/>
    </dgm:pt>
    <dgm:pt modelId="{06AEEA26-5738-4F5E-9A69-33E66589519E}" type="pres">
      <dgm:prSet presAssocID="{68BF649F-05B4-49D6-870F-26647FAF71FC}"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2ACF5267-ECC6-4344-82DE-743528CFEFCD}" type="pres">
      <dgm:prSet presAssocID="{68BF649F-05B4-49D6-870F-26647FAF71FC}" presName="spaceRect" presStyleCnt="0"/>
      <dgm:spPr/>
    </dgm:pt>
    <dgm:pt modelId="{25FFF0D8-D90C-483B-BDD7-74D5EA4C6B2E}" type="pres">
      <dgm:prSet presAssocID="{68BF649F-05B4-49D6-870F-26647FAF71FC}" presName="parTx" presStyleLbl="revTx" presStyleIdx="2" presStyleCnt="7">
        <dgm:presLayoutVars>
          <dgm:chMax val="0"/>
          <dgm:chPref val="0"/>
        </dgm:presLayoutVars>
      </dgm:prSet>
      <dgm:spPr/>
    </dgm:pt>
    <dgm:pt modelId="{039DF86C-B89D-4FDC-9D7C-0ED641F9C9FC}" type="pres">
      <dgm:prSet presAssocID="{268A06C1-49FE-410A-8191-1D81E1C02DFD}" presName="sibTrans" presStyleCnt="0"/>
      <dgm:spPr/>
    </dgm:pt>
    <dgm:pt modelId="{999AB269-7483-488C-90DB-EBAE26C7D73A}" type="pres">
      <dgm:prSet presAssocID="{423306BE-9A8E-443A-B0EA-6A1F59ACB138}" presName="compNode" presStyleCnt="0"/>
      <dgm:spPr/>
    </dgm:pt>
    <dgm:pt modelId="{68D37306-058A-4CF1-9DE7-C1831EF3413B}" type="pres">
      <dgm:prSet presAssocID="{423306BE-9A8E-443A-B0EA-6A1F59ACB138}" presName="bgRect" presStyleLbl="bgShp" presStyleIdx="3" presStyleCnt="7"/>
      <dgm:spPr/>
    </dgm:pt>
    <dgm:pt modelId="{5710B09F-002B-4142-8357-3E74FBDECDAA}" type="pres">
      <dgm:prSet presAssocID="{423306BE-9A8E-443A-B0EA-6A1F59ACB138}"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A26F4645-4704-47C3-B903-A2125FFDD755}" type="pres">
      <dgm:prSet presAssocID="{423306BE-9A8E-443A-B0EA-6A1F59ACB138}" presName="spaceRect" presStyleCnt="0"/>
      <dgm:spPr/>
    </dgm:pt>
    <dgm:pt modelId="{39387686-D39A-4BC9-94A3-371E7EAD243A}" type="pres">
      <dgm:prSet presAssocID="{423306BE-9A8E-443A-B0EA-6A1F59ACB138}" presName="parTx" presStyleLbl="revTx" presStyleIdx="3" presStyleCnt="7">
        <dgm:presLayoutVars>
          <dgm:chMax val="0"/>
          <dgm:chPref val="0"/>
        </dgm:presLayoutVars>
      </dgm:prSet>
      <dgm:spPr/>
    </dgm:pt>
    <dgm:pt modelId="{F661418D-06C1-4CE6-B8E8-D40DA908BC5E}" type="pres">
      <dgm:prSet presAssocID="{CF3D0D00-CC88-40B6-8EDE-030A8AF44368}" presName="sibTrans" presStyleCnt="0"/>
      <dgm:spPr/>
    </dgm:pt>
    <dgm:pt modelId="{94AAB8F8-A438-4CAE-BA1A-A99C25DD1373}" type="pres">
      <dgm:prSet presAssocID="{6841A3EF-1E53-4007-A218-BCC7B2B35D2C}" presName="compNode" presStyleCnt="0"/>
      <dgm:spPr/>
    </dgm:pt>
    <dgm:pt modelId="{CAFE8EE4-6F44-42E9-A997-C5738103BBCD}" type="pres">
      <dgm:prSet presAssocID="{6841A3EF-1E53-4007-A218-BCC7B2B35D2C}" presName="bgRect" presStyleLbl="bgShp" presStyleIdx="4" presStyleCnt="7"/>
      <dgm:spPr/>
    </dgm:pt>
    <dgm:pt modelId="{3CAC0D1E-45FE-4F12-A128-2C926F9254BD}" type="pres">
      <dgm:prSet presAssocID="{6841A3EF-1E53-4007-A218-BCC7B2B35D2C}" presName="iconRect" presStyleLbl="node1" presStyleIdx="4" presStyleCnt="7"/>
      <dgm:spPr>
        <a:pattFill prst="plaid">
          <a:fgClr>
            <a:schemeClr val="tx1"/>
          </a:fgClr>
          <a:bgClr>
            <a:schemeClr val="bg1"/>
          </a:bgClr>
        </a:pattFill>
        <a:ln>
          <a:noFill/>
        </a:ln>
      </dgm:spPr>
      <dgm:extLst>
        <a:ext uri="{E40237B7-FDA0-4F09-8148-C483321AD2D9}">
          <dgm14:cNvPr xmlns:dgm14="http://schemas.microsoft.com/office/drawing/2010/diagram" id="0" name="" descr="Lighthouse scene"/>
        </a:ext>
      </dgm:extLst>
    </dgm:pt>
    <dgm:pt modelId="{2D4B560B-8940-49DA-B101-F6B52BD586EE}" type="pres">
      <dgm:prSet presAssocID="{6841A3EF-1E53-4007-A218-BCC7B2B35D2C}" presName="spaceRect" presStyleCnt="0"/>
      <dgm:spPr/>
    </dgm:pt>
    <dgm:pt modelId="{1E6EA4B3-9E62-42DA-839C-3A9E4C281F34}" type="pres">
      <dgm:prSet presAssocID="{6841A3EF-1E53-4007-A218-BCC7B2B35D2C}" presName="parTx" presStyleLbl="revTx" presStyleIdx="4" presStyleCnt="7">
        <dgm:presLayoutVars>
          <dgm:chMax val="0"/>
          <dgm:chPref val="0"/>
        </dgm:presLayoutVars>
      </dgm:prSet>
      <dgm:spPr/>
    </dgm:pt>
    <dgm:pt modelId="{062C8773-37DD-4EF7-BF51-65AF7D58DCF5}" type="pres">
      <dgm:prSet presAssocID="{C4402BEA-6648-4302-9BD9-C126B6D98A77}" presName="sibTrans" presStyleCnt="0"/>
      <dgm:spPr/>
    </dgm:pt>
    <dgm:pt modelId="{29691886-158C-4493-B2B4-3D2E0741EFA1}" type="pres">
      <dgm:prSet presAssocID="{1E4BFFF3-6CF0-4119-A4FF-DBEDF3D04FE6}" presName="compNode" presStyleCnt="0"/>
      <dgm:spPr/>
    </dgm:pt>
    <dgm:pt modelId="{73EAB004-D391-4DE0-A036-BD66028EC11C}" type="pres">
      <dgm:prSet presAssocID="{1E4BFFF3-6CF0-4119-A4FF-DBEDF3D04FE6}" presName="bgRect" presStyleLbl="bgShp" presStyleIdx="5" presStyleCnt="7"/>
      <dgm:spPr/>
    </dgm:pt>
    <dgm:pt modelId="{BF490196-316B-4D2F-A662-64BD6C1C6B9D}" type="pres">
      <dgm:prSet presAssocID="{1E4BFFF3-6CF0-4119-A4FF-DBEDF3D04FE6}" presName="iconRect" presStyleLbl="node1" presStyleIdx="5"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ecurity Camera"/>
        </a:ext>
      </dgm:extLst>
    </dgm:pt>
    <dgm:pt modelId="{8C5919DD-BACA-4D1B-89F7-A4265B298639}" type="pres">
      <dgm:prSet presAssocID="{1E4BFFF3-6CF0-4119-A4FF-DBEDF3D04FE6}" presName="spaceRect" presStyleCnt="0"/>
      <dgm:spPr/>
    </dgm:pt>
    <dgm:pt modelId="{1B223338-3C2E-40CD-AF08-B1D5EBB3B9F1}" type="pres">
      <dgm:prSet presAssocID="{1E4BFFF3-6CF0-4119-A4FF-DBEDF3D04FE6}" presName="parTx" presStyleLbl="revTx" presStyleIdx="5" presStyleCnt="7">
        <dgm:presLayoutVars>
          <dgm:chMax val="0"/>
          <dgm:chPref val="0"/>
        </dgm:presLayoutVars>
      </dgm:prSet>
      <dgm:spPr/>
    </dgm:pt>
    <dgm:pt modelId="{89FE9BE3-E532-4105-BDE3-26F47AE8E88C}" type="pres">
      <dgm:prSet presAssocID="{ABA34292-9DD9-4E36-BE25-99B0105DD223}" presName="sibTrans" presStyleCnt="0"/>
      <dgm:spPr/>
    </dgm:pt>
    <dgm:pt modelId="{A57CBC89-7300-4A31-8D91-E9A498FEA840}" type="pres">
      <dgm:prSet presAssocID="{9AA45280-E74B-4F7B-B475-01D754F781E3}" presName="compNode" presStyleCnt="0"/>
      <dgm:spPr/>
    </dgm:pt>
    <dgm:pt modelId="{CEE21E84-1F17-4D9C-9F3C-D98B8AA0C8DE}" type="pres">
      <dgm:prSet presAssocID="{9AA45280-E74B-4F7B-B475-01D754F781E3}" presName="bgRect" presStyleLbl="bgShp" presStyleIdx="6" presStyleCnt="7"/>
      <dgm:spPr/>
    </dgm:pt>
    <dgm:pt modelId="{5DE17098-D095-4D22-B71A-0FD5C95DEE13}" type="pres">
      <dgm:prSet presAssocID="{9AA45280-E74B-4F7B-B475-01D754F781E3}" presName="iconRect" presStyleLbl="node1" presStyleIdx="6"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Research"/>
        </a:ext>
      </dgm:extLst>
    </dgm:pt>
    <dgm:pt modelId="{0C4B607D-8DB4-48E5-8165-51B4850A09AA}" type="pres">
      <dgm:prSet presAssocID="{9AA45280-E74B-4F7B-B475-01D754F781E3}" presName="spaceRect" presStyleCnt="0"/>
      <dgm:spPr/>
    </dgm:pt>
    <dgm:pt modelId="{5DC704BE-7424-4FBA-87AA-303DCABC7FAA}" type="pres">
      <dgm:prSet presAssocID="{9AA45280-E74B-4F7B-B475-01D754F781E3}" presName="parTx" presStyleLbl="revTx" presStyleIdx="6" presStyleCnt="7">
        <dgm:presLayoutVars>
          <dgm:chMax val="0"/>
          <dgm:chPref val="0"/>
        </dgm:presLayoutVars>
      </dgm:prSet>
      <dgm:spPr/>
    </dgm:pt>
  </dgm:ptLst>
  <dgm:cxnLst>
    <dgm:cxn modelId="{509E6108-8051-4204-808E-95474FF1C45F}" type="presOf" srcId="{6841A3EF-1E53-4007-A218-BCC7B2B35D2C}" destId="{1E6EA4B3-9E62-42DA-839C-3A9E4C281F34}" srcOrd="0" destOrd="0" presId="urn:microsoft.com/office/officeart/2018/2/layout/IconVerticalSolidList"/>
    <dgm:cxn modelId="{151EEC16-1E85-4696-8559-D48F358F9208}" srcId="{A51B11DF-80E3-4D4E-A060-D2E96DA93EBA}" destId="{6841A3EF-1E53-4007-A218-BCC7B2B35D2C}" srcOrd="4" destOrd="0" parTransId="{BFF67FB5-EC0E-464A-AD04-9349947ACF26}" sibTransId="{C4402BEA-6648-4302-9BD9-C126B6D98A77}"/>
    <dgm:cxn modelId="{F5168218-4301-4218-B929-10F72171B530}" type="presOf" srcId="{42D4F5E4-BFB8-428A-B395-7806B40844C1}" destId="{07637968-07C6-40EE-BDAD-D29DD96BFE4E}" srcOrd="0" destOrd="0" presId="urn:microsoft.com/office/officeart/2018/2/layout/IconVerticalSolidList"/>
    <dgm:cxn modelId="{6BB84A1B-371C-4164-9C8C-248415C5528A}" type="presOf" srcId="{1E4BFFF3-6CF0-4119-A4FF-DBEDF3D04FE6}" destId="{1B223338-3C2E-40CD-AF08-B1D5EBB3B9F1}" srcOrd="0" destOrd="0" presId="urn:microsoft.com/office/officeart/2018/2/layout/IconVerticalSolidList"/>
    <dgm:cxn modelId="{EAAFA42C-D9F6-47A5-AF57-23A0ADABC3EF}" type="presOf" srcId="{68BF649F-05B4-49D6-870F-26647FAF71FC}" destId="{25FFF0D8-D90C-483B-BDD7-74D5EA4C6B2E}" srcOrd="0" destOrd="0" presId="urn:microsoft.com/office/officeart/2018/2/layout/IconVerticalSolidList"/>
    <dgm:cxn modelId="{FD83ED70-2FF6-493E-8972-E53C4BB0A1AF}" type="presOf" srcId="{423306BE-9A8E-443A-B0EA-6A1F59ACB138}" destId="{39387686-D39A-4BC9-94A3-371E7EAD243A}" srcOrd="0" destOrd="0" presId="urn:microsoft.com/office/officeart/2018/2/layout/IconVerticalSolidList"/>
    <dgm:cxn modelId="{C0B37371-0831-4D45-83D3-3F60B2F3BAE3}" srcId="{A51B11DF-80E3-4D4E-A060-D2E96DA93EBA}" destId="{423306BE-9A8E-443A-B0EA-6A1F59ACB138}" srcOrd="3" destOrd="0" parTransId="{1D814DF7-C064-46F3-8D02-0100565F55DC}" sibTransId="{CF3D0D00-CC88-40B6-8EDE-030A8AF44368}"/>
    <dgm:cxn modelId="{15443384-E747-4F70-B01E-7BA2D17ED223}" type="presOf" srcId="{A51B11DF-80E3-4D4E-A060-D2E96DA93EBA}" destId="{3AE2B115-4947-4174-96BA-671BBFCEDABE}" srcOrd="0" destOrd="0" presId="urn:microsoft.com/office/officeart/2018/2/layout/IconVerticalSolidList"/>
    <dgm:cxn modelId="{BE6798C1-0DEB-4384-84D7-FEF1A7419CB7}" srcId="{A51B11DF-80E3-4D4E-A060-D2E96DA93EBA}" destId="{946AC9AA-265D-419D-BB6A-AF215F709CA0}" srcOrd="0" destOrd="0" parTransId="{16B319CC-272C-4B4F-95E5-1DE15FCAB461}" sibTransId="{CDDAFE63-D38C-4FD7-BA68-8D29C24C8938}"/>
    <dgm:cxn modelId="{B490BBC8-4182-4088-A038-3D0F71F20EA1}" type="presOf" srcId="{9AA45280-E74B-4F7B-B475-01D754F781E3}" destId="{5DC704BE-7424-4FBA-87AA-303DCABC7FAA}" srcOrd="0" destOrd="0" presId="urn:microsoft.com/office/officeart/2018/2/layout/IconVerticalSolidList"/>
    <dgm:cxn modelId="{A57E39CB-BFB3-431B-BA69-577B196F3FDA}" srcId="{A51B11DF-80E3-4D4E-A060-D2E96DA93EBA}" destId="{42D4F5E4-BFB8-428A-B395-7806B40844C1}" srcOrd="1" destOrd="0" parTransId="{AA93D5FD-C08B-46AB-B64E-0C06A1904815}" sibTransId="{C58F27AE-1EA1-402B-9464-E7BB599B1F9A}"/>
    <dgm:cxn modelId="{354AE9E6-D923-443C-8180-C45564638F4C}" srcId="{A51B11DF-80E3-4D4E-A060-D2E96DA93EBA}" destId="{9AA45280-E74B-4F7B-B475-01D754F781E3}" srcOrd="6" destOrd="0" parTransId="{5D767F72-CC17-4B93-BDE4-3DA96F39BB9A}" sibTransId="{EDEBEA2B-7740-4AD1-A7B8-036532666744}"/>
    <dgm:cxn modelId="{2D181AF8-C1F7-44F7-B897-F556D859169E}" srcId="{A51B11DF-80E3-4D4E-A060-D2E96DA93EBA}" destId="{68BF649F-05B4-49D6-870F-26647FAF71FC}" srcOrd="2" destOrd="0" parTransId="{C8FB6144-249D-41FD-B82F-78657F6E3EAA}" sibTransId="{268A06C1-49FE-410A-8191-1D81E1C02DFD}"/>
    <dgm:cxn modelId="{223CBAFA-81C3-4EBE-AEE4-C6C6006132BD}" type="presOf" srcId="{946AC9AA-265D-419D-BB6A-AF215F709CA0}" destId="{9AFA0DBB-06B1-4DDB-9A8F-408E38AF25A0}" srcOrd="0" destOrd="0" presId="urn:microsoft.com/office/officeart/2018/2/layout/IconVerticalSolidList"/>
    <dgm:cxn modelId="{7126EDFF-90BD-4184-BB7A-8F19FB8E17D2}" srcId="{A51B11DF-80E3-4D4E-A060-D2E96DA93EBA}" destId="{1E4BFFF3-6CF0-4119-A4FF-DBEDF3D04FE6}" srcOrd="5" destOrd="0" parTransId="{A29E39FF-7EA1-4EB0-AA96-78C2D5B31D20}" sibTransId="{ABA34292-9DD9-4E36-BE25-99B0105DD223}"/>
    <dgm:cxn modelId="{6C74B2FD-531D-4675-B181-A311F364DBDB}" type="presParOf" srcId="{3AE2B115-4947-4174-96BA-671BBFCEDABE}" destId="{501696A6-899F-4D65-A6C9-E9B9AE9DE202}" srcOrd="0" destOrd="0" presId="urn:microsoft.com/office/officeart/2018/2/layout/IconVerticalSolidList"/>
    <dgm:cxn modelId="{4C759332-70E4-4747-8072-FCECC736549F}" type="presParOf" srcId="{501696A6-899F-4D65-A6C9-E9B9AE9DE202}" destId="{2F795EA0-218B-4CF1-9A39-49027B5DB2E9}" srcOrd="0" destOrd="0" presId="urn:microsoft.com/office/officeart/2018/2/layout/IconVerticalSolidList"/>
    <dgm:cxn modelId="{A66880CE-76D4-4513-81FF-E6AF39E2FF8B}" type="presParOf" srcId="{501696A6-899F-4D65-A6C9-E9B9AE9DE202}" destId="{19297A8B-7BDF-45A8-941B-7AEA6DF28470}" srcOrd="1" destOrd="0" presId="urn:microsoft.com/office/officeart/2018/2/layout/IconVerticalSolidList"/>
    <dgm:cxn modelId="{F943CFBC-80A6-435F-942E-385517B97715}" type="presParOf" srcId="{501696A6-899F-4D65-A6C9-E9B9AE9DE202}" destId="{B2DC6C1A-F864-4731-9511-DCD9DFF59073}" srcOrd="2" destOrd="0" presId="urn:microsoft.com/office/officeart/2018/2/layout/IconVerticalSolidList"/>
    <dgm:cxn modelId="{B9462B5C-9F76-4F74-AD29-30D15BA07D0E}" type="presParOf" srcId="{501696A6-899F-4D65-A6C9-E9B9AE9DE202}" destId="{9AFA0DBB-06B1-4DDB-9A8F-408E38AF25A0}" srcOrd="3" destOrd="0" presId="urn:microsoft.com/office/officeart/2018/2/layout/IconVerticalSolidList"/>
    <dgm:cxn modelId="{5C6CFAD0-F87B-4F75-A7B4-B3BE4FAAD2AC}" type="presParOf" srcId="{3AE2B115-4947-4174-96BA-671BBFCEDABE}" destId="{060B63B8-0CFC-48C5-A33A-1FC7AD867832}" srcOrd="1" destOrd="0" presId="urn:microsoft.com/office/officeart/2018/2/layout/IconVerticalSolidList"/>
    <dgm:cxn modelId="{FD05648D-A652-4DA8-8B22-365C0151E2D2}" type="presParOf" srcId="{3AE2B115-4947-4174-96BA-671BBFCEDABE}" destId="{F80302B4-2A48-4140-8810-3FD93B8566EC}" srcOrd="2" destOrd="0" presId="urn:microsoft.com/office/officeart/2018/2/layout/IconVerticalSolidList"/>
    <dgm:cxn modelId="{CD986F2C-2DED-40D8-9CDF-F3438AF0D69F}" type="presParOf" srcId="{F80302B4-2A48-4140-8810-3FD93B8566EC}" destId="{87D85A8B-6EC7-4D3D-868C-0439A640B9B5}" srcOrd="0" destOrd="0" presId="urn:microsoft.com/office/officeart/2018/2/layout/IconVerticalSolidList"/>
    <dgm:cxn modelId="{CB1D773E-A4A0-485B-A4AB-DBAEBB7F24AA}" type="presParOf" srcId="{F80302B4-2A48-4140-8810-3FD93B8566EC}" destId="{1B142369-F856-4841-8819-F8FCEF38E033}" srcOrd="1" destOrd="0" presId="urn:microsoft.com/office/officeart/2018/2/layout/IconVerticalSolidList"/>
    <dgm:cxn modelId="{6894AAF6-ABCD-4F3A-A435-3680EE2A5DE7}" type="presParOf" srcId="{F80302B4-2A48-4140-8810-3FD93B8566EC}" destId="{67707BA5-3C8A-4118-B342-4642DD7AC0FA}" srcOrd="2" destOrd="0" presId="urn:microsoft.com/office/officeart/2018/2/layout/IconVerticalSolidList"/>
    <dgm:cxn modelId="{F232D7EB-010D-40BC-9CEC-C26E77489F19}" type="presParOf" srcId="{F80302B4-2A48-4140-8810-3FD93B8566EC}" destId="{07637968-07C6-40EE-BDAD-D29DD96BFE4E}" srcOrd="3" destOrd="0" presId="urn:microsoft.com/office/officeart/2018/2/layout/IconVerticalSolidList"/>
    <dgm:cxn modelId="{D926E34C-47C7-4C22-8BD8-BA241B995FB9}" type="presParOf" srcId="{3AE2B115-4947-4174-96BA-671BBFCEDABE}" destId="{7AA416F1-7D3E-4FF8-8A4D-E831617F38F0}" srcOrd="3" destOrd="0" presId="urn:microsoft.com/office/officeart/2018/2/layout/IconVerticalSolidList"/>
    <dgm:cxn modelId="{E0A70756-D5DF-4187-A594-FB8D34A1A470}" type="presParOf" srcId="{3AE2B115-4947-4174-96BA-671BBFCEDABE}" destId="{A22314BC-AA96-4281-A4B5-6BF6CC639EA1}" srcOrd="4" destOrd="0" presId="urn:microsoft.com/office/officeart/2018/2/layout/IconVerticalSolidList"/>
    <dgm:cxn modelId="{6B851B83-58C9-494A-857B-4E6FD9F59D40}" type="presParOf" srcId="{A22314BC-AA96-4281-A4B5-6BF6CC639EA1}" destId="{6BAF67E6-564F-4328-9925-60D8A810583F}" srcOrd="0" destOrd="0" presId="urn:microsoft.com/office/officeart/2018/2/layout/IconVerticalSolidList"/>
    <dgm:cxn modelId="{FD4A8F90-1FF8-41AB-8769-89AF058059EE}" type="presParOf" srcId="{A22314BC-AA96-4281-A4B5-6BF6CC639EA1}" destId="{06AEEA26-5738-4F5E-9A69-33E66589519E}" srcOrd="1" destOrd="0" presId="urn:microsoft.com/office/officeart/2018/2/layout/IconVerticalSolidList"/>
    <dgm:cxn modelId="{BEC70AB4-EB8C-47E9-8542-9FEFC00D690C}" type="presParOf" srcId="{A22314BC-AA96-4281-A4B5-6BF6CC639EA1}" destId="{2ACF5267-ECC6-4344-82DE-743528CFEFCD}" srcOrd="2" destOrd="0" presId="urn:microsoft.com/office/officeart/2018/2/layout/IconVerticalSolidList"/>
    <dgm:cxn modelId="{200A9482-B420-4383-AFF5-C73195E01E62}" type="presParOf" srcId="{A22314BC-AA96-4281-A4B5-6BF6CC639EA1}" destId="{25FFF0D8-D90C-483B-BDD7-74D5EA4C6B2E}" srcOrd="3" destOrd="0" presId="urn:microsoft.com/office/officeart/2018/2/layout/IconVerticalSolidList"/>
    <dgm:cxn modelId="{0107E22A-CD0D-4FCE-B3E3-9AF09E3B39DC}" type="presParOf" srcId="{3AE2B115-4947-4174-96BA-671BBFCEDABE}" destId="{039DF86C-B89D-4FDC-9D7C-0ED641F9C9FC}" srcOrd="5" destOrd="0" presId="urn:microsoft.com/office/officeart/2018/2/layout/IconVerticalSolidList"/>
    <dgm:cxn modelId="{D129D856-2A0A-4B65-9F54-156C61027B29}" type="presParOf" srcId="{3AE2B115-4947-4174-96BA-671BBFCEDABE}" destId="{999AB269-7483-488C-90DB-EBAE26C7D73A}" srcOrd="6" destOrd="0" presId="urn:microsoft.com/office/officeart/2018/2/layout/IconVerticalSolidList"/>
    <dgm:cxn modelId="{3EA88B8A-2253-481B-9092-04552A17F706}" type="presParOf" srcId="{999AB269-7483-488C-90DB-EBAE26C7D73A}" destId="{68D37306-058A-4CF1-9DE7-C1831EF3413B}" srcOrd="0" destOrd="0" presId="urn:microsoft.com/office/officeart/2018/2/layout/IconVerticalSolidList"/>
    <dgm:cxn modelId="{92C702EC-8E10-4571-A0C1-4834A4F40E1D}" type="presParOf" srcId="{999AB269-7483-488C-90DB-EBAE26C7D73A}" destId="{5710B09F-002B-4142-8357-3E74FBDECDAA}" srcOrd="1" destOrd="0" presId="urn:microsoft.com/office/officeart/2018/2/layout/IconVerticalSolidList"/>
    <dgm:cxn modelId="{4F4871A3-6C02-46A4-9359-2F3655CDFED0}" type="presParOf" srcId="{999AB269-7483-488C-90DB-EBAE26C7D73A}" destId="{A26F4645-4704-47C3-B903-A2125FFDD755}" srcOrd="2" destOrd="0" presId="urn:microsoft.com/office/officeart/2018/2/layout/IconVerticalSolidList"/>
    <dgm:cxn modelId="{E3AA4574-1BB7-4087-B4AE-437F9A85CB96}" type="presParOf" srcId="{999AB269-7483-488C-90DB-EBAE26C7D73A}" destId="{39387686-D39A-4BC9-94A3-371E7EAD243A}" srcOrd="3" destOrd="0" presId="urn:microsoft.com/office/officeart/2018/2/layout/IconVerticalSolidList"/>
    <dgm:cxn modelId="{1BA6EC79-AA5D-436E-B6B4-0FA51D084D45}" type="presParOf" srcId="{3AE2B115-4947-4174-96BA-671BBFCEDABE}" destId="{F661418D-06C1-4CE6-B8E8-D40DA908BC5E}" srcOrd="7" destOrd="0" presId="urn:microsoft.com/office/officeart/2018/2/layout/IconVerticalSolidList"/>
    <dgm:cxn modelId="{E5624171-129D-4045-9878-055E9C6CD4BE}" type="presParOf" srcId="{3AE2B115-4947-4174-96BA-671BBFCEDABE}" destId="{94AAB8F8-A438-4CAE-BA1A-A99C25DD1373}" srcOrd="8" destOrd="0" presId="urn:microsoft.com/office/officeart/2018/2/layout/IconVerticalSolidList"/>
    <dgm:cxn modelId="{A3C21328-61BF-4772-9EEB-9CAC22405FFA}" type="presParOf" srcId="{94AAB8F8-A438-4CAE-BA1A-A99C25DD1373}" destId="{CAFE8EE4-6F44-42E9-A997-C5738103BBCD}" srcOrd="0" destOrd="0" presId="urn:microsoft.com/office/officeart/2018/2/layout/IconVerticalSolidList"/>
    <dgm:cxn modelId="{34148643-F1A5-4940-A012-1A8A3768A046}" type="presParOf" srcId="{94AAB8F8-A438-4CAE-BA1A-A99C25DD1373}" destId="{3CAC0D1E-45FE-4F12-A128-2C926F9254BD}" srcOrd="1" destOrd="0" presId="urn:microsoft.com/office/officeart/2018/2/layout/IconVerticalSolidList"/>
    <dgm:cxn modelId="{1B33548B-3355-4986-9E2B-BB020BCB9B14}" type="presParOf" srcId="{94AAB8F8-A438-4CAE-BA1A-A99C25DD1373}" destId="{2D4B560B-8940-49DA-B101-F6B52BD586EE}" srcOrd="2" destOrd="0" presId="urn:microsoft.com/office/officeart/2018/2/layout/IconVerticalSolidList"/>
    <dgm:cxn modelId="{2F48491A-644A-482E-831E-2C4B551D1DAD}" type="presParOf" srcId="{94AAB8F8-A438-4CAE-BA1A-A99C25DD1373}" destId="{1E6EA4B3-9E62-42DA-839C-3A9E4C281F34}" srcOrd="3" destOrd="0" presId="urn:microsoft.com/office/officeart/2018/2/layout/IconVerticalSolidList"/>
    <dgm:cxn modelId="{122D02A6-52FA-4834-9588-AC8ADE238906}" type="presParOf" srcId="{3AE2B115-4947-4174-96BA-671BBFCEDABE}" destId="{062C8773-37DD-4EF7-BF51-65AF7D58DCF5}" srcOrd="9" destOrd="0" presId="urn:microsoft.com/office/officeart/2018/2/layout/IconVerticalSolidList"/>
    <dgm:cxn modelId="{DF6F13F3-17BC-4CB6-A6C5-96233E5525A8}" type="presParOf" srcId="{3AE2B115-4947-4174-96BA-671BBFCEDABE}" destId="{29691886-158C-4493-B2B4-3D2E0741EFA1}" srcOrd="10" destOrd="0" presId="urn:microsoft.com/office/officeart/2018/2/layout/IconVerticalSolidList"/>
    <dgm:cxn modelId="{4AA7D9A5-C3BF-427D-A269-57B26AE2CDD0}" type="presParOf" srcId="{29691886-158C-4493-B2B4-3D2E0741EFA1}" destId="{73EAB004-D391-4DE0-A036-BD66028EC11C}" srcOrd="0" destOrd="0" presId="urn:microsoft.com/office/officeart/2018/2/layout/IconVerticalSolidList"/>
    <dgm:cxn modelId="{1DB95F03-CBC5-4407-94A0-1F9A13E3B836}" type="presParOf" srcId="{29691886-158C-4493-B2B4-3D2E0741EFA1}" destId="{BF490196-316B-4D2F-A662-64BD6C1C6B9D}" srcOrd="1" destOrd="0" presId="urn:microsoft.com/office/officeart/2018/2/layout/IconVerticalSolidList"/>
    <dgm:cxn modelId="{0D80B401-A3C9-4C0C-BFD0-450C640EBFB0}" type="presParOf" srcId="{29691886-158C-4493-B2B4-3D2E0741EFA1}" destId="{8C5919DD-BACA-4D1B-89F7-A4265B298639}" srcOrd="2" destOrd="0" presId="urn:microsoft.com/office/officeart/2018/2/layout/IconVerticalSolidList"/>
    <dgm:cxn modelId="{2C0BE914-2463-4AEB-8E3D-7496D132AEB3}" type="presParOf" srcId="{29691886-158C-4493-B2B4-3D2E0741EFA1}" destId="{1B223338-3C2E-40CD-AF08-B1D5EBB3B9F1}" srcOrd="3" destOrd="0" presId="urn:microsoft.com/office/officeart/2018/2/layout/IconVerticalSolidList"/>
    <dgm:cxn modelId="{6236EFF7-68F3-49BC-AFC4-E1933AB720DD}" type="presParOf" srcId="{3AE2B115-4947-4174-96BA-671BBFCEDABE}" destId="{89FE9BE3-E532-4105-BDE3-26F47AE8E88C}" srcOrd="11" destOrd="0" presId="urn:microsoft.com/office/officeart/2018/2/layout/IconVerticalSolidList"/>
    <dgm:cxn modelId="{285ED1A8-C572-441F-BE89-557A47CC0AA0}" type="presParOf" srcId="{3AE2B115-4947-4174-96BA-671BBFCEDABE}" destId="{A57CBC89-7300-4A31-8D91-E9A498FEA840}" srcOrd="12" destOrd="0" presId="urn:microsoft.com/office/officeart/2018/2/layout/IconVerticalSolidList"/>
    <dgm:cxn modelId="{F83FD608-0335-45A6-BC3A-3114F13D739F}" type="presParOf" srcId="{A57CBC89-7300-4A31-8D91-E9A498FEA840}" destId="{CEE21E84-1F17-4D9C-9F3C-D98B8AA0C8DE}" srcOrd="0" destOrd="0" presId="urn:microsoft.com/office/officeart/2018/2/layout/IconVerticalSolidList"/>
    <dgm:cxn modelId="{4A0AA406-A685-41BC-8515-FA8266FFB06F}" type="presParOf" srcId="{A57CBC89-7300-4A31-8D91-E9A498FEA840}" destId="{5DE17098-D095-4D22-B71A-0FD5C95DEE13}" srcOrd="1" destOrd="0" presId="urn:microsoft.com/office/officeart/2018/2/layout/IconVerticalSolidList"/>
    <dgm:cxn modelId="{B74C1EE8-E8EC-4B0B-A271-1F8F54444AE5}" type="presParOf" srcId="{A57CBC89-7300-4A31-8D91-E9A498FEA840}" destId="{0C4B607D-8DB4-48E5-8165-51B4850A09AA}" srcOrd="2" destOrd="0" presId="urn:microsoft.com/office/officeart/2018/2/layout/IconVerticalSolidList"/>
    <dgm:cxn modelId="{F6521B42-F3D9-490A-842A-A19DAAF6C13D}" type="presParOf" srcId="{A57CBC89-7300-4A31-8D91-E9A498FEA840}" destId="{5DC704BE-7424-4FBA-87AA-303DCABC7FA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795EA0-218B-4CF1-9A39-49027B5DB2E9}">
      <dsp:nvSpPr>
        <dsp:cNvPr id="0" name=""/>
        <dsp:cNvSpPr/>
      </dsp:nvSpPr>
      <dsp:spPr>
        <a:xfrm>
          <a:off x="0" y="4"/>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297A8B-7BDF-45A8-941B-7AEA6DF28470}">
      <dsp:nvSpPr>
        <dsp:cNvPr id="0" name=""/>
        <dsp:cNvSpPr/>
      </dsp:nvSpPr>
      <dsp:spPr>
        <a:xfrm>
          <a:off x="209416" y="156266"/>
          <a:ext cx="380756" cy="3807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FA0DBB-06B1-4DDB-9A8F-408E38AF25A0}">
      <dsp:nvSpPr>
        <dsp:cNvPr id="0" name=""/>
        <dsp:cNvSpPr/>
      </dsp:nvSpPr>
      <dsp:spPr>
        <a:xfrm>
          <a:off x="799588" y="502"/>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US" sz="1600" kern="1200"/>
            <a:t>Class imbalance</a:t>
          </a:r>
        </a:p>
      </dsp:txBody>
      <dsp:txXfrm>
        <a:off x="799588" y="502"/>
        <a:ext cx="5714015" cy="692284"/>
      </dsp:txXfrm>
    </dsp:sp>
    <dsp:sp modelId="{87D85A8B-6EC7-4D3D-868C-0439A640B9B5}">
      <dsp:nvSpPr>
        <dsp:cNvPr id="0" name=""/>
        <dsp:cNvSpPr/>
      </dsp:nvSpPr>
      <dsp:spPr>
        <a:xfrm>
          <a:off x="0" y="865858"/>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142369-F856-4841-8819-F8FCEF38E033}">
      <dsp:nvSpPr>
        <dsp:cNvPr id="0" name=""/>
        <dsp:cNvSpPr/>
      </dsp:nvSpPr>
      <dsp:spPr>
        <a:xfrm>
          <a:off x="209416" y="1021622"/>
          <a:ext cx="380756" cy="3807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37968-07C6-40EE-BDAD-D29DD96BFE4E}">
      <dsp:nvSpPr>
        <dsp:cNvPr id="0" name=""/>
        <dsp:cNvSpPr/>
      </dsp:nvSpPr>
      <dsp:spPr>
        <a:xfrm>
          <a:off x="799588" y="865858"/>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US" sz="1600" kern="1200"/>
            <a:t>Train-Test split, CV, rolling CV</a:t>
          </a:r>
        </a:p>
      </dsp:txBody>
      <dsp:txXfrm>
        <a:off x="799588" y="865858"/>
        <a:ext cx="5714015" cy="692284"/>
      </dsp:txXfrm>
    </dsp:sp>
    <dsp:sp modelId="{6BAF67E6-564F-4328-9925-60D8A810583F}">
      <dsp:nvSpPr>
        <dsp:cNvPr id="0" name=""/>
        <dsp:cNvSpPr/>
      </dsp:nvSpPr>
      <dsp:spPr>
        <a:xfrm>
          <a:off x="0" y="1731214"/>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AEEA26-5738-4F5E-9A69-33E66589519E}">
      <dsp:nvSpPr>
        <dsp:cNvPr id="0" name=""/>
        <dsp:cNvSpPr/>
      </dsp:nvSpPr>
      <dsp:spPr>
        <a:xfrm>
          <a:off x="209416" y="1886978"/>
          <a:ext cx="380756" cy="3807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5FFF0D8-D90C-483B-BDD7-74D5EA4C6B2E}">
      <dsp:nvSpPr>
        <dsp:cNvPr id="0" name=""/>
        <dsp:cNvSpPr/>
      </dsp:nvSpPr>
      <dsp:spPr>
        <a:xfrm>
          <a:off x="799588" y="1731214"/>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US" sz="1600" kern="1200"/>
            <a:t>Missing value imputation</a:t>
          </a:r>
        </a:p>
      </dsp:txBody>
      <dsp:txXfrm>
        <a:off x="799588" y="1731214"/>
        <a:ext cx="5714015" cy="692284"/>
      </dsp:txXfrm>
    </dsp:sp>
    <dsp:sp modelId="{68D37306-058A-4CF1-9DE7-C1831EF3413B}">
      <dsp:nvSpPr>
        <dsp:cNvPr id="0" name=""/>
        <dsp:cNvSpPr/>
      </dsp:nvSpPr>
      <dsp:spPr>
        <a:xfrm>
          <a:off x="0" y="2596570"/>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10B09F-002B-4142-8357-3E74FBDECDAA}">
      <dsp:nvSpPr>
        <dsp:cNvPr id="0" name=""/>
        <dsp:cNvSpPr/>
      </dsp:nvSpPr>
      <dsp:spPr>
        <a:xfrm>
          <a:off x="209416" y="2752334"/>
          <a:ext cx="380756" cy="38075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9387686-D39A-4BC9-94A3-371E7EAD243A}">
      <dsp:nvSpPr>
        <dsp:cNvPr id="0" name=""/>
        <dsp:cNvSpPr/>
      </dsp:nvSpPr>
      <dsp:spPr>
        <a:xfrm>
          <a:off x="799588" y="2596570"/>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US" sz="1600" kern="1200"/>
            <a:t>Detect high cardinality features</a:t>
          </a:r>
        </a:p>
      </dsp:txBody>
      <dsp:txXfrm>
        <a:off x="799588" y="2596570"/>
        <a:ext cx="5714015" cy="692284"/>
      </dsp:txXfrm>
    </dsp:sp>
    <dsp:sp modelId="{CAFE8EE4-6F44-42E9-A997-C5738103BBCD}">
      <dsp:nvSpPr>
        <dsp:cNvPr id="0" name=""/>
        <dsp:cNvSpPr/>
      </dsp:nvSpPr>
      <dsp:spPr>
        <a:xfrm>
          <a:off x="0" y="3461926"/>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AC0D1E-45FE-4F12-A128-2C926F9254BD}">
      <dsp:nvSpPr>
        <dsp:cNvPr id="0" name=""/>
        <dsp:cNvSpPr/>
      </dsp:nvSpPr>
      <dsp:spPr>
        <a:xfrm>
          <a:off x="209416" y="3617690"/>
          <a:ext cx="380756" cy="380756"/>
        </a:xfrm>
        <a:prstGeom prst="rect">
          <a:avLst/>
        </a:prstGeom>
        <a:pattFill prst="plaid">
          <a:fgClr>
            <a:schemeClr val="tx1"/>
          </a:fgClr>
          <a:bgClr>
            <a:schemeClr val="bg1"/>
          </a:bgClr>
        </a:patt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E6EA4B3-9E62-42DA-839C-3A9E4C281F34}">
      <dsp:nvSpPr>
        <dsp:cNvPr id="0" name=""/>
        <dsp:cNvSpPr/>
      </dsp:nvSpPr>
      <dsp:spPr>
        <a:xfrm>
          <a:off x="799588" y="3461926"/>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US" sz="1600" kern="1200"/>
            <a:t>Detect leaky features</a:t>
          </a:r>
        </a:p>
      </dsp:txBody>
      <dsp:txXfrm>
        <a:off x="799588" y="3461926"/>
        <a:ext cx="5714015" cy="692284"/>
      </dsp:txXfrm>
    </dsp:sp>
    <dsp:sp modelId="{73EAB004-D391-4DE0-A036-BD66028EC11C}">
      <dsp:nvSpPr>
        <dsp:cNvPr id="0" name=""/>
        <dsp:cNvSpPr/>
      </dsp:nvSpPr>
      <dsp:spPr>
        <a:xfrm>
          <a:off x="0" y="4327282"/>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490196-316B-4D2F-A662-64BD6C1C6B9D}">
      <dsp:nvSpPr>
        <dsp:cNvPr id="0" name=""/>
        <dsp:cNvSpPr/>
      </dsp:nvSpPr>
      <dsp:spPr>
        <a:xfrm>
          <a:off x="209416" y="4483046"/>
          <a:ext cx="380756" cy="38075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B223338-3C2E-40CD-AF08-B1D5EBB3B9F1}">
      <dsp:nvSpPr>
        <dsp:cNvPr id="0" name=""/>
        <dsp:cNvSpPr/>
      </dsp:nvSpPr>
      <dsp:spPr>
        <a:xfrm>
          <a:off x="799588" y="4327282"/>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US" sz="1600" kern="1200"/>
            <a:t>Detect overfitting</a:t>
          </a:r>
        </a:p>
      </dsp:txBody>
      <dsp:txXfrm>
        <a:off x="799588" y="4327282"/>
        <a:ext cx="5714015" cy="692284"/>
      </dsp:txXfrm>
    </dsp:sp>
    <dsp:sp modelId="{CEE21E84-1F17-4D9C-9F3C-D98B8AA0C8DE}">
      <dsp:nvSpPr>
        <dsp:cNvPr id="0" name=""/>
        <dsp:cNvSpPr/>
      </dsp:nvSpPr>
      <dsp:spPr>
        <a:xfrm>
          <a:off x="0" y="5192638"/>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E17098-D095-4D22-B71A-0FD5C95DEE13}">
      <dsp:nvSpPr>
        <dsp:cNvPr id="0" name=""/>
        <dsp:cNvSpPr/>
      </dsp:nvSpPr>
      <dsp:spPr>
        <a:xfrm>
          <a:off x="209416" y="5348402"/>
          <a:ext cx="380756" cy="38075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DC704BE-7424-4FBA-87AA-303DCABC7FAA}">
      <dsp:nvSpPr>
        <dsp:cNvPr id="0" name=""/>
        <dsp:cNvSpPr/>
      </dsp:nvSpPr>
      <dsp:spPr>
        <a:xfrm>
          <a:off x="799588" y="5192638"/>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US" sz="1600" kern="1200"/>
            <a:t>Model Interpretability / Feature Importance</a:t>
          </a:r>
        </a:p>
      </dsp:txBody>
      <dsp:txXfrm>
        <a:off x="799588" y="5192638"/>
        <a:ext cx="5714015" cy="69228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F52FCD-6268-471A-9F35-9E327846C2A3}" type="datetimeFigureOut">
              <a:rPr lang="en-US" smtClean="0"/>
              <a:t>5/18/2020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E267DE-3F28-4E2B-99B6-5E0B1C6763B6}" type="slidenum">
              <a:rPr lang="en-US" smtClean="0"/>
              <a:t>‹#›</a:t>
            </a:fld>
            <a:endParaRPr lang="en-US"/>
          </a:p>
        </p:txBody>
      </p:sp>
    </p:spTree>
    <p:extLst>
      <p:ext uri="{BB962C8B-B14F-4D97-AF65-F5344CB8AC3E}">
        <p14:creationId xmlns:p14="http://schemas.microsoft.com/office/powerpoint/2010/main" val="2431182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allenai.org/aristo/"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Highlight it’s about listening the demos, not </a:t>
            </a:r>
            <a:r>
              <a:rPr lang="en-US" dirty="0" err="1"/>
              <a:t>wiritng</a:t>
            </a:r>
            <a:r>
              <a:rPr lang="en-US" dirty="0"/>
              <a:t> the code by themselves (attendees)</a:t>
            </a:r>
          </a:p>
          <a:p>
            <a:pPr marL="171450" indent="-171450">
              <a:buFontTx/>
              <a:buChar char="-"/>
            </a:pPr>
            <a:r>
              <a:rPr lang="en-US" dirty="0"/>
              <a:t>But they can take everything at te end and do it.</a:t>
            </a:r>
          </a:p>
          <a:p>
            <a:pPr marL="171450" indent="-171450">
              <a:buFontTx/>
              <a:buChar char="-"/>
            </a:pPr>
            <a:endParaRPr lang="en-US" dirty="0"/>
          </a:p>
          <a:p>
            <a:pPr marL="171450" indent="-171450">
              <a:buFontTx/>
              <a:buChar char="-"/>
            </a:pPr>
            <a:r>
              <a:rPr lang="en-US" dirty="0"/>
              <a:t>ETA for final speaker list?: During this week.</a:t>
            </a:r>
          </a:p>
          <a:p>
            <a:pPr marL="171450" indent="-171450">
              <a:buFontTx/>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a:solidFill>
                  <a:schemeClr val="tx1"/>
                </a:solidFill>
                <a:effectLst/>
                <a:latin typeface="+mn-lt"/>
                <a:ea typeface="+mn-ea"/>
                <a:cs typeface="+mn-cs"/>
              </a:rPr>
              <a:t>State </a:t>
            </a:r>
            <a:r>
              <a:rPr lang="en-US" sz="1200" kern="1200" dirty="0">
                <a:solidFill>
                  <a:schemeClr val="tx1"/>
                </a:solidFill>
                <a:effectLst/>
                <a:latin typeface="+mn-lt"/>
                <a:ea typeface="+mn-ea"/>
                <a:cs typeface="+mn-cs"/>
              </a:rPr>
              <a:t>that the goal of attendants would be to follow your team as you step through the tutorial as opposed to independently trying to set the code up and getting it to run during the tutorial time.</a:t>
            </a:r>
          </a:p>
          <a:p>
            <a:pPr marL="171450" indent="-171450">
              <a:buFontTx/>
              <a:buChar char="-"/>
            </a:pPr>
            <a:endParaRPr lang="en-US" dirty="0"/>
          </a:p>
          <a:p>
            <a:pPr marL="171450" indent="-171450">
              <a:buFontTx/>
              <a:buChar char="-"/>
            </a:pPr>
            <a:r>
              <a:rPr lang="en-US" dirty="0"/>
              <a:t>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5/18/2020 5:44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6009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1"/>
              <a:t>This isn’t very good, so we choose a different set features, a different algorithms and parameters and get a slightly better accuracy, and we will keep doing this until we receive a score we’re happy with- say 95%.</a:t>
            </a:r>
          </a:p>
          <a:p>
            <a:pPr marL="171450" lvl="0" indent="-171450">
              <a:buFont typeface="Arial" panose="020B0604020202020204" pitchFamily="34" charset="0"/>
              <a:buChar char="•"/>
            </a:pP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5/18/2020 5:44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6229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pPr>
            <a:r>
              <a:rPr lang="en-US" i="0" dirty="0"/>
              <a:t>We can see how this process very quickly because iterative, repetitive, and time consuming</a:t>
            </a:r>
            <a:r>
              <a:rPr lang="en-US" dirty="0"/>
              <a:t> and there has to be a better way to do this. This is exactly where AutoML &amp; Hyperdrive comes in.</a:t>
            </a:r>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5/18/2020 5:44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4600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5/18/2020 5:44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08955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30200" indent="-171450">
              <a:buFontTx/>
              <a:buChar char="-"/>
            </a:pPr>
            <a:r>
              <a:rPr lang="en-US"/>
              <a:t>The current process needs practitioners who are skilled in ML such as data scientists.</a:t>
            </a:r>
          </a:p>
          <a:p>
            <a:pPr marL="330200" indent="-171450">
              <a:buFontTx/>
              <a:buChar char="-"/>
            </a:pPr>
            <a:r>
              <a:rPr lang="en-US"/>
              <a:t>What if we can simplify this process?</a:t>
            </a:r>
          </a:p>
          <a:p>
            <a:pPr marL="330200" indent="-171450">
              <a:buFontTx/>
              <a:buChar char="-"/>
            </a:pPr>
            <a:r>
              <a:rPr lang="en-US"/>
              <a:t>What if we can enable those who are novice in the area to create machine learning models?</a:t>
            </a:r>
          </a:p>
          <a:p>
            <a:pPr marL="330200" indent="-171450">
              <a:buFontTx/>
              <a:buChar char="-"/>
            </a:pPr>
            <a:r>
              <a:rPr lang="en-US"/>
              <a:t>What is we can enable those same skilled professionals to be more efficient and productive?</a:t>
            </a:r>
          </a:p>
        </p:txBody>
      </p:sp>
    </p:spTree>
    <p:extLst>
      <p:ext uri="{BB962C8B-B14F-4D97-AF65-F5344CB8AC3E}">
        <p14:creationId xmlns:p14="http://schemas.microsoft.com/office/powerpoint/2010/main" val="111490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Accelerate, we want to enable data scientists to automate pieces of their work flow that are iterative and time consuming</a:t>
            </a:r>
          </a:p>
          <a:p>
            <a:pPr marL="171450" indent="-171450">
              <a:buFontTx/>
              <a:buChar char="-"/>
            </a:pPr>
            <a:r>
              <a:rPr lang="en-US"/>
              <a:t>Democratize, we want to make AI available to all kinds of personas, so that businesses can get the insights that they need, without waiting in that backlog of 150,000 people</a:t>
            </a:r>
          </a:p>
          <a:p>
            <a:pPr marL="171450" indent="-171450">
              <a:buFontTx/>
              <a:buChar char="-"/>
            </a:pPr>
            <a:r>
              <a:rPr lang="en-US"/>
              <a:t>Scale, we want to build these solutions in an automated fashion with the power of Azure cloud</a:t>
            </a:r>
          </a:p>
          <a:p>
            <a:pPr marL="171450" indent="-171450">
              <a:buFontTx/>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F2075A-6B30-4026-85A0-C4A6468CB1B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2280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Input: </a:t>
            </a:r>
            <a:r>
              <a:rPr lang="en-US"/>
              <a:t>To leverage Automated ML:</a:t>
            </a:r>
          </a:p>
          <a:p>
            <a:pPr marL="171450" indent="-171450">
              <a:buFont typeface="Arial" panose="020B0604020202020204" pitchFamily="34" charset="0"/>
              <a:buChar char="•"/>
            </a:pPr>
            <a:r>
              <a:rPr lang="en-US"/>
              <a:t>users come with their data</a:t>
            </a:r>
          </a:p>
          <a:p>
            <a:pPr marL="171450" indent="-171450">
              <a:buFont typeface="Arial" panose="020B0604020202020204" pitchFamily="34" charset="0"/>
              <a:buChar char="•"/>
            </a:pPr>
            <a:r>
              <a:rPr lang="en-US"/>
              <a:t>can specify a number of configurations and constraints-</a:t>
            </a:r>
          </a:p>
          <a:p>
            <a:pPr marL="628650" lvl="1" indent="-171450">
              <a:buFont typeface="Arial" panose="020B0604020202020204" pitchFamily="34" charset="0"/>
              <a:buChar char="•"/>
            </a:pPr>
            <a:r>
              <a:rPr lang="en-US"/>
              <a:t>such as how long to run an experiment</a:t>
            </a:r>
          </a:p>
          <a:p>
            <a:pPr marL="628650" lvl="1" indent="-171450">
              <a:buFont typeface="Arial" panose="020B0604020202020204" pitchFamily="34" charset="0"/>
              <a:buChar char="•"/>
            </a:pPr>
            <a:r>
              <a:rPr lang="en-US"/>
              <a:t>early termination when we reach a score you’re satisfied with</a:t>
            </a:r>
          </a:p>
          <a:p>
            <a:pPr marL="628650" lvl="1" indent="-171450">
              <a:buFont typeface="Arial" panose="020B0604020202020204" pitchFamily="34" charset="0"/>
              <a:buChar char="•"/>
            </a:pPr>
            <a:r>
              <a:rPr lang="en-US"/>
              <a:t>and more</a:t>
            </a:r>
          </a:p>
          <a:p>
            <a:pPr marL="628650" lvl="1" indent="-171450">
              <a:buFont typeface="Arial" panose="020B0604020202020204" pitchFamily="34" charset="0"/>
              <a:buChar char="•"/>
            </a:pPr>
            <a:endParaRPr lang="en-US"/>
          </a:p>
          <a:p>
            <a:pPr marL="0" lvl="0" indent="0">
              <a:buFont typeface="Arial" panose="020B0604020202020204" pitchFamily="34" charset="0"/>
              <a:buNone/>
            </a:pPr>
            <a:r>
              <a:rPr lang="en-US" b="1"/>
              <a:t>Feature Engineering:</a:t>
            </a:r>
          </a:p>
          <a:p>
            <a:pPr marL="171450" lvl="0" indent="-171450">
              <a:buFont typeface="Arial" panose="020B0604020202020204" pitchFamily="34" charset="0"/>
              <a:buChar char="•"/>
            </a:pPr>
            <a:r>
              <a:rPr lang="en-US" b="0"/>
              <a:t>Impute missing values in your data</a:t>
            </a:r>
          </a:p>
          <a:p>
            <a:pPr marL="171450" lvl="0" indent="-171450">
              <a:buFont typeface="Arial" panose="020B0604020202020204" pitchFamily="34" charset="0"/>
              <a:buChar char="•"/>
            </a:pPr>
            <a:r>
              <a:rPr lang="en-US" b="0"/>
              <a:t>Addition of engineered features:</a:t>
            </a:r>
          </a:p>
          <a:p>
            <a:pPr marL="628650" lvl="1" indent="-171450">
              <a:buFont typeface="Arial" panose="020B0604020202020204" pitchFamily="34" charset="0"/>
              <a:buChar char="•"/>
            </a:pPr>
            <a:r>
              <a:rPr lang="en-US" b="0"/>
              <a:t>i.e. </a:t>
            </a:r>
          </a:p>
          <a:p>
            <a:pPr marL="628650" lvl="1" indent="-171450">
              <a:buFont typeface="Arial" panose="020B0604020202020204" pitchFamily="34" charset="0"/>
              <a:buChar char="•"/>
            </a:pPr>
            <a:r>
              <a:rPr lang="en-US" b="0"/>
              <a:t>holiday data, quarter, week of year, month, day and more for datetime values in your forecasting data</a:t>
            </a:r>
          </a:p>
          <a:p>
            <a:pPr marL="171450" lvl="0" indent="-171450">
              <a:buFont typeface="Arial" panose="020B0604020202020204" pitchFamily="34" charset="0"/>
              <a:buChar char="•"/>
            </a:pPr>
            <a:endParaRPr lang="en-US" b="0"/>
          </a:p>
          <a:p>
            <a:pPr marL="0" lvl="0" indent="0">
              <a:buFont typeface="Arial" panose="020B0604020202020204" pitchFamily="34" charset="0"/>
              <a:buNone/>
            </a:pPr>
            <a:r>
              <a:rPr lang="en-US" b="1"/>
              <a:t>Algo selection + Hyperparameter tuning:</a:t>
            </a:r>
          </a:p>
          <a:p>
            <a:pPr marL="171450" lvl="0" indent="-171450">
              <a:buFont typeface="Arial" panose="020B0604020202020204" pitchFamily="34" charset="0"/>
              <a:buChar char="•"/>
            </a:pPr>
            <a:r>
              <a:rPr lang="en-US" b="0"/>
              <a:t>We iterate over many different models</a:t>
            </a:r>
          </a:p>
          <a:p>
            <a:pPr marL="628650" lvl="1" indent="-171450">
              <a:buFont typeface="Arial" panose="020B0604020202020204" pitchFamily="34" charset="0"/>
              <a:buChar char="•"/>
            </a:pPr>
            <a:r>
              <a:rPr lang="en-US" b="0"/>
              <a:t>The model types depend on your ML task</a:t>
            </a:r>
          </a:p>
          <a:p>
            <a:pPr marL="171450" lvl="0" indent="-171450">
              <a:buFont typeface="Arial" panose="020B0604020202020204" pitchFamily="34" charset="0"/>
              <a:buChar char="•"/>
            </a:pPr>
            <a:r>
              <a:rPr lang="en-US" b="0"/>
              <a:t>For each model we perform hyperparameter tuning</a:t>
            </a:r>
          </a:p>
          <a:p>
            <a:pPr marL="171450" lvl="0" indent="-171450">
              <a:buFont typeface="Arial" panose="020B0604020202020204" pitchFamily="34" charset="0"/>
              <a:buChar char="•"/>
            </a:pPr>
            <a:endParaRPr lang="en-US" b="0"/>
          </a:p>
          <a:p>
            <a:pPr marL="0" lvl="0" indent="0">
              <a:buFont typeface="Arial" panose="020B0604020202020204" pitchFamily="34" charset="0"/>
              <a:buNone/>
            </a:pPr>
            <a:r>
              <a:rPr lang="en-US" b="1"/>
              <a:t>Model Leaderboard:</a:t>
            </a:r>
          </a:p>
          <a:p>
            <a:pPr marL="171450" lvl="0" indent="-171450">
              <a:buFont typeface="Arial" panose="020B0604020202020204" pitchFamily="34" charset="0"/>
              <a:buChar char="•"/>
            </a:pPr>
            <a:r>
              <a:rPr lang="en-US" b="0"/>
              <a:t>We return to you’re a model leaderboard, with emphasis on the best model</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E267DE-3F28-4E2B-99B6-5E0B1C6763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1156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FeaturizationConfig</a:t>
            </a:r>
            <a:endParaRPr lang="en-US" dirty="0"/>
          </a:p>
        </p:txBody>
      </p:sp>
      <p:sp>
        <p:nvSpPr>
          <p:cNvPr id="4" name="Slide Number Placeholder 3"/>
          <p:cNvSpPr>
            <a:spLocks noGrp="1"/>
          </p:cNvSpPr>
          <p:nvPr>
            <p:ph type="sldNum" sz="quarter" idx="5"/>
          </p:nvPr>
        </p:nvSpPr>
        <p:spPr/>
        <p:txBody>
          <a:bodyPr/>
          <a:lstStyle/>
          <a:p>
            <a:fld id="{29E267DE-3F28-4E2B-99B6-5E0B1C6763B6}" type="slidenum">
              <a:rPr lang="en-US" smtClean="0"/>
              <a:t>19</a:t>
            </a:fld>
            <a:endParaRPr lang="en-US"/>
          </a:p>
        </p:txBody>
      </p:sp>
    </p:spTree>
    <p:extLst>
      <p:ext uri="{BB962C8B-B14F-4D97-AF65-F5344CB8AC3E}">
        <p14:creationId xmlns:p14="http://schemas.microsoft.com/office/powerpoint/2010/main" val="2836287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D0AF0B6-AF0D-4EDB-B60E-27694EB6826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5/18/2020 5:44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37055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5/18/2020 5:44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33452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lnSpc>
                <a:spcPct val="90000"/>
              </a:lnSpc>
              <a:spcBef>
                <a:spcPts val="1000"/>
              </a:spcBef>
              <a:buSzTx/>
            </a:pPr>
            <a:r>
              <a:rPr lang="en-US" b="1">
                <a:solidFill>
                  <a:prstClr val="black"/>
                </a:solidFill>
                <a:latin typeface="Segoe UI Light" panose="020B0502040204020203" pitchFamily="34" charset="0"/>
                <a:cs typeface="Segoe UI Light" panose="020B0502040204020203" pitchFamily="34" charset="0"/>
              </a:rPr>
              <a:t>Featurization</a:t>
            </a:r>
          </a:p>
          <a:p>
            <a:pPr marL="171450" lvl="0" indent="-171450" defTabSz="914400">
              <a:lnSpc>
                <a:spcPct val="90000"/>
              </a:lnSpc>
              <a:spcBef>
                <a:spcPts val="1000"/>
              </a:spcBef>
              <a:buSzTx/>
              <a:buFontTx/>
              <a:buChar char="-"/>
            </a:pPr>
            <a:r>
              <a:rPr lang="en-US" b="0">
                <a:solidFill>
                  <a:prstClr val="black"/>
                </a:solidFill>
                <a:latin typeface="Segoe UI Light" panose="020B0502040204020203" pitchFamily="34" charset="0"/>
                <a:cs typeface="Segoe UI Light" panose="020B0502040204020203" pitchFamily="34" charset="0"/>
              </a:rPr>
              <a:t>Current: supports some automatic featurization and feature engineering</a:t>
            </a:r>
          </a:p>
          <a:p>
            <a:pPr marL="171450" lvl="0" indent="-171450" defTabSz="914400">
              <a:lnSpc>
                <a:spcPct val="90000"/>
              </a:lnSpc>
              <a:spcBef>
                <a:spcPts val="1000"/>
              </a:spcBef>
              <a:buSzTx/>
              <a:buFontTx/>
              <a:buChar char="-"/>
            </a:pPr>
            <a:r>
              <a:rPr lang="en-US" b="0">
                <a:solidFill>
                  <a:prstClr val="black"/>
                </a:solidFill>
                <a:latin typeface="Segoe UI Light" panose="020B0502040204020203" pitchFamily="34" charset="0"/>
                <a:cs typeface="Segoe UI Light" panose="020B0502040204020203" pitchFamily="34" charset="0"/>
              </a:rPr>
              <a:t>Deep learning with Bert and </a:t>
            </a:r>
            <a:r>
              <a:rPr lang="en-US" b="0" err="1">
                <a:solidFill>
                  <a:prstClr val="black"/>
                </a:solidFill>
                <a:latin typeface="Segoe UI Light" panose="020B0502040204020203" pitchFamily="34" charset="0"/>
                <a:cs typeface="Segoe UI Light" panose="020B0502040204020203" pitchFamily="34" charset="0"/>
              </a:rPr>
              <a:t>BiLSTM</a:t>
            </a:r>
            <a:r>
              <a:rPr lang="en-US" b="0">
                <a:solidFill>
                  <a:prstClr val="black"/>
                </a:solidFill>
                <a:latin typeface="Segoe UI Light" panose="020B0502040204020203" pitchFamily="34" charset="0"/>
                <a:cs typeface="Segoe UI Light" panose="020B0502040204020203" pitchFamily="34" charset="0"/>
              </a:rPr>
              <a:t> for NLP</a:t>
            </a:r>
          </a:p>
          <a:p>
            <a:pPr marL="384432" lvl="1" indent="-171450" defTabSz="914400">
              <a:lnSpc>
                <a:spcPct val="90000"/>
              </a:lnSpc>
              <a:spcBef>
                <a:spcPts val="1000"/>
              </a:spcBef>
              <a:buSzTx/>
              <a:buFontTx/>
              <a:buChar char="-"/>
            </a:pPr>
            <a:r>
              <a:rPr lang="en-US" b="0">
                <a:solidFill>
                  <a:prstClr val="black"/>
                </a:solidFill>
                <a:latin typeface="Segoe UI Light" panose="020B0502040204020203" pitchFamily="34" charset="0"/>
                <a:cs typeface="Segoe UI Light" panose="020B0502040204020203" pitchFamily="34" charset="0"/>
              </a:rPr>
              <a:t>Fun fact: </a:t>
            </a:r>
            <a:r>
              <a:rPr lang="en-US" sz="882" b="0" i="0" kern="1200">
                <a:solidFill>
                  <a:schemeClr val="tx1"/>
                </a:solidFill>
                <a:effectLst/>
                <a:latin typeface="Segoe UI" panose="020B0502040204020203" pitchFamily="34" charset="0"/>
                <a:ea typeface="+mn-ea"/>
                <a:cs typeface="+mn-cs"/>
              </a:rPr>
              <a:t>Recently, Allen </a:t>
            </a:r>
            <a:r>
              <a:rPr lang="en-US" sz="882" b="0" i="0" kern="1200" err="1">
                <a:solidFill>
                  <a:schemeClr val="tx1"/>
                </a:solidFill>
                <a:effectLst/>
                <a:latin typeface="Segoe UI" panose="020B0502040204020203" pitchFamily="34" charset="0"/>
                <a:ea typeface="+mn-ea"/>
                <a:cs typeface="+mn-cs"/>
              </a:rPr>
              <a:t>Institue</a:t>
            </a:r>
            <a:r>
              <a:rPr lang="en-US" sz="882" b="0" i="0" kern="1200">
                <a:solidFill>
                  <a:schemeClr val="tx1"/>
                </a:solidFill>
                <a:effectLst/>
                <a:latin typeface="Segoe UI" panose="020B0502040204020203" pitchFamily="34" charset="0"/>
                <a:ea typeface="+mn-ea"/>
                <a:cs typeface="+mn-cs"/>
              </a:rPr>
              <a:t> for AI announced new language understanding system called Aristo </a:t>
            </a:r>
            <a:r>
              <a:rPr lang="en-US" sz="882" b="0" i="0" u="sng" kern="1200">
                <a:solidFill>
                  <a:schemeClr val="tx1"/>
                </a:solidFill>
                <a:effectLst/>
                <a:latin typeface="Segoe UI" panose="020B0502040204020203" pitchFamily="34" charset="0"/>
                <a:ea typeface="+mn-ea"/>
                <a:cs typeface="+mn-cs"/>
                <a:hlinkClick r:id="rId3"/>
              </a:rPr>
              <a:t>https://allenai.org/aristo/</a:t>
            </a:r>
            <a:r>
              <a:rPr lang="en-US" sz="882" b="0" i="0" kern="1200">
                <a:solidFill>
                  <a:schemeClr val="tx1"/>
                </a:solidFill>
                <a:effectLst/>
                <a:latin typeface="Segoe UI" panose="020B0502040204020203" pitchFamily="34" charset="0"/>
                <a:ea typeface="+mn-ea"/>
                <a:cs typeface="+mn-cs"/>
              </a:rPr>
              <a:t>. The system has been developed for 20 years, but it's performance was stuck at 60% on 8th grade science test. The result jumped to 90% once researchers adopted BERT as core language understanding component. </a:t>
            </a:r>
            <a:endParaRPr lang="en-US" b="0">
              <a:solidFill>
                <a:prstClr val="black"/>
              </a:solidFill>
              <a:latin typeface="Segoe UI Light" panose="020B0502040204020203" pitchFamily="34" charset="0"/>
              <a:cs typeface="Segoe UI Light" panose="020B0502040204020203" pitchFamily="34" charset="0"/>
            </a:endParaRPr>
          </a:p>
          <a:p>
            <a:pPr marL="384432" lvl="1" indent="-171450" defTabSz="914400">
              <a:lnSpc>
                <a:spcPct val="90000"/>
              </a:lnSpc>
              <a:spcBef>
                <a:spcPts val="1000"/>
              </a:spcBef>
              <a:buSzTx/>
              <a:buFontTx/>
              <a:buChar char="-"/>
            </a:pPr>
            <a:r>
              <a:rPr lang="en-US" b="0">
                <a:solidFill>
                  <a:prstClr val="black"/>
                </a:solidFill>
                <a:latin typeface="Segoe UI Light" panose="020B0502040204020203" pitchFamily="34" charset="0"/>
                <a:cs typeface="Segoe UI Light" panose="020B0502040204020203" pitchFamily="34" charset="0"/>
              </a:rPr>
              <a:t>Value prop: now available to your scenarios with a click of a button</a:t>
            </a:r>
          </a:p>
          <a:p>
            <a:pPr marL="171450" lvl="0" indent="-171450" defTabSz="914400">
              <a:lnSpc>
                <a:spcPct val="90000"/>
              </a:lnSpc>
              <a:spcBef>
                <a:spcPts val="1000"/>
              </a:spcBef>
              <a:buSzTx/>
              <a:buFontTx/>
              <a:buChar char="-"/>
            </a:pPr>
            <a:r>
              <a:rPr lang="en-US" b="0">
                <a:solidFill>
                  <a:prstClr val="black"/>
                </a:solidFill>
                <a:latin typeface="Segoe UI Light" panose="020B0502040204020203" pitchFamily="34" charset="0"/>
                <a:cs typeface="Segoe UI Light" panose="020B0502040204020203" pitchFamily="34" charset="0"/>
              </a:rPr>
              <a:t>Customization</a:t>
            </a:r>
          </a:p>
          <a:p>
            <a:pPr marL="384432" lvl="1" indent="-171450" defTabSz="914400">
              <a:lnSpc>
                <a:spcPct val="90000"/>
              </a:lnSpc>
              <a:spcBef>
                <a:spcPts val="1000"/>
              </a:spcBef>
              <a:buSzTx/>
              <a:buFontTx/>
              <a:buChar char="-"/>
            </a:pPr>
            <a:r>
              <a:rPr lang="en-US" b="0">
                <a:solidFill>
                  <a:prstClr val="black"/>
                </a:solidFill>
                <a:latin typeface="Segoe UI Light" panose="020B0502040204020203" pitchFamily="34" charset="0"/>
                <a:cs typeface="Segoe UI Light" panose="020B0502040204020203" pitchFamily="34" charset="0"/>
              </a:rPr>
              <a:t>Value prop: Enable data scientists with knowledge on how the data contribute to the model, resulting in better accuracy</a:t>
            </a:r>
          </a:p>
          <a:p>
            <a:pPr marL="384432" lvl="1" indent="-171450" defTabSz="914400">
              <a:lnSpc>
                <a:spcPct val="90000"/>
              </a:lnSpc>
              <a:spcBef>
                <a:spcPts val="1000"/>
              </a:spcBef>
              <a:buSzTx/>
              <a:buFontTx/>
              <a:buChar char="-"/>
            </a:pPr>
            <a:r>
              <a:rPr lang="en-US" b="0">
                <a:solidFill>
                  <a:prstClr val="black"/>
                </a:solidFill>
                <a:latin typeface="Segoe UI Light" panose="020B0502040204020203" pitchFamily="34" charset="0"/>
                <a:cs typeface="Segoe UI Light" panose="020B0502040204020203" pitchFamily="34" charset="0"/>
              </a:rPr>
              <a:t>Block transformers</a:t>
            </a:r>
          </a:p>
          <a:p>
            <a:pPr marL="384432" lvl="1" indent="-171450" defTabSz="914400">
              <a:lnSpc>
                <a:spcPct val="90000"/>
              </a:lnSpc>
              <a:spcBef>
                <a:spcPts val="1000"/>
              </a:spcBef>
              <a:buSzTx/>
              <a:buFontTx/>
              <a:buChar char="-"/>
            </a:pPr>
            <a:r>
              <a:rPr lang="en-US" b="0">
                <a:solidFill>
                  <a:prstClr val="black"/>
                </a:solidFill>
                <a:latin typeface="Segoe UI Light" panose="020B0502040204020203" pitchFamily="34" charset="0"/>
                <a:cs typeface="Segoe UI Light" panose="020B0502040204020203" pitchFamily="34" charset="0"/>
              </a:rPr>
              <a:t>Override column purpose</a:t>
            </a:r>
          </a:p>
          <a:p>
            <a:pPr marL="384432" lvl="1" indent="-171450" defTabSz="914400">
              <a:lnSpc>
                <a:spcPct val="90000"/>
              </a:lnSpc>
              <a:spcBef>
                <a:spcPts val="1000"/>
              </a:spcBef>
              <a:buSzTx/>
              <a:buFontTx/>
              <a:buChar char="-"/>
            </a:pPr>
            <a:r>
              <a:rPr lang="en-US" b="0">
                <a:solidFill>
                  <a:prstClr val="black"/>
                </a:solidFill>
                <a:latin typeface="Segoe UI Light" panose="020B0502040204020203" pitchFamily="34" charset="0"/>
                <a:cs typeface="Segoe UI Light" panose="020B0502040204020203" pitchFamily="34" charset="0"/>
              </a:rPr>
              <a:t>Choose to include or exclude columns in training</a:t>
            </a:r>
          </a:p>
          <a:p>
            <a:pPr marL="384432" lvl="1" indent="-171450" defTabSz="914400">
              <a:lnSpc>
                <a:spcPct val="90000"/>
              </a:lnSpc>
              <a:spcBef>
                <a:spcPts val="1000"/>
              </a:spcBef>
              <a:buSzTx/>
              <a:buFontTx/>
              <a:buChar char="-"/>
            </a:pPr>
            <a:r>
              <a:rPr lang="en-US" b="0">
                <a:solidFill>
                  <a:prstClr val="black"/>
                </a:solidFill>
                <a:latin typeface="Segoe UI Light" panose="020B0502040204020203" pitchFamily="34" charset="0"/>
                <a:cs typeface="Segoe UI Light" panose="020B0502040204020203" pitchFamily="34" charset="0"/>
              </a:rPr>
              <a:t>Decide how to impute missing values</a:t>
            </a:r>
          </a:p>
          <a:p>
            <a:endParaRPr lang="en-US"/>
          </a:p>
          <a:p>
            <a:r>
              <a:rPr lang="en-US"/>
              <a:t>Advanced </a:t>
            </a:r>
            <a:r>
              <a:rPr lang="en-US" b="1"/>
              <a:t>data preprocessing </a:t>
            </a:r>
            <a:r>
              <a:rPr lang="en-US"/>
              <a:t>and </a:t>
            </a:r>
            <a:r>
              <a:rPr lang="en-US" b="1"/>
              <a:t>feature engineering </a:t>
            </a:r>
            <a:r>
              <a:rPr lang="en-US"/>
              <a:t>information: </a:t>
            </a:r>
          </a:p>
          <a:p>
            <a:r>
              <a:rPr lang="en-US"/>
              <a:t>https://docs.microsoft.com/en-us/azure/machine-learning/service/how-to-create-portal-experiments#advanced-preprocessing-options</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E267DE-3F28-4E2B-99B6-5E0B1C6763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0042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900" b="1" kern="1200" dirty="0">
                <a:solidFill>
                  <a:schemeClr val="tx1"/>
                </a:solidFill>
                <a:effectLst/>
                <a:latin typeface="Segoe UI Light" pitchFamily="34" charset="0"/>
                <a:ea typeface="+mn-ea"/>
                <a:cs typeface="+mn-cs"/>
              </a:rPr>
              <a:t>This slide is required. </a:t>
            </a:r>
            <a:r>
              <a:rPr lang="en-US" sz="900" b="1" u="sng" kern="1200" dirty="0">
                <a:solidFill>
                  <a:schemeClr val="tx1"/>
                </a:solidFill>
                <a:effectLst/>
                <a:latin typeface="Segoe UI Light" pitchFamily="34" charset="0"/>
                <a:ea typeface="+mn-ea"/>
                <a:cs typeface="+mn-cs"/>
              </a:rPr>
              <a:t>Do NOT delete</a:t>
            </a:r>
            <a:r>
              <a:rPr lang="en-US" sz="900" b="1" kern="1200" dirty="0">
                <a:solidFill>
                  <a:schemeClr val="tx1"/>
                </a:solidFill>
                <a:effectLst/>
                <a:latin typeface="Segoe UI Light" pitchFamily="34" charset="0"/>
                <a:ea typeface="+mn-ea"/>
                <a:cs typeface="+mn-cs"/>
              </a:rPr>
              <a:t>. This should be the first slide after your Title Slide.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p>
          <a:p>
            <a:pPr lvl="1"/>
            <a:r>
              <a:rPr lang="en-US" sz="900" kern="1200" dirty="0">
                <a:solidFill>
                  <a:schemeClr val="tx1"/>
                </a:solidFill>
                <a:effectLst/>
                <a:latin typeface="Segoe UI Light" pitchFamily="34" charset="0"/>
                <a:ea typeface="+mn-ea"/>
                <a:cs typeface="+mn-cs"/>
              </a:rPr>
              <a:t>This slide should describe what your goals are for this session. This information lets your audience know what you are trying to accomplish with your talk or tutorial—</a:t>
            </a:r>
            <a:r>
              <a:rPr lang="en-US" sz="900" kern="1200" dirty="0" err="1">
                <a:solidFill>
                  <a:schemeClr val="tx1"/>
                </a:solidFill>
                <a:effectLst/>
                <a:latin typeface="Segoe UI Light" pitchFamily="34" charset="0"/>
                <a:ea typeface="+mn-ea"/>
                <a:cs typeface="+mn-cs"/>
              </a:rPr>
              <a:t>ie</a:t>
            </a:r>
            <a:r>
              <a:rPr lang="en-US" sz="900" kern="1200" dirty="0">
                <a:solidFill>
                  <a:schemeClr val="tx1"/>
                </a:solidFill>
                <a:effectLst/>
                <a:latin typeface="Segoe UI Light" pitchFamily="34" charset="0"/>
                <a:ea typeface="+mn-ea"/>
                <a:cs typeface="+mn-cs"/>
              </a:rPr>
              <a:t>, what value will attendees get by investing 25 minutes or 2 hours of their time listening to you. </a:t>
            </a:r>
          </a:p>
          <a:p>
            <a:pPr lvl="1"/>
            <a:r>
              <a:rPr lang="en-US" sz="900" b="1" kern="1200" dirty="0">
                <a:solidFill>
                  <a:schemeClr val="tx1"/>
                </a:solidFill>
                <a:effectLst/>
                <a:latin typeface="Segoe UI Light" pitchFamily="34" charset="0"/>
                <a:ea typeface="+mn-ea"/>
                <a:cs typeface="+mn-cs"/>
              </a:rPr>
              <a:t>You should not spend more than 1 minute presenting this slide.</a:t>
            </a:r>
            <a:endParaRPr lang="en-US" sz="900" kern="1200" dirty="0">
              <a:solidFill>
                <a:schemeClr val="tx1"/>
              </a:solidFill>
              <a:effectLst/>
              <a:latin typeface="Segoe UI Light" pitchFamily="34" charset="0"/>
              <a:ea typeface="+mn-ea"/>
              <a:cs typeface="+mn-cs"/>
            </a:endParaRPr>
          </a:p>
          <a:p>
            <a:pPr lvl="1"/>
            <a:r>
              <a:rPr lang="en-US" sz="900" b="1" kern="1200" dirty="0">
                <a:solidFill>
                  <a:schemeClr val="tx1"/>
                </a:solidFill>
                <a:effectLst/>
                <a:latin typeface="Segoe UI Light" pitchFamily="34" charset="0"/>
                <a:ea typeface="+mn-ea"/>
                <a:cs typeface="+mn-cs"/>
              </a:rPr>
              <a:t>General examples of session goals </a:t>
            </a:r>
            <a:r>
              <a:rPr lang="en-US" sz="900" b="1" i="1" kern="1200" dirty="0">
                <a:solidFill>
                  <a:schemeClr val="tx1"/>
                </a:solidFill>
                <a:effectLst/>
                <a:latin typeface="Segoe UI Light" pitchFamily="34" charset="0"/>
                <a:ea typeface="+mn-ea"/>
                <a:cs typeface="+mn-cs"/>
              </a:rPr>
              <a:t>could</a:t>
            </a:r>
            <a:r>
              <a:rPr lang="en-US" sz="900" b="1" kern="1200" dirty="0">
                <a:solidFill>
                  <a:schemeClr val="tx1"/>
                </a:solidFill>
                <a:effectLst/>
                <a:latin typeface="Segoe UI Light" pitchFamily="34" charset="0"/>
                <a:ea typeface="+mn-ea"/>
                <a:cs typeface="+mn-cs"/>
              </a:rPr>
              <a:t> be (you will have to create your own specific goals):</a:t>
            </a:r>
            <a:endParaRPr lang="en-US" sz="900" kern="1200" dirty="0">
              <a:solidFill>
                <a:schemeClr val="tx1"/>
              </a:solidFill>
              <a:effectLst/>
              <a:latin typeface="Segoe UI Light" pitchFamily="34" charset="0"/>
              <a:ea typeface="+mn-ea"/>
              <a:cs typeface="+mn-cs"/>
            </a:endParaRPr>
          </a:p>
          <a:p>
            <a:pPr lvl="2"/>
            <a:r>
              <a:rPr lang="en-US" sz="900" kern="1200" dirty="0">
                <a:solidFill>
                  <a:schemeClr val="tx1"/>
                </a:solidFill>
                <a:effectLst/>
                <a:latin typeface="Segoe UI Light" pitchFamily="34" charset="0"/>
                <a:ea typeface="+mn-ea"/>
                <a:cs typeface="+mn-cs"/>
              </a:rPr>
              <a:t>Introduce a new technique or approach to solve a customer problem</a:t>
            </a:r>
          </a:p>
          <a:p>
            <a:pPr lvl="2"/>
            <a:r>
              <a:rPr lang="en-US" sz="900" kern="1200" dirty="0">
                <a:solidFill>
                  <a:schemeClr val="tx1"/>
                </a:solidFill>
                <a:effectLst/>
                <a:latin typeface="Segoe UI Light" pitchFamily="34" charset="0"/>
                <a:ea typeface="+mn-ea"/>
                <a:cs typeface="+mn-cs"/>
              </a:rPr>
              <a:t>Compare two approaches and explain why one is superior</a:t>
            </a:r>
          </a:p>
          <a:p>
            <a:pPr lvl="2"/>
            <a:r>
              <a:rPr lang="en-US" sz="900" kern="1200" dirty="0">
                <a:solidFill>
                  <a:schemeClr val="tx1"/>
                </a:solidFill>
                <a:effectLst/>
                <a:latin typeface="Segoe UI Light" pitchFamily="34" charset="0"/>
                <a:ea typeface="+mn-ea"/>
                <a:cs typeface="+mn-cs"/>
              </a:rPr>
              <a:t>Describe a project and the learnings that audience members can apply from it</a:t>
            </a:r>
          </a:p>
          <a:p>
            <a:pPr lvl="2"/>
            <a:r>
              <a:rPr lang="en-US" sz="900" kern="1200" dirty="0">
                <a:solidFill>
                  <a:schemeClr val="tx1"/>
                </a:solidFill>
                <a:effectLst/>
                <a:latin typeface="Segoe UI Light" pitchFamily="34" charset="0"/>
                <a:ea typeface="+mn-ea"/>
                <a:cs typeface="+mn-cs"/>
              </a:rPr>
              <a:t>Teach audience members how to use a specific technology</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5/18/2020 5:44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Machine Learning, Analytics, &amp; Data Science Conference</a:t>
            </a:r>
          </a:p>
        </p:txBody>
      </p:sp>
    </p:spTree>
    <p:extLst>
      <p:ext uri="{BB962C8B-B14F-4D97-AF65-F5344CB8AC3E}">
        <p14:creationId xmlns:p14="http://schemas.microsoft.com/office/powerpoint/2010/main" val="3571504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Add pointers to demos</a:t>
            </a: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5/18/2020 5:44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1856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30200" indent="-171450">
              <a:buFontTx/>
              <a:buChar char="-"/>
            </a:pPr>
            <a:r>
              <a:rPr lang="en-US"/>
              <a:t>The current process needs practitioners who are skilled in ML such as data scientists.</a:t>
            </a:r>
          </a:p>
          <a:p>
            <a:pPr marL="330200" indent="-171450">
              <a:buFontTx/>
              <a:buChar char="-"/>
            </a:pPr>
            <a:r>
              <a:rPr lang="en-US"/>
              <a:t>What if we can simplify this process?</a:t>
            </a:r>
          </a:p>
          <a:p>
            <a:pPr marL="330200" indent="-171450">
              <a:buFontTx/>
              <a:buChar char="-"/>
            </a:pPr>
            <a:r>
              <a:rPr lang="en-US"/>
              <a:t>What if we can enable those who are novice in the area to create machine learning models?</a:t>
            </a:r>
          </a:p>
          <a:p>
            <a:pPr marL="330200" indent="-171450">
              <a:buFontTx/>
              <a:buChar char="-"/>
            </a:pPr>
            <a:r>
              <a:rPr lang="en-US"/>
              <a:t>What is we can enable those same skilled professionals to be more efficient and productive?</a:t>
            </a:r>
          </a:p>
        </p:txBody>
      </p:sp>
    </p:spTree>
    <p:extLst>
      <p:ext uri="{BB962C8B-B14F-4D97-AF65-F5344CB8AC3E}">
        <p14:creationId xmlns:p14="http://schemas.microsoft.com/office/powerpoint/2010/main" val="18227607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Add pointers to demos</a:t>
            </a: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5/18/2020 5:44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29512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Add pointers to demos</a:t>
            </a: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5/18/2020 5:44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7701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30200" indent="-171450">
              <a:buFontTx/>
              <a:buChar char="-"/>
            </a:pPr>
            <a:r>
              <a:rPr lang="en-US"/>
              <a:t>The current process needs practitioners who are skilled in ML such as data scientists.</a:t>
            </a:r>
          </a:p>
          <a:p>
            <a:pPr marL="330200" indent="-171450">
              <a:buFontTx/>
              <a:buChar char="-"/>
            </a:pPr>
            <a:r>
              <a:rPr lang="en-US"/>
              <a:t>What if we can simplify this process?</a:t>
            </a:r>
          </a:p>
          <a:p>
            <a:pPr marL="330200" indent="-171450">
              <a:buFontTx/>
              <a:buChar char="-"/>
            </a:pPr>
            <a:r>
              <a:rPr lang="en-US"/>
              <a:t>What if we can enable those who are novice in the area to create machine learning models?</a:t>
            </a:r>
          </a:p>
          <a:p>
            <a:pPr marL="330200" indent="-171450">
              <a:buFontTx/>
              <a:buChar char="-"/>
            </a:pPr>
            <a:r>
              <a:rPr lang="en-US"/>
              <a:t>What is we can enable those same skilled professionals to be more efficient and productive?</a:t>
            </a:r>
          </a:p>
        </p:txBody>
      </p:sp>
    </p:spTree>
    <p:extLst>
      <p:ext uri="{BB962C8B-B14F-4D97-AF65-F5344CB8AC3E}">
        <p14:creationId xmlns:p14="http://schemas.microsoft.com/office/powerpoint/2010/main" val="31522140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points:</a:t>
            </a:r>
          </a:p>
          <a:p>
            <a:endParaRPr lang="en-US" dirty="0"/>
          </a:p>
          <a:p>
            <a:r>
              <a:rPr lang="en-US" dirty="0">
                <a:latin typeface="Segoe UI" panose="020B0502040204020203" pitchFamily="34" charset="0"/>
              </a:rPr>
              <a:t>Main benefits of AML Pipelines:</a:t>
            </a:r>
          </a:p>
          <a:p>
            <a:pPr marL="285750" indent="-285750">
              <a:buFont typeface="Arial" panose="020B0604020202020204" pitchFamily="34" charset="0"/>
              <a:buChar char="•"/>
            </a:pPr>
            <a:r>
              <a:rPr lang="en-US" dirty="0">
                <a:latin typeface="Segoe UI" panose="020B0502040204020203" pitchFamily="34" charset="0"/>
              </a:rPr>
              <a:t>Repeatability</a:t>
            </a:r>
          </a:p>
          <a:p>
            <a:pPr marL="285750" indent="-285750">
              <a:buFont typeface="Arial" panose="020B0604020202020204" pitchFamily="34" charset="0"/>
              <a:buChar char="•"/>
            </a:pPr>
            <a:r>
              <a:rPr lang="en-US" dirty="0">
                <a:latin typeface="Segoe UI" panose="020B0502040204020203" pitchFamily="34" charset="0"/>
              </a:rPr>
              <a:t>Flexibility</a:t>
            </a:r>
          </a:p>
          <a:p>
            <a:pPr marL="285750" indent="-285750">
              <a:buFont typeface="Arial" panose="020B0604020202020204" pitchFamily="34" charset="0"/>
              <a:buChar char="•"/>
            </a:pPr>
            <a:r>
              <a:rPr lang="en-US" dirty="0">
                <a:latin typeface="Segoe UI" panose="020B0502040204020203" pitchFamily="34" charset="0"/>
              </a:rPr>
              <a:t>Versioning and tracking</a:t>
            </a:r>
          </a:p>
          <a:p>
            <a:pPr marL="285750" indent="-285750">
              <a:buFont typeface="Arial" panose="020B0604020202020204" pitchFamily="34" charset="0"/>
              <a:buChar char="•"/>
            </a:pPr>
            <a:r>
              <a:rPr lang="en-US" dirty="0">
                <a:latin typeface="Segoe UI" panose="020B0502040204020203" pitchFamily="34" charset="0"/>
              </a:rPr>
              <a:t>Modularity</a:t>
            </a:r>
          </a:p>
          <a:p>
            <a:pPr marL="285750" indent="-285750">
              <a:buFont typeface="Arial" panose="020B0604020202020204" pitchFamily="34" charset="0"/>
              <a:buChar char="•"/>
            </a:pPr>
            <a:r>
              <a:rPr lang="en-US" dirty="0">
                <a:latin typeface="Segoe UI" panose="020B0502040204020203" pitchFamily="34" charset="0"/>
              </a:rPr>
              <a:t>Integration (i.e. Azure DevOps)</a:t>
            </a:r>
          </a:p>
          <a:p>
            <a:endParaRPr lang="en-US" dirty="0"/>
          </a:p>
          <a:p>
            <a:r>
              <a:rPr lang="en-US" dirty="0"/>
              <a:t>Azure ML Pipelines are modular and composed by multiple steps. For instance, you can see a possible AML Pipeline composed by the following steps:</a:t>
            </a:r>
          </a:p>
          <a:p>
            <a:pPr marL="171450" indent="-171450">
              <a:buFontTx/>
              <a:buChar char="-"/>
            </a:pPr>
            <a:r>
              <a:rPr lang="en-US" dirty="0"/>
              <a:t>Train</a:t>
            </a:r>
          </a:p>
          <a:p>
            <a:pPr marL="171450" indent="-171450">
              <a:buFontTx/>
              <a:buChar char="-"/>
            </a:pPr>
            <a:r>
              <a:rPr lang="en-US" dirty="0"/>
              <a:t>Package Model</a:t>
            </a:r>
          </a:p>
          <a:p>
            <a:pPr marL="171450" indent="-171450">
              <a:buFontTx/>
              <a:buChar char="-"/>
            </a:pPr>
            <a:r>
              <a:rPr lang="en-US" dirty="0"/>
              <a:t>Validate Model</a:t>
            </a:r>
          </a:p>
          <a:p>
            <a:pPr marL="171450" indent="-171450">
              <a:buFontTx/>
              <a:buChar char="-"/>
            </a:pPr>
            <a:endParaRPr lang="en-US" dirty="0"/>
          </a:p>
          <a:p>
            <a:pPr marL="0" indent="0">
              <a:buFontTx/>
              <a:buNone/>
            </a:pPr>
            <a:r>
              <a:rPr lang="en-US" dirty="0"/>
              <a:t>On top of the AML Pipeline level you can orchestrate the multiple workflows with Azure DevOps pipelines (note that those are a different type of pipelines which can trigger AML Pipelines). That includes triggering AML Pipelines but also other workflows like data preparation based on Azure Data Factory or internal Azure DevOps Release/Deployment pipelines deploying models as services into AML.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D436C2-170C-41FC-BB40-CA6F6A99E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36389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D436C2-170C-41FC-BB40-CA6F6A99E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97741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Add pointers to demos</a:t>
            </a: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5/18/2020 5:44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924691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30200" indent="-171450">
              <a:buFontTx/>
              <a:buChar char="-"/>
            </a:pPr>
            <a:r>
              <a:rPr lang="en-US"/>
              <a:t>The current process needs practitioners who are skilled in ML such as data scientists.</a:t>
            </a:r>
          </a:p>
          <a:p>
            <a:pPr marL="330200" indent="-171450">
              <a:buFontTx/>
              <a:buChar char="-"/>
            </a:pPr>
            <a:r>
              <a:rPr lang="en-US"/>
              <a:t>What if we can simplify this process?</a:t>
            </a:r>
          </a:p>
          <a:p>
            <a:pPr marL="330200" indent="-171450">
              <a:buFontTx/>
              <a:buChar char="-"/>
            </a:pPr>
            <a:r>
              <a:rPr lang="en-US"/>
              <a:t>What if we can enable those who are novice in the area to create machine learning models?</a:t>
            </a:r>
          </a:p>
          <a:p>
            <a:pPr marL="330200" indent="-171450">
              <a:buFontTx/>
              <a:buChar char="-"/>
            </a:pPr>
            <a:r>
              <a:rPr lang="en-US"/>
              <a:t>What is we can enable those same skilled professionals to be more efficient and productive?</a:t>
            </a:r>
          </a:p>
        </p:txBody>
      </p:sp>
    </p:spTree>
    <p:extLst>
      <p:ext uri="{BB962C8B-B14F-4D97-AF65-F5344CB8AC3E}">
        <p14:creationId xmlns:p14="http://schemas.microsoft.com/office/powerpoint/2010/main" val="8742322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Add pointers to demos</a:t>
            </a: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5/18/2020 5:44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3968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0"/>
        <p:cNvGrpSpPr/>
        <p:nvPr/>
      </p:nvGrpSpPr>
      <p:grpSpPr>
        <a:xfrm>
          <a:off x="0" y="0"/>
          <a:ext cx="0" cy="0"/>
          <a:chOff x="0" y="0"/>
          <a:chExt cx="0" cy="0"/>
        </a:xfrm>
      </p:grpSpPr>
      <p:sp>
        <p:nvSpPr>
          <p:cNvPr id="4641" name="Google Shape;464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42" name="Google Shape;4642;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sz="882" kern="1200" dirty="0">
                <a:solidFill>
                  <a:schemeClr val="tx1"/>
                </a:solidFill>
                <a:effectLst/>
                <a:latin typeface="Segoe UI Light" pitchFamily="34" charset="0"/>
                <a:ea typeface="+mn-ea"/>
                <a:cs typeface="+mn-cs"/>
              </a:rPr>
              <a:t>Azure has a lot of machine learning abilities, Azure machine learning service is a platform to facilitate the entire machine learning workflow under one roof, while keeping the solution as flexible and customizable as possible.</a:t>
            </a:r>
            <a:endParaRPr dirty="0"/>
          </a:p>
        </p:txBody>
      </p:sp>
      <p:sp>
        <p:nvSpPr>
          <p:cNvPr id="4643" name="Google Shape;4643;p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Quattrocento Sans"/>
              <a:buNone/>
              <a:tabLst/>
              <a:defRPr/>
            </a:pPr>
            <a:r>
              <a:rPr kumimoji="0" lang="en-US" sz="18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Microsoft Envision 2016</a:t>
            </a:r>
            <a:endParaRPr kumimoji="0" sz="1200" b="0" i="0" u="none" strike="noStrike" kern="0" cap="none" spc="0" normalizeH="0" baseline="0" noProof="0">
              <a:ln>
                <a:noFill/>
              </a:ln>
              <a:solidFill>
                <a:srgbClr val="000000"/>
              </a:solidFill>
              <a:effectLst/>
              <a:uLnTx/>
              <a:uFillTx/>
              <a:latin typeface="Quattrocento Sans"/>
              <a:ea typeface="+mn-ea"/>
              <a:cs typeface="+mn-cs"/>
              <a:sym typeface="Quattrocento Sans"/>
            </a:endParaRPr>
          </a:p>
        </p:txBody>
      </p:sp>
      <p:sp>
        <p:nvSpPr>
          <p:cNvPr id="4644" name="Google Shape;4644;p6: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400"/>
              <a:buFont typeface="Quattrocento Sans"/>
              <a:buNone/>
              <a:tabLst/>
              <a:defRPr/>
            </a:pPr>
            <a:r>
              <a:rPr kumimoji="0" lang="en-US" sz="4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kumimoji="0" sz="1200" b="0" i="0" u="none" strike="noStrike" kern="0" cap="none" spc="0" normalizeH="0" baseline="0" noProof="0">
              <a:ln>
                <a:noFill/>
              </a:ln>
              <a:solidFill>
                <a:srgbClr val="000000"/>
              </a:solidFill>
              <a:effectLst/>
              <a:uLnTx/>
              <a:uFillTx/>
              <a:latin typeface="Calibri"/>
              <a:ea typeface="+mn-ea"/>
              <a:cs typeface="Calibri"/>
              <a:sym typeface="Calibri"/>
            </a:endParaRPr>
          </a:p>
        </p:txBody>
      </p:sp>
      <p:sp>
        <p:nvSpPr>
          <p:cNvPr id="4645" name="Google Shape;4645;p6: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800"/>
              <a:buFont typeface="Quattrocento Sans"/>
              <a:buNone/>
              <a:tabLst/>
              <a:defRPr/>
            </a:pPr>
            <a:r>
              <a:rPr kumimoji="0" lang="en-US" sz="18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1/10/2019 10:05 PM</a:t>
            </a:r>
            <a:endParaRPr kumimoji="0" sz="18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endParaRPr>
          </a:p>
        </p:txBody>
      </p:sp>
      <p:sp>
        <p:nvSpPr>
          <p:cNvPr id="4646" name="Google Shape;4646;p6: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800"/>
              <a:buFont typeface="Quattrocento Sans"/>
              <a:buNone/>
              <a:tabLst/>
              <a:defRPr/>
            </a:pPr>
            <a:fld id="{00000000-1234-1234-1234-123412341234}" type="slidenum">
              <a:rPr kumimoji="0" lang="en-US" sz="18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pPr marL="0" marR="0" lvl="0" indent="0" algn="r" defTabSz="914400" rtl="0" eaLnBrk="1" fontAlgn="auto" latinLnBrk="0" hangingPunct="1">
                <a:lnSpc>
                  <a:spcPct val="100000"/>
                </a:lnSpc>
                <a:spcBef>
                  <a:spcPts val="0"/>
                </a:spcBef>
                <a:spcAft>
                  <a:spcPts val="0"/>
                </a:spcAft>
                <a:buClr>
                  <a:srgbClr val="000000"/>
                </a:buClr>
                <a:buSzPts val="1800"/>
                <a:buFont typeface="Quattrocento Sans"/>
                <a:buNone/>
                <a:tabLst/>
                <a:defRPr/>
              </a:pPr>
              <a:t>5</a:t>
            </a:fld>
            <a:endParaRPr kumimoji="0" sz="18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30200" indent="-171450">
              <a:buFontTx/>
              <a:buChar char="-"/>
            </a:pPr>
            <a:r>
              <a:rPr lang="en-US"/>
              <a:t>The current process needs practitioners who are skilled in ML such as data scientists.</a:t>
            </a:r>
          </a:p>
          <a:p>
            <a:pPr marL="330200" indent="-171450">
              <a:buFontTx/>
              <a:buChar char="-"/>
            </a:pPr>
            <a:r>
              <a:rPr lang="en-US"/>
              <a:t>What if we can simplify this process?</a:t>
            </a:r>
          </a:p>
          <a:p>
            <a:pPr marL="330200" indent="-171450">
              <a:buFontTx/>
              <a:buChar char="-"/>
            </a:pPr>
            <a:r>
              <a:rPr lang="en-US"/>
              <a:t>What if we can enable those who are novice in the area to create machine learning models?</a:t>
            </a:r>
          </a:p>
          <a:p>
            <a:pPr marL="330200" indent="-171450">
              <a:buFontTx/>
              <a:buChar char="-"/>
            </a:pPr>
            <a:r>
              <a:rPr lang="en-US"/>
              <a:t>What is we can enable those same skilled professionals to be more efficient and productive?</a:t>
            </a:r>
          </a:p>
        </p:txBody>
      </p:sp>
    </p:spTree>
    <p:extLst>
      <p:ext uri="{BB962C8B-B14F-4D97-AF65-F5344CB8AC3E}">
        <p14:creationId xmlns:p14="http://schemas.microsoft.com/office/powerpoint/2010/main" val="37391585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Add pointers to demos</a:t>
            </a: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5/18/2020 5:44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561065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30200" indent="-171450">
              <a:buFontTx/>
              <a:buChar char="-"/>
            </a:pPr>
            <a:r>
              <a:rPr lang="en-US"/>
              <a:t>The current process needs practitioners who are skilled in ML such as data scientists.</a:t>
            </a:r>
          </a:p>
          <a:p>
            <a:pPr marL="330200" indent="-171450">
              <a:buFontTx/>
              <a:buChar char="-"/>
            </a:pPr>
            <a:r>
              <a:rPr lang="en-US"/>
              <a:t>What if we can simplify this process?</a:t>
            </a:r>
          </a:p>
          <a:p>
            <a:pPr marL="330200" indent="-171450">
              <a:buFontTx/>
              <a:buChar char="-"/>
            </a:pPr>
            <a:r>
              <a:rPr lang="en-US"/>
              <a:t>What if we can enable those who are novice in the area to create machine learning models?</a:t>
            </a:r>
          </a:p>
          <a:p>
            <a:pPr marL="330200" indent="-171450">
              <a:buFontTx/>
              <a:buChar char="-"/>
            </a:pPr>
            <a:r>
              <a:rPr lang="en-US"/>
              <a:t>What is we can enable those same skilled professionals to be more efficient and productive?</a:t>
            </a:r>
          </a:p>
        </p:txBody>
      </p:sp>
    </p:spTree>
    <p:extLst>
      <p:ext uri="{BB962C8B-B14F-4D97-AF65-F5344CB8AC3E}">
        <p14:creationId xmlns:p14="http://schemas.microsoft.com/office/powerpoint/2010/main" val="21078699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Add pointers to demos</a:t>
            </a: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5/18/2020 5:44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815887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E267DE-3F28-4E2B-99B6-5E0B1C6763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05483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E267DE-3F28-4E2B-99B6-5E0B1C6763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33215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Add pointers to demos</a:t>
            </a: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5/18/2020 5:44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328228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30200" indent="-171450">
              <a:buFontTx/>
              <a:buChar char="-"/>
            </a:pPr>
            <a:r>
              <a:rPr lang="en-US"/>
              <a:t>The current process needs practitioners who are skilled in ML such as data scientists.</a:t>
            </a:r>
          </a:p>
          <a:p>
            <a:pPr marL="330200" indent="-171450">
              <a:buFontTx/>
              <a:buChar char="-"/>
            </a:pPr>
            <a:r>
              <a:rPr lang="en-US"/>
              <a:t>What if we can simplify this process?</a:t>
            </a:r>
          </a:p>
          <a:p>
            <a:pPr marL="330200" indent="-171450">
              <a:buFontTx/>
              <a:buChar char="-"/>
            </a:pPr>
            <a:r>
              <a:rPr lang="en-US"/>
              <a:t>What if we can enable those who are novice in the area to create machine learning models?</a:t>
            </a:r>
          </a:p>
          <a:p>
            <a:pPr marL="330200" indent="-171450">
              <a:buFontTx/>
              <a:buChar char="-"/>
            </a:pPr>
            <a:r>
              <a:rPr lang="en-US"/>
              <a:t>What is we can enable those same skilled professionals to be more efficient and productive?</a:t>
            </a:r>
          </a:p>
        </p:txBody>
      </p:sp>
    </p:spTree>
    <p:extLst>
      <p:ext uri="{BB962C8B-B14F-4D97-AF65-F5344CB8AC3E}">
        <p14:creationId xmlns:p14="http://schemas.microsoft.com/office/powerpoint/2010/main" val="34512667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3CB9BC-1358-8544-AE66-E329F5C666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59275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3CB9BC-1358-8544-AE66-E329F5C666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9170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A76015-0069-40CB-B3C1-9C16255696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73352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Add pointers to demos</a:t>
            </a: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5/18/2020 5:44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01088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8507">
              <a:lnSpc>
                <a:spcPct val="100000"/>
              </a:lnSpc>
              <a:spcAft>
                <a:spcPts val="0"/>
              </a:spcAft>
              <a:defRPr/>
            </a:pPr>
            <a:r>
              <a:rPr lang="en-US" kern="0">
                <a:gradFill>
                  <a:gsLst>
                    <a:gs pos="13483">
                      <a:schemeClr val="tx1"/>
                    </a:gs>
                    <a:gs pos="62000">
                      <a:schemeClr val="tx1"/>
                    </a:gs>
                  </a:gsLst>
                  <a:lin ang="5400000" scaled="0"/>
                </a:gradFill>
                <a:latin typeface="Segoe UI Semilight"/>
                <a:cs typeface="Segoe UI"/>
              </a:rPr>
              <a:t>Choose between visual drag-and-drop or code-first authoring with complete control</a:t>
            </a:r>
          </a:p>
          <a:p>
            <a:pPr defTabSz="948507">
              <a:lnSpc>
                <a:spcPct val="100000"/>
              </a:lnSpc>
              <a:spcAft>
                <a:spcPts val="0"/>
              </a:spcAft>
              <a:defRPr/>
            </a:pPr>
            <a:r>
              <a:rPr lang="en-US" kern="0">
                <a:gradFill>
                  <a:gsLst>
                    <a:gs pos="13483">
                      <a:schemeClr val="tx1"/>
                    </a:gs>
                    <a:gs pos="62000">
                      <a:schemeClr val="tx1"/>
                    </a:gs>
                  </a:gsLst>
                  <a:lin ang="5400000" scaled="0"/>
                </a:gradFill>
                <a:latin typeface="Segoe UI Semilight"/>
                <a:cs typeface="Segoe UI"/>
              </a:rPr>
              <a:t>Use your favorite IDE, built into your favorite IDE (VS Code only @ Public Preview)</a:t>
            </a:r>
          </a:p>
          <a:p>
            <a:pPr defTabSz="948507">
              <a:lnSpc>
                <a:spcPct val="100000"/>
              </a:lnSpc>
              <a:spcAft>
                <a:spcPts val="0"/>
              </a:spcAft>
              <a:defRPr/>
            </a:pPr>
            <a:r>
              <a:rPr lang="en-US" kern="0">
                <a:gradFill>
                  <a:gsLst>
                    <a:gs pos="13483">
                      <a:schemeClr val="tx1"/>
                    </a:gs>
                    <a:gs pos="62000">
                      <a:schemeClr val="tx1"/>
                    </a:gs>
                  </a:gsLst>
                  <a:lin ang="5400000" scaled="0"/>
                </a:gradFill>
                <a:latin typeface="Segoe UI Semilight"/>
                <a:cs typeface="Segoe UI"/>
              </a:rPr>
              <a:t>Use any framework or library and the most popular languages</a:t>
            </a:r>
          </a:p>
          <a:p>
            <a:pPr defTabSz="948507">
              <a:lnSpc>
                <a:spcPct val="100000"/>
              </a:lnSpc>
              <a:spcAft>
                <a:spcPts val="0"/>
              </a:spcAft>
              <a:defRPr/>
            </a:pPr>
            <a:r>
              <a:rPr lang="en-US" kern="0">
                <a:gradFill>
                  <a:gsLst>
                    <a:gs pos="13483">
                      <a:schemeClr val="tx1"/>
                    </a:gs>
                    <a:gs pos="62000">
                      <a:schemeClr val="tx1"/>
                    </a:gs>
                  </a:gsLst>
                  <a:lin ang="5400000" scaled="0"/>
                </a:gradFill>
                <a:latin typeface="Segoe UI Semilight"/>
                <a:cs typeface="Segoe UI"/>
              </a:rPr>
              <a:t>Faster, easier training on industry leading Spark</a:t>
            </a:r>
          </a:p>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102481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kern="1200" dirty="0">
                <a:solidFill>
                  <a:schemeClr val="tx1"/>
                </a:solidFill>
                <a:effectLst/>
                <a:latin typeface="Segoe UI Light" pitchFamily="34" charset="0"/>
                <a:ea typeface="+mn-ea"/>
                <a:cs typeface="+mn-cs"/>
              </a:rPr>
              <a:t>This slide is required. </a:t>
            </a:r>
            <a:r>
              <a:rPr lang="en-US" sz="800" b="1" u="sng" kern="1200" dirty="0">
                <a:solidFill>
                  <a:schemeClr val="tx1"/>
                </a:solidFill>
                <a:effectLst/>
                <a:latin typeface="Segoe UI Light" pitchFamily="34" charset="0"/>
                <a:ea typeface="+mn-ea"/>
                <a:cs typeface="+mn-cs"/>
              </a:rPr>
              <a:t>Do NOT delete</a:t>
            </a:r>
            <a:r>
              <a:rPr lang="en-US" sz="800" b="1" kern="1200" dirty="0">
                <a:solidFill>
                  <a:schemeClr val="tx1"/>
                </a:solidFill>
                <a:effectLst/>
                <a:latin typeface="Segoe UI Light" pitchFamily="34" charset="0"/>
                <a:ea typeface="+mn-ea"/>
                <a:cs typeface="+mn-cs"/>
              </a:rPr>
              <a:t>. </a:t>
            </a:r>
          </a:p>
          <a:p>
            <a:r>
              <a:rPr lang="en-US" sz="882" b="0" i="0" kern="1200" dirty="0">
                <a:solidFill>
                  <a:schemeClr val="tx1"/>
                </a:solidFill>
                <a:effectLst/>
                <a:latin typeface="Segoe UI" panose="020B0502040204020203" pitchFamily="34" charset="0"/>
                <a:ea typeface="+mn-ea"/>
                <a:cs typeface="+mn-cs"/>
              </a:rPr>
              <a:t>You must allow 5 minutes for Q&amp;A with the audience following your 20-minute presentation</a:t>
            </a:r>
            <a:endParaRPr lang="en-US" b="0"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5/18/2020 5:44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86224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5/18/2020 5:44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00382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Starts small as the Data Scientist inner loop</a:t>
            </a:r>
          </a:p>
          <a:p>
            <a:r>
              <a:rPr lang="en-US"/>
              <a:t>First conversations are about data availability</a:t>
            </a:r>
          </a:p>
          <a:p>
            <a:r>
              <a:rPr lang="en-US"/>
              <a:t>Then about experimentation velocity</a:t>
            </a:r>
          </a:p>
          <a:p>
            <a:r>
              <a:rPr lang="en-US"/>
              <a:t>Then about operationalization</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EC85D7-00F8-4974-AB9B-DBC46362CC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77853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E267DE-3F28-4E2B-99B6-5E0B1C6763B6}" type="slidenum">
              <a:rPr lang="en-US" smtClean="0"/>
              <a:t>51</a:t>
            </a:fld>
            <a:endParaRPr lang="en-US"/>
          </a:p>
        </p:txBody>
      </p:sp>
    </p:spTree>
    <p:extLst>
      <p:ext uri="{BB962C8B-B14F-4D97-AF65-F5344CB8AC3E}">
        <p14:creationId xmlns:p14="http://schemas.microsoft.com/office/powerpoint/2010/main" val="4049034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a data scientist I will</a:t>
            </a:r>
          </a:p>
          <a:p>
            <a:pPr marL="171450" indent="-171450">
              <a:buFontTx/>
              <a:buChar char="-"/>
            </a:pPr>
            <a:r>
              <a:rPr lang="en-US"/>
              <a:t>Start with my data – usually I will have it stored in a blob store or Datawarehouse</a:t>
            </a:r>
            <a:endParaRPr lang="en-US">
              <a:cs typeface="Calibri"/>
            </a:endParaRPr>
          </a:p>
          <a:p>
            <a:pPr marL="171450" indent="-171450">
              <a:buFontTx/>
              <a:buChar char="-"/>
            </a:pPr>
            <a:r>
              <a:rPr lang="en-US"/>
              <a:t>And then comes the data preparing stage where I will be normalizing the values, imputing any missing values, getting rid of columns that wont contribute</a:t>
            </a:r>
          </a:p>
          <a:p>
            <a:pPr marL="171450" indent="-171450">
              <a:buFontTx/>
              <a:buChar char="-"/>
            </a:pPr>
            <a:r>
              <a:rPr lang="en-US"/>
              <a:t>Begin modeling with algorithms and hyper parameters that I think will work well based on my prior knowledge</a:t>
            </a:r>
            <a:endParaRPr lang="en-US">
              <a:cs typeface="Calibri"/>
            </a:endParaRPr>
          </a:p>
          <a:p>
            <a:pPr marL="171450" indent="-171450">
              <a:buFontTx/>
              <a:buChar char="-"/>
            </a:pPr>
            <a:r>
              <a:rPr lang="en-US"/>
              <a:t>Once I am satisfied, I’ll deploy the ML model to production (to be used/consumed by the end-user application)</a:t>
            </a:r>
            <a:endParaRPr lang="en-US">
              <a:cs typeface="Calibri"/>
            </a:endParaRPr>
          </a:p>
        </p:txBody>
      </p:sp>
      <p:sp>
        <p:nvSpPr>
          <p:cNvPr id="4" name="Slide Number Placeholder 3"/>
          <p:cNvSpPr>
            <a:spLocks noGrp="1"/>
          </p:cNvSpPr>
          <p:nvPr>
            <p:ph type="sldNum" sz="quarter" idx="5"/>
          </p:nvPr>
        </p:nvSpPr>
        <p:spPr/>
        <p:txBody>
          <a:bodyPr/>
          <a:lstStyle/>
          <a:p>
            <a:fld id="{29E267DE-3F28-4E2B-99B6-5E0B1C6763B6}" type="slidenum">
              <a:rPr lang="en-US" smtClean="0"/>
              <a:t>8</a:t>
            </a:fld>
            <a:endParaRPr lang="en-US"/>
          </a:p>
        </p:txBody>
      </p:sp>
    </p:spTree>
    <p:extLst>
      <p:ext uri="{BB962C8B-B14F-4D97-AF65-F5344CB8AC3E}">
        <p14:creationId xmlns:p14="http://schemas.microsoft.com/office/powerpoint/2010/main" val="881124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expect a single flat dataset – if columns aren’t names we will name them as “column 1, column 2…”</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E267DE-3F28-4E2B-99B6-5E0B1C6763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6773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5/18/2020 5:44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5424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i="1"/>
              <a:t>This is a canonical example. Similar examples could be:</a:t>
            </a:r>
          </a:p>
          <a:p>
            <a:pPr marL="171450" lvl="0" indent="-171450">
              <a:buFontTx/>
              <a:buChar char="-"/>
            </a:pPr>
            <a:r>
              <a:rPr lang="en-US" i="1"/>
              <a:t>How much is this house worth?</a:t>
            </a:r>
          </a:p>
          <a:p>
            <a:pPr marL="171450" lvl="0" indent="-171450">
              <a:buFontTx/>
              <a:buChar char="-"/>
            </a:pPr>
            <a:r>
              <a:rPr lang="en-US" i="1"/>
              <a:t>How much is this taxi trip worth?</a:t>
            </a:r>
          </a:p>
          <a:p>
            <a:pPr marL="171450" lvl="0" indent="-171450">
              <a:buFontTx/>
              <a:buChar char="-"/>
            </a:pPr>
            <a:endParaRPr lang="en-US" i="1"/>
          </a:p>
          <a:p>
            <a:pPr marL="171450" lvl="0" indent="-171450">
              <a:buFontTx/>
              <a:buChar char="-"/>
            </a:pPr>
            <a:r>
              <a:rPr lang="en-US" i="1"/>
              <a:t>Let’s walk through a simple problem, and see what factors a data scientists may consider along the way. Here we’ll ask the question- “How much is a car?”</a:t>
            </a:r>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5/18/2020 5:44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2745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i="1"/>
              <a:t>When trying to answer this question, a data scientists may ask:</a:t>
            </a:r>
          </a:p>
          <a:p>
            <a:pPr marL="628650" lvl="1" indent="-171450">
              <a:buFont typeface="Arial" panose="020B0604020202020204" pitchFamily="34" charset="0"/>
              <a:buChar char="•"/>
            </a:pPr>
            <a:r>
              <a:rPr lang="en-US" i="1"/>
              <a:t>What features should I consider?</a:t>
            </a:r>
          </a:p>
          <a:p>
            <a:pPr marL="1085850" lvl="2" indent="-171450">
              <a:buFont typeface="Arial" panose="020B0604020202020204" pitchFamily="34" charset="0"/>
              <a:buChar char="•"/>
            </a:pPr>
            <a:r>
              <a:rPr lang="en-US" i="1"/>
              <a:t>Mileage, condition, car brand?</a:t>
            </a:r>
          </a:p>
          <a:p>
            <a:pPr marL="628650" lvl="1" indent="-171450">
              <a:buFont typeface="Arial" panose="020B0604020202020204" pitchFamily="34" charset="0"/>
              <a:buChar char="•"/>
            </a:pPr>
            <a:r>
              <a:rPr lang="en-US" i="1"/>
              <a:t>Then what algorithms should I apply to my problem?</a:t>
            </a:r>
          </a:p>
          <a:p>
            <a:pPr marL="0" lvl="0" indent="0">
              <a:buFont typeface="Arial" panose="020B0604020202020204" pitchFamily="34" charset="0"/>
              <a:buNone/>
            </a:pPr>
            <a:r>
              <a:rPr lang="en-US" i="1"/>
              <a:t>Finally our data scientists will decide on the parameters for each model and receive a score, in this case 30% accuracy. </a:t>
            </a:r>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5/18/2020 5:44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9507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tiff"/><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tiff"/><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7.xml"/><Relationship Id="rId4" Type="http://schemas.openxmlformats.org/officeDocument/2006/relationships/image" Target="../media/image9.jpe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7.xml"/><Relationship Id="rId4" Type="http://schemas.openxmlformats.org/officeDocument/2006/relationships/image" Target="../media/image13.jpeg"/></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emf"/><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2.emf"/><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2.emf"/><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tiff"/><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tiff"/><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2.xml"/><Relationship Id="rId4" Type="http://schemas.openxmlformats.org/officeDocument/2006/relationships/image" Target="../media/image9.jpeg"/></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2.xml"/><Relationship Id="rId4" Type="http://schemas.openxmlformats.org/officeDocument/2006/relationships/image" Target="../media/image13.jpeg"/></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42.png"/><Relationship Id="rId1" Type="http://schemas.openxmlformats.org/officeDocument/2006/relationships/slideMaster" Target="../slideMasters/slideMaster1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0.emf"/></Relationships>
</file>

<file path=ppt/slideLayouts/_rels/slideLayout28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2.png"/><Relationship Id="rId1" Type="http://schemas.openxmlformats.org/officeDocument/2006/relationships/slideMaster" Target="../slideMasters/slideMaster13.xml"/><Relationship Id="rId4" Type="http://schemas.openxmlformats.org/officeDocument/2006/relationships/image" Target="../media/image30.emf"/></Relationships>
</file>

<file path=ppt/slideLayouts/_rels/slideLayout28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2.png"/><Relationship Id="rId1" Type="http://schemas.openxmlformats.org/officeDocument/2006/relationships/slideMaster" Target="../slideMasters/slideMaster13.xml"/><Relationship Id="rId5" Type="http://schemas.openxmlformats.org/officeDocument/2006/relationships/image" Target="../media/image45.jpg"/><Relationship Id="rId4" Type="http://schemas.openxmlformats.org/officeDocument/2006/relationships/image" Target="../media/image30.emf"/></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tiff"/><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tiff"/><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9.png"/><Relationship Id="rId1" Type="http://schemas.openxmlformats.org/officeDocument/2006/relationships/slideMaster" Target="../slideMasters/slideMaster13.xml"/></Relationships>
</file>

<file path=ppt/slideLayouts/_rels/slideLayout30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9.png"/><Relationship Id="rId1" Type="http://schemas.openxmlformats.org/officeDocument/2006/relationships/slideMaster" Target="../slideMasters/slideMaster13.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2.png"/><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4.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4.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4.xml"/><Relationship Id="rId4" Type="http://schemas.openxmlformats.org/officeDocument/2006/relationships/image" Target="../media/image23.jpeg"/></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4.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4.xml"/><Relationship Id="rId4" Type="http://schemas.openxmlformats.org/officeDocument/2006/relationships/image" Target="../media/image9.jpeg"/></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9.jpeg"/></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14.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13.jpeg"/></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4.xml"/><Relationship Id="rId4" Type="http://schemas.openxmlformats.org/officeDocument/2006/relationships/image" Target="../media/image23.jpe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0DF22-DE8C-4220-904D-0CD6AA502F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D06163-859E-4E31-B175-E3197CDE93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8465FE8-6BF1-4C0E-B46D-0B74A200E4B8}"/>
              </a:ext>
            </a:extLst>
          </p:cNvPr>
          <p:cNvSpPr>
            <a:spLocks noGrp="1"/>
          </p:cNvSpPr>
          <p:nvPr>
            <p:ph type="dt" sz="half" idx="10"/>
          </p:nvPr>
        </p:nvSpPr>
        <p:spPr/>
        <p:txBody>
          <a:bodyPr/>
          <a:lstStyle/>
          <a:p>
            <a:fld id="{5E590772-D230-4A71-B0D4-E26AD6BE4A36}" type="datetimeFigureOut">
              <a:rPr lang="en-US" smtClean="0"/>
              <a:t>5/18/2020</a:t>
            </a:fld>
            <a:endParaRPr lang="en-US"/>
          </a:p>
        </p:txBody>
      </p:sp>
      <p:sp>
        <p:nvSpPr>
          <p:cNvPr id="5" name="Footer Placeholder 4">
            <a:extLst>
              <a:ext uri="{FF2B5EF4-FFF2-40B4-BE49-F238E27FC236}">
                <a16:creationId xmlns:a16="http://schemas.microsoft.com/office/drawing/2014/main" id="{CD4B14A4-00E7-4CC3-9BEB-0974082351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165A81-1790-4661-9923-5554441CFFAF}"/>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810699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1AC63-F53F-42A6-8E49-712B4169AF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7ACEAE-F316-40A2-A255-59B3D19EDC0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B42E75-6585-4BF5-B523-6120612F1DFD}"/>
              </a:ext>
            </a:extLst>
          </p:cNvPr>
          <p:cNvSpPr>
            <a:spLocks noGrp="1"/>
          </p:cNvSpPr>
          <p:nvPr>
            <p:ph type="dt" sz="half" idx="10"/>
          </p:nvPr>
        </p:nvSpPr>
        <p:spPr/>
        <p:txBody>
          <a:bodyPr/>
          <a:lstStyle/>
          <a:p>
            <a:fld id="{5E590772-D230-4A71-B0D4-E26AD6BE4A36}" type="datetimeFigureOut">
              <a:rPr lang="en-US" smtClean="0"/>
              <a:t>5/18/2020</a:t>
            </a:fld>
            <a:endParaRPr lang="en-US"/>
          </a:p>
        </p:txBody>
      </p:sp>
      <p:sp>
        <p:nvSpPr>
          <p:cNvPr id="5" name="Footer Placeholder 4">
            <a:extLst>
              <a:ext uri="{FF2B5EF4-FFF2-40B4-BE49-F238E27FC236}">
                <a16:creationId xmlns:a16="http://schemas.microsoft.com/office/drawing/2014/main" id="{588C86D7-8BAB-44A4-9D3D-969E6FE815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DAC243-0A9B-4E9E-AAB1-9EAD7F803F72}"/>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287027964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948249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9144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64377399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2"/>
            <a:ext cx="11336039" cy="739343"/>
          </a:xfrm>
          <a:prstGeom prst="rect">
            <a:avLst/>
          </a:prstGeom>
        </p:spPr>
        <p:txBody>
          <a:bodyPr vert="horz" wrap="square" lIns="9144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98936011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6096001" y="1601789"/>
            <a:ext cx="5681091" cy="1157913"/>
          </a:xfrm>
        </p:spPr>
        <p:txBody>
          <a:bodyPr wrap="square" lIns="0" tIns="0" rIns="0" bIns="0">
            <a:spAutoFit/>
          </a:bodyPr>
          <a:lstStyle>
            <a:lvl1pPr marL="0" indent="0">
              <a:lnSpc>
                <a:spcPct val="90000"/>
              </a:lnSpc>
              <a:spcBef>
                <a:spcPts val="0"/>
              </a:spcBef>
              <a:spcAft>
                <a:spcPts val="1273"/>
              </a:spcAft>
              <a:buNone/>
              <a:defRPr sz="2400" b="0" i="0">
                <a:solidFill>
                  <a:srgbClr val="000000"/>
                </a:solidFill>
                <a:latin typeface="+mn-lt"/>
              </a:defRPr>
            </a:lvl1pPr>
            <a:lvl2pPr marL="224054" indent="0">
              <a:lnSpc>
                <a:spcPct val="90000"/>
              </a:lnSpc>
              <a:spcBef>
                <a:spcPts val="0"/>
              </a:spcBef>
              <a:spcAft>
                <a:spcPts val="1273"/>
              </a:spcAft>
              <a:buNone/>
              <a:defRPr sz="1800">
                <a:solidFill>
                  <a:srgbClr val="000000"/>
                </a:solidFill>
              </a:defRPr>
            </a:lvl2pPr>
            <a:lvl3pPr marL="448107" indent="0">
              <a:spcBef>
                <a:spcPts val="0"/>
              </a:spcBef>
              <a:spcAft>
                <a:spcPts val="1273"/>
              </a:spcAft>
              <a:buNone/>
              <a:defRPr sz="1800">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302552"/>
            <a:ext cx="11350666" cy="739343"/>
          </a:xfrm>
          <a:prstGeom prst="rect">
            <a:avLst/>
          </a:prstGeom>
        </p:spPr>
        <p:txBody>
          <a:bodyPr vert="horz" wrap="square" lIns="9144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3" name="Text Placeholder 2">
            <a:extLst>
              <a:ext uri="{FF2B5EF4-FFF2-40B4-BE49-F238E27FC236}">
                <a16:creationId xmlns:a16="http://schemas.microsoft.com/office/drawing/2014/main" id="{037CA88A-AF8C-4F1F-AC97-D9271C56957C}"/>
              </a:ext>
            </a:extLst>
          </p:cNvPr>
          <p:cNvSpPr>
            <a:spLocks noGrp="1"/>
          </p:cNvSpPr>
          <p:nvPr>
            <p:ph type="body" sz="quarter" idx="11" hasCustomPrompt="1"/>
          </p:nvPr>
        </p:nvSpPr>
        <p:spPr>
          <a:xfrm>
            <a:off x="427038" y="1601788"/>
            <a:ext cx="4252912" cy="332399"/>
          </a:xfrm>
        </p:spPr>
        <p:txBody>
          <a:bodyPr lIns="146304"/>
          <a:lstStyle>
            <a:lvl1pPr>
              <a:defRPr sz="2400">
                <a:solidFill>
                  <a:schemeClr val="tx2"/>
                </a:solidFill>
              </a:defRPr>
            </a:lvl1pPr>
          </a:lstStyle>
          <a:p>
            <a:pPr lvl="0"/>
            <a:r>
              <a:rPr lang="en-US"/>
              <a:t>Edit subtitle</a:t>
            </a:r>
          </a:p>
        </p:txBody>
      </p:sp>
    </p:spTree>
    <p:extLst>
      <p:ext uri="{BB962C8B-B14F-4D97-AF65-F5344CB8AC3E}">
        <p14:creationId xmlns:p14="http://schemas.microsoft.com/office/powerpoint/2010/main" val="298863703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6096001" y="1601789"/>
            <a:ext cx="5681091" cy="1157913"/>
          </a:xfrm>
        </p:spPr>
        <p:txBody>
          <a:bodyPr wrap="square" lIns="0" tIns="0" rIns="0" bIns="0">
            <a:spAutoFit/>
          </a:bodyPr>
          <a:lstStyle>
            <a:lvl1pPr marL="0" indent="0">
              <a:lnSpc>
                <a:spcPct val="90000"/>
              </a:lnSpc>
              <a:spcBef>
                <a:spcPts val="0"/>
              </a:spcBef>
              <a:spcAft>
                <a:spcPts val="1273"/>
              </a:spcAft>
              <a:buNone/>
              <a:defRPr sz="2400" b="0" i="0">
                <a:solidFill>
                  <a:srgbClr val="000000"/>
                </a:solidFill>
                <a:latin typeface="+mn-lt"/>
              </a:defRPr>
            </a:lvl1pPr>
            <a:lvl2pPr marL="224054" indent="0">
              <a:lnSpc>
                <a:spcPct val="90000"/>
              </a:lnSpc>
              <a:spcBef>
                <a:spcPts val="0"/>
              </a:spcBef>
              <a:spcAft>
                <a:spcPts val="1273"/>
              </a:spcAft>
              <a:buNone/>
              <a:defRPr sz="1800">
                <a:solidFill>
                  <a:srgbClr val="000000"/>
                </a:solidFill>
              </a:defRPr>
            </a:lvl2pPr>
            <a:lvl3pPr marL="448107" indent="0">
              <a:spcBef>
                <a:spcPts val="0"/>
              </a:spcBef>
              <a:spcAft>
                <a:spcPts val="1273"/>
              </a:spcAft>
              <a:buNone/>
              <a:defRPr sz="1800">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302552"/>
            <a:ext cx="11350666" cy="739343"/>
          </a:xfrm>
          <a:prstGeom prst="rect">
            <a:avLst/>
          </a:prstGeom>
        </p:spPr>
        <p:txBody>
          <a:bodyPr vert="horz" wrap="square" lIns="9144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7" name="Text Placeholder 3">
            <a:extLst>
              <a:ext uri="{FF2B5EF4-FFF2-40B4-BE49-F238E27FC236}">
                <a16:creationId xmlns:a16="http://schemas.microsoft.com/office/drawing/2014/main" id="{FC9B7BD6-AEB0-414B-803A-D694DC93C284}"/>
              </a:ext>
            </a:extLst>
          </p:cNvPr>
          <p:cNvSpPr>
            <a:spLocks noGrp="1"/>
          </p:cNvSpPr>
          <p:nvPr>
            <p:ph type="body" sz="quarter" idx="12" hasCustomPrompt="1"/>
          </p:nvPr>
        </p:nvSpPr>
        <p:spPr>
          <a:xfrm>
            <a:off x="426423" y="991608"/>
            <a:ext cx="11339774" cy="271592"/>
          </a:xfrm>
        </p:spPr>
        <p:txBody>
          <a:bodyPr wrap="square" lIns="91440" tIns="0" rIns="0" bIns="0">
            <a:spAutoFit/>
          </a:bodyPr>
          <a:lstStyle>
            <a:lvl1pPr marL="0" indent="0">
              <a:lnSpc>
                <a:spcPct val="90000"/>
              </a:lnSpc>
              <a:spcBef>
                <a:spcPts val="0"/>
              </a:spcBef>
              <a:spcAft>
                <a:spcPts val="1273"/>
              </a:spcAft>
              <a:buNone/>
              <a:defRPr sz="1961"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a:t>
            </a:r>
          </a:p>
        </p:txBody>
      </p:sp>
    </p:spTree>
    <p:extLst>
      <p:ext uri="{BB962C8B-B14F-4D97-AF65-F5344CB8AC3E}">
        <p14:creationId xmlns:p14="http://schemas.microsoft.com/office/powerpoint/2010/main" val="289511572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302551"/>
            <a:ext cx="7586360" cy="758022"/>
          </a:xfrm>
          <a:prstGeom prst="rect">
            <a:avLst/>
          </a:prstGeom>
        </p:spPr>
        <p:txBody>
          <a:bodyPr vert="horz" wrap="square" lIns="9144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7588860" cy="271592"/>
          </a:xfrm>
        </p:spPr>
        <p:txBody>
          <a:bodyPr wrap="square" lIns="91440" tIns="0" rIns="0" bIns="0">
            <a:spAutoFit/>
          </a:bodyPr>
          <a:lstStyle>
            <a:lvl1pPr marL="0" indent="0">
              <a:lnSpc>
                <a:spcPct val="90000"/>
              </a:lnSpc>
              <a:spcBef>
                <a:spcPts val="0"/>
              </a:spcBef>
              <a:spcAft>
                <a:spcPts val="1273"/>
              </a:spcAft>
              <a:buNone/>
              <a:defRPr sz="1961"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a:t>
            </a:r>
          </a:p>
        </p:txBody>
      </p:sp>
      <p:sp>
        <p:nvSpPr>
          <p:cNvPr id="4" name="Text Placeholder 3">
            <a:extLst>
              <a:ext uri="{FF2B5EF4-FFF2-40B4-BE49-F238E27FC236}">
                <a16:creationId xmlns:a16="http://schemas.microsoft.com/office/drawing/2014/main" id="{FA7626C7-7042-4BA3-8CEC-E87FE515C1F8}"/>
              </a:ext>
            </a:extLst>
          </p:cNvPr>
          <p:cNvSpPr>
            <a:spLocks noGrp="1"/>
          </p:cNvSpPr>
          <p:nvPr>
            <p:ph type="body" sz="quarter" idx="10" hasCustomPrompt="1"/>
          </p:nvPr>
        </p:nvSpPr>
        <p:spPr>
          <a:xfrm>
            <a:off x="426424" y="2145841"/>
            <a:ext cx="7586360" cy="829458"/>
          </a:xfrm>
        </p:spPr>
        <p:txBody>
          <a:bodyPr wrap="square" lIns="91440" tIns="0" rIns="0" bIns="0">
            <a:spAutoFit/>
          </a:bodyPr>
          <a:lstStyle>
            <a:lvl1pPr marL="0" indent="0">
              <a:lnSpc>
                <a:spcPct val="90000"/>
              </a:lnSpc>
              <a:spcBef>
                <a:spcPts val="0"/>
              </a:spcBef>
              <a:spcAft>
                <a:spcPts val="988"/>
              </a:spcAft>
              <a:buNone/>
              <a:defRPr sz="1800" b="0" i="0">
                <a:solidFill>
                  <a:schemeClr val="tx2"/>
                </a:solidFill>
                <a:latin typeface="+mj-lt"/>
              </a:defRPr>
            </a:lvl1pPr>
            <a:lvl2pPr marL="0" indent="0">
              <a:lnSpc>
                <a:spcPct val="90000"/>
              </a:lnSpc>
              <a:spcBef>
                <a:spcPts val="0"/>
              </a:spcBef>
              <a:spcAft>
                <a:spcPts val="488"/>
              </a:spcAft>
              <a:buNone/>
              <a:defRPr sz="1600">
                <a:solidFill>
                  <a:srgbClr val="000000"/>
                </a:solidFill>
              </a:defRPr>
            </a:lvl2pPr>
            <a:lvl3pPr marL="0" indent="0">
              <a:spcBef>
                <a:spcPts val="0"/>
              </a:spcBef>
              <a:spcAft>
                <a:spcPts val="1273"/>
              </a:spcAft>
              <a:buNone/>
              <a:defRPr sz="1200" spc="20" baseline="0">
                <a:solidFill>
                  <a:schemeClr val="tx1"/>
                </a:solidFill>
                <a:latin typeface="+mj-lt"/>
              </a:defRPr>
            </a:lvl3pPr>
            <a:lvl4pPr marL="672161" indent="0">
              <a:spcBef>
                <a:spcPts val="0"/>
              </a:spcBef>
              <a:spcAft>
                <a:spcPts val="1273"/>
              </a:spcAft>
              <a:buNone/>
              <a:defRPr sz="1961"/>
            </a:lvl4pPr>
            <a:lvl5pPr marL="896214" indent="0">
              <a:buNone/>
              <a:defRPr/>
            </a:lvl5pPr>
          </a:lstStyle>
          <a:p>
            <a:pPr lvl="0"/>
            <a:r>
              <a:rPr lang="en-US"/>
              <a:t>First level Segoe UI 24pt</a:t>
            </a:r>
          </a:p>
          <a:p>
            <a:pPr lvl="1"/>
            <a:r>
              <a:rPr lang="en-US"/>
              <a:t>Second level Segoe UI 16pt</a:t>
            </a:r>
          </a:p>
          <a:p>
            <a:pPr lvl="2"/>
            <a:r>
              <a:rPr lang="en-US"/>
              <a:t>THIRD LEVEL SEGOE UI 12PT</a:t>
            </a:r>
          </a:p>
        </p:txBody>
      </p:sp>
    </p:spTree>
    <p:extLst>
      <p:ext uri="{BB962C8B-B14F-4D97-AF65-F5344CB8AC3E}">
        <p14:creationId xmlns:p14="http://schemas.microsoft.com/office/powerpoint/2010/main" val="945544731"/>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9144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91440" tIns="0" rIns="0" bIns="0">
            <a:spAutoFit/>
          </a:bodyPr>
          <a:lstStyle>
            <a:lvl1pPr marL="0" indent="0">
              <a:lnSpc>
                <a:spcPct val="90000"/>
              </a:lnSpc>
              <a:spcBef>
                <a:spcPts val="0"/>
              </a:spcBef>
              <a:spcAft>
                <a:spcPts val="1273"/>
              </a:spcAft>
              <a:buNone/>
              <a:defRPr sz="1961"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a:t>
            </a:r>
          </a:p>
        </p:txBody>
      </p:sp>
    </p:spTree>
    <p:extLst>
      <p:ext uri="{BB962C8B-B14F-4D97-AF65-F5344CB8AC3E}">
        <p14:creationId xmlns:p14="http://schemas.microsoft.com/office/powerpoint/2010/main" val="216754285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9144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324620859"/>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414667711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8537705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794495-5E9E-4F03-8177-05C1A09C868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30BE9A7-BAF3-4088-89AB-E1A8B2C464B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3ED6B1-9AF6-460B-B706-3C9379787FAF}"/>
              </a:ext>
            </a:extLst>
          </p:cNvPr>
          <p:cNvSpPr>
            <a:spLocks noGrp="1"/>
          </p:cNvSpPr>
          <p:nvPr>
            <p:ph type="dt" sz="half" idx="10"/>
          </p:nvPr>
        </p:nvSpPr>
        <p:spPr/>
        <p:txBody>
          <a:bodyPr/>
          <a:lstStyle/>
          <a:p>
            <a:fld id="{5E590772-D230-4A71-B0D4-E26AD6BE4A36}" type="datetimeFigureOut">
              <a:rPr lang="en-US" smtClean="0"/>
              <a:t>5/18/2020</a:t>
            </a:fld>
            <a:endParaRPr lang="en-US"/>
          </a:p>
        </p:txBody>
      </p:sp>
      <p:sp>
        <p:nvSpPr>
          <p:cNvPr id="5" name="Footer Placeholder 4">
            <a:extLst>
              <a:ext uri="{FF2B5EF4-FFF2-40B4-BE49-F238E27FC236}">
                <a16:creationId xmlns:a16="http://schemas.microsoft.com/office/drawing/2014/main" id="{3719D7C6-BF31-4A6A-9D25-6BDA1B7BAA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8F24F0-B3E2-4864-9C06-2E507FEDC4F0}"/>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329865203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705639055"/>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80695515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682356418"/>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2892889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1515036" y="3429001"/>
            <a:ext cx="9152965" cy="2029939"/>
          </a:xfrm>
          <a:noFill/>
        </p:spPr>
        <p:txBody>
          <a:bodyPr vert="horz" wrap="square" lIns="0" tIns="0" rIns="0" bIns="0" rtlCol="0" anchor="t" anchorCtr="0">
            <a:noAutofit/>
          </a:bodyPr>
          <a:lstStyle>
            <a:lvl1pPr algn="ctr">
              <a:lnSpc>
                <a:spcPct val="90000"/>
              </a:lnSpc>
              <a:defRPr lang="en-US" sz="4000" spc="30"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23245854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1639133"/>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170439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3090163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831864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600665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934667866"/>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9466206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71326120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65199453"/>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45192359"/>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2649074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3484340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8713887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46130929"/>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63744396"/>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1815622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74303513"/>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126158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949626452"/>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2345420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42472379"/>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2926773"/>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39495824"/>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95166759"/>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910932798"/>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713444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449313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lgn="ctr">
              <a:defRPr kumimoji="0" lang="en-US" sz="2400" b="0" i="0" u="none" strike="noStrike" kern="1200" cap="all" spc="800" normalizeH="0" baseline="0" dirty="0">
                <a:ln w="3175">
                  <a:noFill/>
                </a:ln>
                <a:solidFill>
                  <a:srgbClr val="0078D7"/>
                </a:solidFill>
                <a:effectLst/>
                <a:uLnTx/>
                <a:uFillTx/>
                <a:latin typeface="Segoe UI Light" charset="0"/>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901051307"/>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33440866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61151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3C3BE-B5B4-48D6-B1DA-33C0C2643D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965DA9F-3660-46A7-AFAE-E28CFC31E5EA}"/>
              </a:ext>
            </a:extLst>
          </p:cNvPr>
          <p:cNvSpPr>
            <a:spLocks noGrp="1"/>
          </p:cNvSpPr>
          <p:nvPr>
            <p:ph type="dt" sz="half" idx="10"/>
          </p:nvPr>
        </p:nvSpPr>
        <p:spPr/>
        <p:txBody>
          <a:bodyPr/>
          <a:lstStyle/>
          <a:p>
            <a:fld id="{5E590772-D230-4A71-B0D4-E26AD6BE4A36}" type="datetimeFigureOut">
              <a:rPr lang="en-US" smtClean="0"/>
              <a:t>5/18/2020</a:t>
            </a:fld>
            <a:endParaRPr lang="en-US"/>
          </a:p>
        </p:txBody>
      </p:sp>
      <p:sp>
        <p:nvSpPr>
          <p:cNvPr id="4" name="Footer Placeholder 3">
            <a:extLst>
              <a:ext uri="{FF2B5EF4-FFF2-40B4-BE49-F238E27FC236}">
                <a16:creationId xmlns:a16="http://schemas.microsoft.com/office/drawing/2014/main" id="{987DBEC1-C556-4CA3-8BAA-F53036066C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00FB8A-4FCC-44EF-8C1C-63C30A4669D4}"/>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1639381778"/>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a:t>
            </a:r>
          </a:p>
        </p:txBody>
      </p:sp>
    </p:spTree>
    <p:extLst>
      <p:ext uri="{BB962C8B-B14F-4D97-AF65-F5344CB8AC3E}">
        <p14:creationId xmlns:p14="http://schemas.microsoft.com/office/powerpoint/2010/main" val="2540831751"/>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5138B-812C-4AE5-8E0D-7F24011301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8F410AD-45D8-4D39-B669-C9CB9B02D5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1EEAA1-B0CE-4D77-A850-D9A87D90D8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A9A7B72-DBB1-4AA1-9012-2AE9681A2AF0}"/>
              </a:ext>
            </a:extLst>
          </p:cNvPr>
          <p:cNvSpPr>
            <a:spLocks noGrp="1"/>
          </p:cNvSpPr>
          <p:nvPr>
            <p:ph type="dt" sz="half" idx="10"/>
          </p:nvPr>
        </p:nvSpPr>
        <p:spPr/>
        <p:txBody>
          <a:bodyPr/>
          <a:lstStyle/>
          <a:p>
            <a:fld id="{5E590772-D230-4A71-B0D4-E26AD6BE4A36}" type="datetimeFigureOut">
              <a:rPr lang="en-US" smtClean="0"/>
              <a:t>5/18/2020</a:t>
            </a:fld>
            <a:endParaRPr lang="en-US"/>
          </a:p>
        </p:txBody>
      </p:sp>
      <p:sp>
        <p:nvSpPr>
          <p:cNvPr id="6" name="Footer Placeholder 5">
            <a:extLst>
              <a:ext uri="{FF2B5EF4-FFF2-40B4-BE49-F238E27FC236}">
                <a16:creationId xmlns:a16="http://schemas.microsoft.com/office/drawing/2014/main" id="{23A4EC6D-A116-4F5D-92CF-BE0B0F6B91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4F9E84-6821-4814-A5DA-B421FE337506}"/>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411004054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5655375" cy="1107996"/>
          </a:xfrm>
        </p:spPr>
        <p:txBody>
          <a:bodyPr wrap="square"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745939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9406589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22018691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announcem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3"/>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29213797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tmplLst>
          <p:tmpl lvl="1">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announcement - no animatio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3"/>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20755694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st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0DDC16-BBB9-486F-A6F2-9C2AED9A5532}"/>
              </a:ext>
            </a:extLst>
          </p:cNvPr>
          <p:cNvSpPr/>
          <p:nvPr userDrawn="1"/>
        </p:nvSpPr>
        <p:spPr>
          <a:xfrm>
            <a:off x="-1" y="-7783"/>
            <a:ext cx="6096000" cy="6865783"/>
          </a:xfrm>
          <a:prstGeom prst="rect">
            <a:avLst/>
          </a:prstGeom>
          <a:solidFill>
            <a:schemeClr val="tx2">
              <a:alpha val="7000"/>
            </a:schemeClr>
          </a:solidFill>
          <a:ln w="12700" cap="flat" cmpd="sng" algn="ctr">
            <a:noFill/>
            <a:prstDash val="solid"/>
            <a:miter lim="800000"/>
          </a:ln>
          <a:effectLst/>
        </p:spPr>
        <p:txBody>
          <a:bodyPr rtlCol="0" anchor="ctr"/>
          <a:lstStyle/>
          <a:p>
            <a:pPr algn="ctr" defTabSz="914225">
              <a:defRPr/>
            </a:pPr>
            <a:endParaRPr lang="en-US" sz="1800" kern="0">
              <a:solidFill>
                <a:prstClr val="white"/>
              </a:solidFill>
              <a:latin typeface="Segoe UI"/>
            </a:endParaRPr>
          </a:p>
        </p:txBody>
      </p:sp>
      <p:sp>
        <p:nvSpPr>
          <p:cNvPr id="2" name="Title 1"/>
          <p:cNvSpPr>
            <a:spLocks noGrp="1"/>
          </p:cNvSpPr>
          <p:nvPr>
            <p:ph type="title"/>
          </p:nvPr>
        </p:nvSpPr>
        <p:spPr>
          <a:xfrm>
            <a:off x="269240" y="289513"/>
            <a:ext cx="5602653" cy="899665"/>
          </a:xfrm>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2885586851"/>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6657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1113650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50797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95477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206307"/>
            <a:ext cx="3477325" cy="1107996"/>
          </a:xfrm>
        </p:spPr>
        <p:txBody>
          <a:bodyPr anchor="b"/>
          <a:lstStyle>
            <a:lvl1pPr algn="l">
              <a:defRPr>
                <a:gradFill>
                  <a:gsLst>
                    <a:gs pos="1250">
                      <a:schemeClr val="tx1"/>
                    </a:gs>
                    <a:gs pos="100000">
                      <a:schemeClr val="tx1"/>
                    </a:gs>
                  </a:gsLst>
                  <a:lin ang="5400000" scaled="0"/>
                </a:gradFill>
              </a:defRPr>
            </a:lvl1pPr>
          </a:lstStyle>
          <a:p>
            <a:r>
              <a:rPr lang="en-US" dirty="0"/>
              <a:t>Click to edit Master title style</a:t>
            </a:r>
          </a:p>
        </p:txBody>
      </p:sp>
      <p:sp>
        <p:nvSpPr>
          <p:cNvPr id="4" name="Text Placeholder 3">
            <a:extLst>
              <a:ext uri="{FF2B5EF4-FFF2-40B4-BE49-F238E27FC236}">
                <a16:creationId xmlns:a16="http://schemas.microsoft.com/office/drawing/2014/main" id="{372E9528-0A41-4157-9220-1A280716491F}"/>
              </a:ext>
            </a:extLst>
          </p:cNvPr>
          <p:cNvSpPr>
            <a:spLocks noGrp="1"/>
          </p:cNvSpPr>
          <p:nvPr>
            <p:ph type="body" sz="quarter" idx="10"/>
          </p:nvPr>
        </p:nvSpPr>
        <p:spPr>
          <a:xfrm>
            <a:off x="588963" y="3429000"/>
            <a:ext cx="3560762" cy="2111347"/>
          </a:xfrm>
        </p:spPr>
        <p:txBody>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23690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14416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48079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53459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36872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21945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AEC1168-A0A4-46A4-9795-88987B31181A}"/>
              </a:ext>
            </a:extLst>
          </p:cNvPr>
          <p:cNvSpPr>
            <a:spLocks noGrp="1"/>
          </p:cNvSpPr>
          <p:nvPr>
            <p:ph type="body" sz="quarter" idx="10"/>
          </p:nvPr>
        </p:nvSpPr>
        <p:spPr>
          <a:xfrm>
            <a:off x="269240" y="1221953"/>
            <a:ext cx="11655840" cy="1348908"/>
          </a:xfrm>
        </p:spPr>
        <p:txBody>
          <a:bodyPr vert="horz" wrap="square" lIns="146304" tIns="91440" rIns="146304" bIns="91440" rtlCol="0">
            <a:spAutoFit/>
          </a:bodyPr>
          <a:lstStyle>
            <a:lvl1pPr>
              <a:defRPr lang="en-US" sz="1961" smtClean="0"/>
            </a:lvl1pPr>
            <a:lvl2pPr>
              <a:defRPr lang="en-US" sz="1568" smtClean="0"/>
            </a:lvl2pPr>
            <a:lvl3pPr>
              <a:defRPr lang="en-US" sz="1372" smtClean="0"/>
            </a:lvl3pPr>
            <a:lvl4pPr>
              <a:defRPr lang="en-US" sz="1176" smtClean="0"/>
            </a:lvl4pPr>
            <a:lvl5pPr>
              <a:defRPr lang="en-US" sz="1176"/>
            </a:lvl5pPr>
          </a:lstStyle>
          <a:p>
            <a:pPr lvl="0">
              <a:buClr>
                <a:schemeClr val="tx2"/>
              </a:buClr>
            </a:pPr>
            <a:r>
              <a:rPr lang="en-US"/>
              <a:t>Edit Master text styles</a:t>
            </a:r>
          </a:p>
          <a:p>
            <a:pPr lvl="1">
              <a:buClr>
                <a:schemeClr val="tx2"/>
              </a:buClr>
            </a:pPr>
            <a:r>
              <a:rPr lang="en-US"/>
              <a:t>Second level</a:t>
            </a:r>
          </a:p>
          <a:p>
            <a:pPr lvl="2">
              <a:buClr>
                <a:schemeClr val="tx2"/>
              </a:buClr>
            </a:pPr>
            <a:r>
              <a:rPr lang="en-US"/>
              <a:t>Third level</a:t>
            </a:r>
          </a:p>
          <a:p>
            <a:pPr lvl="3">
              <a:buClr>
                <a:schemeClr val="tx2"/>
              </a:buClr>
            </a:pPr>
            <a:r>
              <a:rPr lang="en-US"/>
              <a:t>Fourth level</a:t>
            </a:r>
          </a:p>
          <a:p>
            <a:pPr lvl="4">
              <a:buClr>
                <a:schemeClr val="tx2"/>
              </a:buClr>
            </a:pPr>
            <a:r>
              <a:rPr lang="en-US"/>
              <a:t>Fifth level</a:t>
            </a:r>
          </a:p>
        </p:txBody>
      </p:sp>
      <p:sp>
        <p:nvSpPr>
          <p:cNvPr id="3" name="Title 2">
            <a:extLst>
              <a:ext uri="{FF2B5EF4-FFF2-40B4-BE49-F238E27FC236}">
                <a16:creationId xmlns:a16="http://schemas.microsoft.com/office/drawing/2014/main" id="{38B3623B-BAF3-4EA6-AEDA-9BA28ACF9B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4370578"/>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37205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369332"/>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1267637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369332"/>
          </a:xfrm>
        </p:spPr>
        <p:txBody>
          <a:bodyPr/>
          <a:lstStyle>
            <a:lvl1pPr algn="ctr">
              <a:defRPr>
                <a:solidFill>
                  <a:schemeClr val="tx1"/>
                </a:solidFill>
              </a:defRPr>
            </a:lvl1pPr>
          </a:lstStyle>
          <a:p>
            <a:r>
              <a:rPr lang="en-US"/>
              <a:t>Click to edit Master title style</a:t>
            </a:r>
          </a:p>
        </p:txBody>
      </p:sp>
      <p:sp>
        <p:nvSpPr>
          <p:cNvPr id="5" name="Text Placeholder 3">
            <a:extLst>
              <a:ext uri="{FF2B5EF4-FFF2-40B4-BE49-F238E27FC236}">
                <a16:creationId xmlns:a16="http://schemas.microsoft.com/office/drawing/2014/main" id="{44BE59D2-600F-4C4D-A76B-C285EF453D68}"/>
              </a:ext>
            </a:extLst>
          </p:cNvPr>
          <p:cNvSpPr>
            <a:spLocks noGrp="1"/>
          </p:cNvSpPr>
          <p:nvPr>
            <p:ph type="body" sz="quarter" idx="16"/>
          </p:nvPr>
        </p:nvSpPr>
        <p:spPr>
          <a:xfrm>
            <a:off x="584200" y="1436688"/>
            <a:ext cx="3411928" cy="2092881"/>
          </a:xfrm>
        </p:spPr>
        <p:txBody>
          <a:bodyPr/>
          <a:lstStyle>
            <a:lvl1pPr marL="0" indent="0" algn="l">
              <a:spcBef>
                <a:spcPts val="2400"/>
              </a:spcBef>
              <a:spcAft>
                <a:spcPts val="600"/>
              </a:spcAft>
              <a:buNone/>
              <a:defRPr sz="2000" b="0">
                <a:solidFill>
                  <a:schemeClr val="accent1">
                    <a:lumMod val="60000"/>
                    <a:lumOff val="40000"/>
                  </a:schemeClr>
                </a:solidFill>
              </a:defRPr>
            </a:lvl1pPr>
            <a:lvl2pPr marL="0" indent="0" algn="l">
              <a:spcBef>
                <a:spcPts val="600"/>
              </a:spcBef>
              <a:spcAft>
                <a:spcPts val="0"/>
              </a:spcAft>
              <a:buNone/>
              <a:defRPr sz="1400" b="0">
                <a:solidFill>
                  <a:schemeClr val="tx1"/>
                </a:solidFill>
              </a:defRPr>
            </a:lvl2pPr>
            <a:lvl3pPr marL="0" indent="0" algn="l">
              <a:spcBef>
                <a:spcPts val="2400"/>
              </a:spcBef>
              <a:spcAft>
                <a:spcPts val="600"/>
              </a:spcAft>
              <a:buNone/>
              <a:defRPr sz="1400" b="1">
                <a:solidFill>
                  <a:schemeClr val="tx1"/>
                </a:solidFill>
              </a:defRPr>
            </a:lvl3pPr>
            <a:lvl4pPr marL="0" indent="0" algn="l">
              <a:spcBef>
                <a:spcPts val="0"/>
              </a:spcBef>
              <a:spcAft>
                <a:spcPts val="600"/>
              </a:spcAft>
              <a:buNone/>
              <a:defRPr sz="1400" b="0">
                <a:solidFill>
                  <a:schemeClr val="tx1"/>
                </a:solidFill>
              </a:defRPr>
            </a:lvl4pPr>
            <a:lvl5pPr marL="0" indent="0" algn="l">
              <a:spcBef>
                <a:spcPts val="0"/>
              </a:spcBef>
              <a:spcAft>
                <a:spcPts val="600"/>
              </a:spcAft>
              <a:buNone/>
              <a:defRPr sz="14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9B5E6FCA-2AAD-43CE-9CEE-EC652F2BC82B}"/>
              </a:ext>
            </a:extLst>
          </p:cNvPr>
          <p:cNvSpPr>
            <a:spLocks noGrp="1"/>
          </p:cNvSpPr>
          <p:nvPr>
            <p:ph type="body" sz="quarter" idx="17"/>
          </p:nvPr>
        </p:nvSpPr>
        <p:spPr>
          <a:xfrm>
            <a:off x="4390830" y="1436688"/>
            <a:ext cx="3411928" cy="2092881"/>
          </a:xfrm>
        </p:spPr>
        <p:txBody>
          <a:bodyPr/>
          <a:lstStyle>
            <a:lvl1pPr marL="0" indent="0" algn="l">
              <a:spcBef>
                <a:spcPts val="2400"/>
              </a:spcBef>
              <a:spcAft>
                <a:spcPts val="600"/>
              </a:spcAft>
              <a:buNone/>
              <a:defRPr sz="2000" b="0">
                <a:solidFill>
                  <a:schemeClr val="accent1">
                    <a:lumMod val="60000"/>
                    <a:lumOff val="40000"/>
                  </a:schemeClr>
                </a:solidFill>
              </a:defRPr>
            </a:lvl1pPr>
            <a:lvl2pPr marL="0" indent="0" algn="l">
              <a:spcBef>
                <a:spcPts val="600"/>
              </a:spcBef>
              <a:spcAft>
                <a:spcPts val="0"/>
              </a:spcAft>
              <a:buNone/>
              <a:defRPr sz="1400" b="0">
                <a:solidFill>
                  <a:schemeClr val="tx1"/>
                </a:solidFill>
              </a:defRPr>
            </a:lvl2pPr>
            <a:lvl3pPr marL="0" indent="0" algn="l">
              <a:spcBef>
                <a:spcPts val="2400"/>
              </a:spcBef>
              <a:spcAft>
                <a:spcPts val="600"/>
              </a:spcAft>
              <a:buNone/>
              <a:defRPr sz="1400" b="1">
                <a:solidFill>
                  <a:schemeClr val="tx1"/>
                </a:solidFill>
              </a:defRPr>
            </a:lvl3pPr>
            <a:lvl4pPr marL="0" indent="0" algn="l">
              <a:spcBef>
                <a:spcPts val="0"/>
              </a:spcBef>
              <a:spcAft>
                <a:spcPts val="600"/>
              </a:spcAft>
              <a:buNone/>
              <a:defRPr sz="1400" b="0">
                <a:solidFill>
                  <a:schemeClr val="tx1"/>
                </a:solidFill>
              </a:defRPr>
            </a:lvl4pPr>
            <a:lvl5pPr marL="0" indent="0" algn="l">
              <a:spcBef>
                <a:spcPts val="0"/>
              </a:spcBef>
              <a:spcAft>
                <a:spcPts val="600"/>
              </a:spcAft>
              <a:buNone/>
              <a:defRPr sz="14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A12B3F59-2898-443F-B3FC-F2BFE8DED5D4}"/>
              </a:ext>
            </a:extLst>
          </p:cNvPr>
          <p:cNvSpPr>
            <a:spLocks noGrp="1"/>
          </p:cNvSpPr>
          <p:nvPr>
            <p:ph type="body" sz="quarter" idx="18"/>
          </p:nvPr>
        </p:nvSpPr>
        <p:spPr>
          <a:xfrm>
            <a:off x="8197460" y="1436688"/>
            <a:ext cx="3411928" cy="2092881"/>
          </a:xfrm>
        </p:spPr>
        <p:txBody>
          <a:bodyPr/>
          <a:lstStyle>
            <a:lvl1pPr marL="0" indent="0" algn="l">
              <a:spcBef>
                <a:spcPts val="2400"/>
              </a:spcBef>
              <a:spcAft>
                <a:spcPts val="600"/>
              </a:spcAft>
              <a:buNone/>
              <a:defRPr sz="2000" b="0">
                <a:solidFill>
                  <a:schemeClr val="accent1">
                    <a:lumMod val="60000"/>
                    <a:lumOff val="40000"/>
                  </a:schemeClr>
                </a:solidFill>
              </a:defRPr>
            </a:lvl1pPr>
            <a:lvl2pPr marL="0" indent="0" algn="l">
              <a:spcBef>
                <a:spcPts val="600"/>
              </a:spcBef>
              <a:spcAft>
                <a:spcPts val="0"/>
              </a:spcAft>
              <a:buNone/>
              <a:defRPr sz="1400" b="0">
                <a:solidFill>
                  <a:schemeClr val="tx1"/>
                </a:solidFill>
              </a:defRPr>
            </a:lvl2pPr>
            <a:lvl3pPr marL="0" indent="0" algn="l">
              <a:spcBef>
                <a:spcPts val="2400"/>
              </a:spcBef>
              <a:spcAft>
                <a:spcPts val="600"/>
              </a:spcAft>
              <a:buNone/>
              <a:defRPr sz="1400" b="1">
                <a:solidFill>
                  <a:schemeClr val="tx1"/>
                </a:solidFill>
              </a:defRPr>
            </a:lvl3pPr>
            <a:lvl4pPr marL="0" indent="0" algn="l">
              <a:spcBef>
                <a:spcPts val="0"/>
              </a:spcBef>
              <a:spcAft>
                <a:spcPts val="600"/>
              </a:spcAft>
              <a:buNone/>
              <a:defRPr sz="1400" b="0">
                <a:solidFill>
                  <a:schemeClr val="tx1"/>
                </a:solidFill>
              </a:defRPr>
            </a:lvl4pPr>
            <a:lvl5pPr marL="0" indent="0" algn="l">
              <a:spcBef>
                <a:spcPts val="0"/>
              </a:spcBef>
              <a:spcAft>
                <a:spcPts val="600"/>
              </a:spcAft>
              <a:buNone/>
              <a:defRPr sz="14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D3AC1E8E-24D7-4FB8-A58B-EDC15224D2B9}"/>
              </a:ext>
              <a:ext uri="{C183D7F6-B498-43B3-948B-1728B52AA6E4}">
                <adec:decorative xmlns:adec="http://schemas.microsoft.com/office/drawing/2017/decorative" val="1"/>
              </a:ext>
            </a:extLst>
          </p:cNvPr>
          <p:cNvCxnSpPr>
            <a:cxnSpLocks/>
          </p:cNvCxnSpPr>
          <p:nvPr userDrawn="1"/>
        </p:nvCxnSpPr>
        <p:spPr>
          <a:xfrm flipH="1">
            <a:off x="87549" y="1203410"/>
            <a:ext cx="12104451" cy="0"/>
          </a:xfrm>
          <a:prstGeom prst="line">
            <a:avLst/>
          </a:prstGeom>
          <a:ln w="22225">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002315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369332"/>
          </a:xfrm>
        </p:spPr>
        <p:txBody>
          <a:bodyPr/>
          <a:lstStyle>
            <a:lvl1pPr algn="ctr">
              <a:defRPr>
                <a:solidFill>
                  <a:schemeClr val="tx1"/>
                </a:solidFill>
              </a:defRPr>
            </a:lvl1pPr>
          </a:lstStyle>
          <a:p>
            <a:r>
              <a:rPr lang="en-US"/>
              <a:t>Click to edit Master title style</a:t>
            </a:r>
          </a:p>
        </p:txBody>
      </p:sp>
      <p:sp>
        <p:nvSpPr>
          <p:cNvPr id="5" name="Text Placeholder 3">
            <a:extLst>
              <a:ext uri="{FF2B5EF4-FFF2-40B4-BE49-F238E27FC236}">
                <a16:creationId xmlns:a16="http://schemas.microsoft.com/office/drawing/2014/main" id="{44BE59D2-600F-4C4D-A76B-C285EF453D68}"/>
              </a:ext>
            </a:extLst>
          </p:cNvPr>
          <p:cNvSpPr>
            <a:spLocks noGrp="1"/>
          </p:cNvSpPr>
          <p:nvPr>
            <p:ph type="body" sz="quarter" idx="16"/>
          </p:nvPr>
        </p:nvSpPr>
        <p:spPr>
          <a:xfrm>
            <a:off x="584200" y="1436688"/>
            <a:ext cx="4621552" cy="1677382"/>
          </a:xfrm>
        </p:spPr>
        <p:txBody>
          <a:bodyPr/>
          <a:lstStyle>
            <a:lvl1pPr marL="0" indent="0" algn="l">
              <a:spcBef>
                <a:spcPts val="2400"/>
              </a:spcBef>
              <a:spcAft>
                <a:spcPts val="600"/>
              </a:spcAft>
              <a:buNone/>
              <a:defRPr sz="2400" b="0">
                <a:solidFill>
                  <a:schemeClr val="accent1">
                    <a:lumMod val="60000"/>
                    <a:lumOff val="40000"/>
                  </a:schemeClr>
                </a:solidFill>
              </a:defRPr>
            </a:lvl1pPr>
            <a:lvl2pPr marL="0" indent="0" algn="l">
              <a:spcBef>
                <a:spcPts val="600"/>
              </a:spcBef>
              <a:spcAft>
                <a:spcPts val="0"/>
              </a:spcAft>
              <a:buNone/>
              <a:defRPr sz="1800" b="0">
                <a:solidFill>
                  <a:schemeClr val="accent2"/>
                </a:solidFill>
              </a:defRPr>
            </a:lvl2pPr>
            <a:lvl3pPr marL="0" indent="0" algn="l">
              <a:spcBef>
                <a:spcPts val="600"/>
              </a:spcBef>
              <a:spcAft>
                <a:spcPts val="600"/>
              </a:spcAft>
              <a:buNone/>
              <a:defRPr sz="1400" b="1">
                <a:solidFill>
                  <a:schemeClr val="tx1"/>
                </a:solidFill>
              </a:defRPr>
            </a:lvl3pPr>
            <a:lvl4pPr marL="0" indent="0" algn="l">
              <a:spcBef>
                <a:spcPts val="0"/>
              </a:spcBef>
              <a:spcAft>
                <a:spcPts val="600"/>
              </a:spcAft>
              <a:buNone/>
              <a:defRPr sz="1200" b="0">
                <a:solidFill>
                  <a:schemeClr val="tx1"/>
                </a:solidFill>
              </a:defRPr>
            </a:lvl4pPr>
            <a:lvl5pPr marL="0" indent="0" algn="l">
              <a:spcBef>
                <a:spcPts val="0"/>
              </a:spcBef>
              <a:spcAft>
                <a:spcPts val="600"/>
              </a:spcAft>
              <a:buNone/>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9B5E6FCA-2AAD-43CE-9CEE-EC652F2BC82B}"/>
              </a:ext>
            </a:extLst>
          </p:cNvPr>
          <p:cNvSpPr>
            <a:spLocks noGrp="1"/>
          </p:cNvSpPr>
          <p:nvPr>
            <p:ph type="body" sz="quarter" idx="17"/>
          </p:nvPr>
        </p:nvSpPr>
        <p:spPr>
          <a:xfrm>
            <a:off x="6987836" y="1436688"/>
            <a:ext cx="4621552" cy="1677382"/>
          </a:xfrm>
        </p:spPr>
        <p:txBody>
          <a:bodyPr/>
          <a:lstStyle>
            <a:lvl1pPr marL="0" indent="0" algn="l">
              <a:spcBef>
                <a:spcPts val="2400"/>
              </a:spcBef>
              <a:spcAft>
                <a:spcPts val="600"/>
              </a:spcAft>
              <a:buNone/>
              <a:defRPr sz="2400" b="0">
                <a:solidFill>
                  <a:schemeClr val="accent1">
                    <a:lumMod val="60000"/>
                    <a:lumOff val="40000"/>
                  </a:schemeClr>
                </a:solidFill>
              </a:defRPr>
            </a:lvl1pPr>
            <a:lvl2pPr marL="0" indent="0" algn="l">
              <a:spcBef>
                <a:spcPts val="600"/>
              </a:spcBef>
              <a:spcAft>
                <a:spcPts val="0"/>
              </a:spcAft>
              <a:buNone/>
              <a:defRPr sz="1800" b="0">
                <a:solidFill>
                  <a:schemeClr val="accent2"/>
                </a:solidFill>
              </a:defRPr>
            </a:lvl2pPr>
            <a:lvl3pPr marL="0" indent="0" algn="l">
              <a:spcBef>
                <a:spcPts val="600"/>
              </a:spcBef>
              <a:spcAft>
                <a:spcPts val="600"/>
              </a:spcAft>
              <a:buNone/>
              <a:defRPr sz="1400" b="1">
                <a:solidFill>
                  <a:schemeClr val="tx1"/>
                </a:solidFill>
              </a:defRPr>
            </a:lvl3pPr>
            <a:lvl4pPr marL="0" indent="0" algn="l">
              <a:spcBef>
                <a:spcPts val="0"/>
              </a:spcBef>
              <a:spcAft>
                <a:spcPts val="600"/>
              </a:spcAft>
              <a:buNone/>
              <a:defRPr sz="1200" b="0">
                <a:solidFill>
                  <a:schemeClr val="tx1"/>
                </a:solidFill>
              </a:defRPr>
            </a:lvl4pPr>
            <a:lvl5pPr marL="0" indent="0" algn="l">
              <a:spcBef>
                <a:spcPts val="0"/>
              </a:spcBef>
              <a:spcAft>
                <a:spcPts val="600"/>
              </a:spcAft>
              <a:buNone/>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0CDC3A51-4045-4D9C-9D85-5F858AB3ADBA}"/>
              </a:ext>
              <a:ext uri="{C183D7F6-B498-43B3-948B-1728B52AA6E4}">
                <adec:decorative xmlns:adec="http://schemas.microsoft.com/office/drawing/2017/decorative" val="1"/>
              </a:ext>
            </a:extLst>
          </p:cNvPr>
          <p:cNvCxnSpPr>
            <a:cxnSpLocks/>
          </p:cNvCxnSpPr>
          <p:nvPr userDrawn="1"/>
        </p:nvCxnSpPr>
        <p:spPr>
          <a:xfrm flipH="1">
            <a:off x="87549" y="1203410"/>
            <a:ext cx="12104451" cy="0"/>
          </a:xfrm>
          <a:prstGeom prst="line">
            <a:avLst/>
          </a:prstGeom>
          <a:ln w="22225">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309338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369332"/>
          </a:xfrm>
        </p:spPr>
        <p:txBody>
          <a:bodyPr/>
          <a:lstStyle>
            <a:lvl1pPr algn="ctr">
              <a:defRPr>
                <a:solidFill>
                  <a:schemeClr val="tx1"/>
                </a:solidFill>
              </a:defRPr>
            </a:lvl1pPr>
          </a:lstStyle>
          <a:p>
            <a:r>
              <a:rPr lang="en-US"/>
              <a:t>Click to edit Master title style</a:t>
            </a:r>
          </a:p>
        </p:txBody>
      </p:sp>
      <p:sp>
        <p:nvSpPr>
          <p:cNvPr id="11" name="Text Placeholder 3">
            <a:extLst>
              <a:ext uri="{FF2B5EF4-FFF2-40B4-BE49-F238E27FC236}">
                <a16:creationId xmlns:a16="http://schemas.microsoft.com/office/drawing/2014/main" id="{AD5A2861-EA6E-473E-9E1C-F7D30A9F7900}"/>
              </a:ext>
            </a:extLst>
          </p:cNvPr>
          <p:cNvSpPr>
            <a:spLocks noGrp="1"/>
          </p:cNvSpPr>
          <p:nvPr>
            <p:ph type="body" sz="quarter" idx="16"/>
          </p:nvPr>
        </p:nvSpPr>
        <p:spPr>
          <a:xfrm>
            <a:off x="536152" y="1436688"/>
            <a:ext cx="2468880" cy="1785104"/>
          </a:xfrm>
        </p:spPr>
        <p:txBody>
          <a:bodyPr/>
          <a:lstStyle>
            <a:lvl1pPr marL="0" indent="0" algn="l">
              <a:spcBef>
                <a:spcPts val="2400"/>
              </a:spcBef>
              <a:spcAft>
                <a:spcPts val="600"/>
              </a:spcAft>
              <a:buNone/>
              <a:defRPr sz="2000" b="0">
                <a:solidFill>
                  <a:schemeClr val="accent1">
                    <a:lumMod val="60000"/>
                    <a:lumOff val="40000"/>
                  </a:schemeClr>
                </a:solidFill>
              </a:defRPr>
            </a:lvl1pPr>
            <a:lvl2pPr marL="0" indent="0" algn="l">
              <a:spcBef>
                <a:spcPts val="0"/>
              </a:spcBef>
              <a:spcAft>
                <a:spcPts val="600"/>
              </a:spcAft>
              <a:buNone/>
              <a:defRPr sz="1400" b="0">
                <a:solidFill>
                  <a:schemeClr val="tx1"/>
                </a:solidFill>
              </a:defRPr>
            </a:lvl2pPr>
            <a:lvl3pPr marL="0" indent="0" algn="l">
              <a:spcBef>
                <a:spcPts val="0"/>
              </a:spcBef>
              <a:spcAft>
                <a:spcPts val="600"/>
              </a:spcAft>
              <a:buNone/>
              <a:defRPr sz="1400" b="1">
                <a:solidFill>
                  <a:schemeClr val="tx1"/>
                </a:solidFill>
              </a:defRPr>
            </a:lvl3pPr>
            <a:lvl4pPr marL="0" indent="0" algn="l">
              <a:spcBef>
                <a:spcPts val="0"/>
              </a:spcBef>
              <a:spcAft>
                <a:spcPts val="600"/>
              </a:spcAft>
              <a:buNone/>
              <a:defRPr sz="1400" b="0">
                <a:solidFill>
                  <a:schemeClr val="tx1"/>
                </a:solidFill>
              </a:defRPr>
            </a:lvl4pPr>
            <a:lvl5pPr marL="0" indent="0" algn="l">
              <a:spcBef>
                <a:spcPts val="0"/>
              </a:spcBef>
              <a:spcAft>
                <a:spcPts val="600"/>
              </a:spcAft>
              <a:buNone/>
              <a:defRPr sz="14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247496" y="1436688"/>
            <a:ext cx="2468880" cy="1785104"/>
          </a:xfrm>
        </p:spPr>
        <p:txBody>
          <a:bodyPr/>
          <a:lstStyle>
            <a:lvl1pPr marL="0" indent="0" algn="l">
              <a:spcBef>
                <a:spcPts val="2400"/>
              </a:spcBef>
              <a:spcAft>
                <a:spcPts val="600"/>
              </a:spcAft>
              <a:buNone/>
              <a:defRPr lang="en-US" sz="2000" b="0" kern="1200" spc="0" baseline="0" dirty="0">
                <a:solidFill>
                  <a:schemeClr val="accent1">
                    <a:lumMod val="60000"/>
                    <a:lumOff val="40000"/>
                  </a:schemeClr>
                </a:solidFill>
                <a:latin typeface="Segoe UI Semibold"/>
                <a:ea typeface="+mn-ea"/>
                <a:cs typeface="Segoe UI" panose="020B0502040204020203" pitchFamily="34" charset="0"/>
              </a:defRPr>
            </a:lvl1pPr>
            <a:lvl2pPr marL="0" indent="0" algn="l">
              <a:spcBef>
                <a:spcPts val="0"/>
              </a:spcBef>
              <a:spcAft>
                <a:spcPts val="600"/>
              </a:spcAft>
              <a:buNone/>
              <a:defRPr sz="1400" b="0">
                <a:solidFill>
                  <a:schemeClr val="tx1"/>
                </a:solidFill>
              </a:defRPr>
            </a:lvl2pPr>
            <a:lvl3pPr marL="0" indent="0" algn="l">
              <a:spcBef>
                <a:spcPts val="0"/>
              </a:spcBef>
              <a:spcAft>
                <a:spcPts val="600"/>
              </a:spcAft>
              <a:buNone/>
              <a:defRPr sz="1400" b="1">
                <a:solidFill>
                  <a:schemeClr val="tx1"/>
                </a:solidFill>
              </a:defRPr>
            </a:lvl3pPr>
            <a:lvl4pPr marL="0" indent="0" algn="l">
              <a:spcBef>
                <a:spcPts val="0"/>
              </a:spcBef>
              <a:spcAft>
                <a:spcPts val="600"/>
              </a:spcAft>
              <a:buNone/>
              <a:defRPr sz="1400" b="0">
                <a:solidFill>
                  <a:schemeClr val="tx1"/>
                </a:solidFill>
              </a:defRPr>
            </a:lvl4pPr>
            <a:lvl5pPr marL="0" indent="0" algn="l">
              <a:spcBef>
                <a:spcPts val="0"/>
              </a:spcBef>
              <a:spcAft>
                <a:spcPts val="600"/>
              </a:spcAft>
              <a:buNone/>
              <a:defRPr sz="14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201304" y="1436688"/>
            <a:ext cx="2468880" cy="1785104"/>
          </a:xfrm>
        </p:spPr>
        <p:txBody>
          <a:bodyPr/>
          <a:lstStyle>
            <a:lvl1pPr marL="0" indent="0" algn="l">
              <a:spcBef>
                <a:spcPts val="2400"/>
              </a:spcBef>
              <a:spcAft>
                <a:spcPts val="600"/>
              </a:spcAft>
              <a:buNone/>
              <a:defRPr lang="en-US" sz="2000" b="0" kern="1200" spc="0" baseline="0" dirty="0">
                <a:solidFill>
                  <a:schemeClr val="accent1">
                    <a:lumMod val="60000"/>
                    <a:lumOff val="40000"/>
                  </a:schemeClr>
                </a:solidFill>
                <a:latin typeface="Segoe UI Semibold"/>
                <a:ea typeface="+mn-ea"/>
                <a:cs typeface="Segoe UI" panose="020B0502040204020203" pitchFamily="34" charset="0"/>
              </a:defRPr>
            </a:lvl1pPr>
            <a:lvl2pPr marL="0" indent="0" algn="l">
              <a:spcBef>
                <a:spcPts val="0"/>
              </a:spcBef>
              <a:spcAft>
                <a:spcPts val="600"/>
              </a:spcAft>
              <a:buNone/>
              <a:defRPr sz="1400" b="0">
                <a:solidFill>
                  <a:schemeClr val="tx1"/>
                </a:solidFill>
              </a:defRPr>
            </a:lvl2pPr>
            <a:lvl3pPr marL="0" indent="0" algn="l">
              <a:spcBef>
                <a:spcPts val="0"/>
              </a:spcBef>
              <a:spcAft>
                <a:spcPts val="600"/>
              </a:spcAft>
              <a:buNone/>
              <a:defRPr sz="1400" b="1">
                <a:solidFill>
                  <a:schemeClr val="tx1"/>
                </a:solidFill>
              </a:defRPr>
            </a:lvl3pPr>
            <a:lvl4pPr marL="0" indent="0" algn="l">
              <a:spcBef>
                <a:spcPts val="0"/>
              </a:spcBef>
              <a:spcAft>
                <a:spcPts val="600"/>
              </a:spcAft>
              <a:buNone/>
              <a:defRPr sz="1400" b="0">
                <a:solidFill>
                  <a:schemeClr val="tx1"/>
                </a:solidFill>
              </a:defRPr>
            </a:lvl4pPr>
            <a:lvl5pPr marL="0" indent="0" algn="l">
              <a:spcBef>
                <a:spcPts val="0"/>
              </a:spcBef>
              <a:spcAft>
                <a:spcPts val="600"/>
              </a:spcAft>
              <a:buNone/>
              <a:defRPr sz="14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55112" y="1436688"/>
            <a:ext cx="2468880" cy="1785104"/>
          </a:xfrm>
        </p:spPr>
        <p:txBody>
          <a:bodyPr/>
          <a:lstStyle>
            <a:lvl1pPr marL="0" indent="0" algn="l">
              <a:spcBef>
                <a:spcPts val="2400"/>
              </a:spcBef>
              <a:spcAft>
                <a:spcPts val="600"/>
              </a:spcAft>
              <a:buNone/>
              <a:defRPr lang="en-US" sz="2000" b="0" kern="1200" spc="0" baseline="0" dirty="0">
                <a:solidFill>
                  <a:schemeClr val="accent1">
                    <a:lumMod val="60000"/>
                    <a:lumOff val="40000"/>
                  </a:schemeClr>
                </a:solidFill>
                <a:latin typeface="Segoe UI Semibold"/>
                <a:ea typeface="+mn-ea"/>
                <a:cs typeface="Segoe UI" panose="020B0502040204020203" pitchFamily="34" charset="0"/>
              </a:defRPr>
            </a:lvl1pPr>
            <a:lvl2pPr marL="0" indent="0" algn="l">
              <a:spcBef>
                <a:spcPts val="0"/>
              </a:spcBef>
              <a:spcAft>
                <a:spcPts val="600"/>
              </a:spcAft>
              <a:buNone/>
              <a:defRPr sz="1400" b="0">
                <a:solidFill>
                  <a:schemeClr val="tx1"/>
                </a:solidFill>
              </a:defRPr>
            </a:lvl2pPr>
            <a:lvl3pPr marL="0" indent="0" algn="l">
              <a:spcBef>
                <a:spcPts val="0"/>
              </a:spcBef>
              <a:spcAft>
                <a:spcPts val="600"/>
              </a:spcAft>
              <a:buNone/>
              <a:defRPr sz="1400" b="1">
                <a:solidFill>
                  <a:schemeClr val="tx1"/>
                </a:solidFill>
              </a:defRPr>
            </a:lvl3pPr>
            <a:lvl4pPr marL="0" indent="0" algn="l">
              <a:spcBef>
                <a:spcPts val="0"/>
              </a:spcBef>
              <a:spcAft>
                <a:spcPts val="600"/>
              </a:spcAft>
              <a:buNone/>
              <a:defRPr sz="1400" b="0">
                <a:solidFill>
                  <a:schemeClr val="tx1"/>
                </a:solidFill>
              </a:defRPr>
            </a:lvl4pPr>
            <a:lvl5pPr marL="0" indent="0" algn="l">
              <a:spcBef>
                <a:spcPts val="0"/>
              </a:spcBef>
              <a:spcAft>
                <a:spcPts val="600"/>
              </a:spcAft>
              <a:buNone/>
              <a:defRPr sz="14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EB133D60-5EA2-4DE2-9723-CF0F6DFF6357}"/>
              </a:ext>
              <a:ext uri="{C183D7F6-B498-43B3-948B-1728B52AA6E4}">
                <adec:decorative xmlns:adec="http://schemas.microsoft.com/office/drawing/2017/decorative" val="1"/>
              </a:ext>
            </a:extLst>
          </p:cNvPr>
          <p:cNvCxnSpPr>
            <a:cxnSpLocks/>
          </p:cNvCxnSpPr>
          <p:nvPr userDrawn="1"/>
        </p:nvCxnSpPr>
        <p:spPr>
          <a:xfrm flipH="1">
            <a:off x="87549" y="1203410"/>
            <a:ext cx="12104451" cy="0"/>
          </a:xfrm>
          <a:prstGeom prst="line">
            <a:avLst/>
          </a:prstGeom>
          <a:ln w="22225">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92992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369332"/>
          </a:xfrm>
        </p:spPr>
        <p:txBody>
          <a:bodyPr/>
          <a:lstStyle>
            <a:lvl1pPr algn="ctr">
              <a:defRPr>
                <a:solidFill>
                  <a:schemeClr val="tx1"/>
                </a:solidFill>
              </a:defRPr>
            </a:lvl1pPr>
          </a:lstStyle>
          <a:p>
            <a:r>
              <a:rPr lang="en-US"/>
              <a:t>Click to edit Master title style</a:t>
            </a:r>
          </a:p>
        </p:txBody>
      </p:sp>
      <p:sp>
        <p:nvSpPr>
          <p:cNvPr id="3" name="Text Placeholder 3">
            <a:extLst>
              <a:ext uri="{FF2B5EF4-FFF2-40B4-BE49-F238E27FC236}">
                <a16:creationId xmlns:a16="http://schemas.microsoft.com/office/drawing/2014/main" id="{FE6041D9-B489-42F9-AF48-A53358D03824}"/>
              </a:ext>
            </a:extLst>
          </p:cNvPr>
          <p:cNvSpPr>
            <a:spLocks noGrp="1"/>
          </p:cNvSpPr>
          <p:nvPr>
            <p:ph type="body" sz="quarter" idx="15"/>
          </p:nvPr>
        </p:nvSpPr>
        <p:spPr>
          <a:xfrm>
            <a:off x="588263" y="826532"/>
            <a:ext cx="11018520" cy="276999"/>
          </a:xfrm>
        </p:spPr>
        <p:txBody>
          <a:bodyPr/>
          <a:lstStyle>
            <a:lvl1pPr marL="0" indent="0" algn="ctr">
              <a:spcBef>
                <a:spcPts val="2400"/>
              </a:spcBef>
              <a:spcAft>
                <a:spcPts val="600"/>
              </a:spcAft>
              <a:buNone/>
              <a:defRPr sz="1800" b="0">
                <a:solidFill>
                  <a:schemeClr val="accent2"/>
                </a:solidFill>
              </a:defRPr>
            </a:lvl1pPr>
            <a:lvl2pPr marL="0" indent="0" algn="ctr">
              <a:spcBef>
                <a:spcPts val="0"/>
              </a:spcBef>
              <a:spcAft>
                <a:spcPts val="600"/>
              </a:spcAft>
              <a:buNone/>
              <a:defRPr sz="1600" b="0">
                <a:solidFill>
                  <a:schemeClr val="tx1"/>
                </a:solidFill>
              </a:defRPr>
            </a:lvl2pPr>
            <a:lvl3pPr marL="0" indent="0" algn="ctr">
              <a:buNone/>
              <a:defRPr sz="1100" b="0">
                <a:solidFill>
                  <a:schemeClr val="tx1"/>
                </a:solidFill>
              </a:defRPr>
            </a:lvl3pPr>
            <a:lvl4pPr marL="0" indent="0" algn="ctr">
              <a:buNone/>
              <a:defRPr sz="1100" b="0">
                <a:solidFill>
                  <a:schemeClr val="tx1"/>
                </a:solidFill>
              </a:defRPr>
            </a:lvl4pPr>
            <a:lvl5pPr marL="0" indent="0" algn="ctr">
              <a:buNone/>
              <a:defRPr sz="1100" b="0">
                <a:solidFill>
                  <a:schemeClr val="tx1"/>
                </a:solidFill>
              </a:defRPr>
            </a:lvl5pPr>
          </a:lstStyle>
          <a:p>
            <a:pPr lvl="0"/>
            <a:r>
              <a:rPr lang="en-US"/>
              <a:t>Click to edit Master text styles</a:t>
            </a:r>
          </a:p>
        </p:txBody>
      </p:sp>
      <p:sp>
        <p:nvSpPr>
          <p:cNvPr id="5" name="Text Placeholder 3">
            <a:extLst>
              <a:ext uri="{FF2B5EF4-FFF2-40B4-BE49-F238E27FC236}">
                <a16:creationId xmlns:a16="http://schemas.microsoft.com/office/drawing/2014/main" id="{3AC158A5-6D5D-419C-BEB3-3733A4816028}"/>
              </a:ext>
            </a:extLst>
          </p:cNvPr>
          <p:cNvSpPr>
            <a:spLocks noGrp="1"/>
          </p:cNvSpPr>
          <p:nvPr>
            <p:ph type="body" sz="quarter" idx="12"/>
          </p:nvPr>
        </p:nvSpPr>
        <p:spPr>
          <a:xfrm>
            <a:off x="1498208" y="2017713"/>
            <a:ext cx="4597792" cy="1609671"/>
          </a:xfrm>
        </p:spPr>
        <p:txBody>
          <a:bodyPr/>
          <a:lstStyle>
            <a:lvl1pPr marL="0" indent="0" algn="l">
              <a:spcBef>
                <a:spcPts val="2400"/>
              </a:spcBef>
              <a:spcAft>
                <a:spcPts val="600"/>
              </a:spcAft>
              <a:buNone/>
              <a:defRPr sz="2400" b="1">
                <a:solidFill>
                  <a:schemeClr val="accent1">
                    <a:lumMod val="60000"/>
                    <a:lumOff val="40000"/>
                  </a:schemeClr>
                </a:solidFill>
              </a:defRPr>
            </a:lvl1pPr>
            <a:lvl2pPr marL="0" indent="0" algn="l">
              <a:spcBef>
                <a:spcPts val="1200"/>
              </a:spcBef>
              <a:spcAft>
                <a:spcPts val="1200"/>
              </a:spcAft>
              <a:buNone/>
              <a:defRPr sz="1600" b="0">
                <a:solidFill>
                  <a:schemeClr val="tx1"/>
                </a:solidFill>
              </a:defRPr>
            </a:lvl2pPr>
            <a:lvl3pPr marL="0" indent="0" algn="l">
              <a:buNone/>
              <a:defRPr sz="1100" b="0">
                <a:solidFill>
                  <a:schemeClr val="tx1"/>
                </a:solidFill>
              </a:defRPr>
            </a:lvl3pPr>
            <a:lvl4pPr marL="0" indent="0" algn="l">
              <a:buNone/>
              <a:defRPr sz="1100" b="0">
                <a:solidFill>
                  <a:schemeClr val="tx1"/>
                </a:solidFill>
              </a:defRPr>
            </a:lvl4pPr>
            <a:lvl5pPr marL="0" indent="0" algn="l">
              <a:buNone/>
              <a:defRPr sz="11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AA248F08-424C-489B-8291-F444A5F9F7F3}"/>
              </a:ext>
            </a:extLst>
          </p:cNvPr>
          <p:cNvSpPr>
            <a:spLocks noGrp="1"/>
          </p:cNvSpPr>
          <p:nvPr>
            <p:ph type="body" sz="quarter" idx="13"/>
          </p:nvPr>
        </p:nvSpPr>
        <p:spPr>
          <a:xfrm>
            <a:off x="7024293" y="2017713"/>
            <a:ext cx="4597792" cy="1609671"/>
          </a:xfrm>
        </p:spPr>
        <p:txBody>
          <a:bodyPr/>
          <a:lstStyle>
            <a:lvl1pPr marL="0" indent="0" algn="l">
              <a:spcBef>
                <a:spcPts val="2400"/>
              </a:spcBef>
              <a:spcAft>
                <a:spcPts val="600"/>
              </a:spcAft>
              <a:buNone/>
              <a:defRPr sz="2400" b="1">
                <a:solidFill>
                  <a:schemeClr val="accent1">
                    <a:lumMod val="60000"/>
                    <a:lumOff val="40000"/>
                  </a:schemeClr>
                </a:solidFill>
              </a:defRPr>
            </a:lvl1pPr>
            <a:lvl2pPr marL="0" indent="0" algn="l">
              <a:spcBef>
                <a:spcPts val="1200"/>
              </a:spcBef>
              <a:spcAft>
                <a:spcPts val="1200"/>
              </a:spcAft>
              <a:buNone/>
              <a:defRPr sz="1600" b="0">
                <a:solidFill>
                  <a:schemeClr val="tx1"/>
                </a:solidFill>
              </a:defRPr>
            </a:lvl2pPr>
            <a:lvl3pPr marL="0" indent="0" algn="l">
              <a:buNone/>
              <a:defRPr sz="1100" b="0">
                <a:solidFill>
                  <a:schemeClr val="tx1"/>
                </a:solidFill>
              </a:defRPr>
            </a:lvl3pPr>
            <a:lvl4pPr marL="0" indent="0" algn="l">
              <a:buNone/>
              <a:defRPr sz="1100" b="0">
                <a:solidFill>
                  <a:schemeClr val="tx1"/>
                </a:solidFill>
              </a:defRPr>
            </a:lvl4pPr>
            <a:lvl5pPr marL="0" indent="0" algn="l">
              <a:buNone/>
              <a:defRPr sz="11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1807E124-812F-4C84-A22C-45EF72C37B0B}"/>
              </a:ext>
              <a:ext uri="{C183D7F6-B498-43B3-948B-1728B52AA6E4}">
                <adec:decorative xmlns:adec="http://schemas.microsoft.com/office/drawing/2017/decorative" val="1"/>
              </a:ext>
            </a:extLst>
          </p:cNvPr>
          <p:cNvCxnSpPr>
            <a:cxnSpLocks/>
          </p:cNvCxnSpPr>
          <p:nvPr userDrawn="1"/>
        </p:nvCxnSpPr>
        <p:spPr>
          <a:xfrm flipH="1">
            <a:off x="87549" y="1203410"/>
            <a:ext cx="12104451" cy="0"/>
          </a:xfrm>
          <a:prstGeom prst="line">
            <a:avLst/>
          </a:prstGeom>
          <a:ln w="22225">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08558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369332"/>
          </a:xfrm>
        </p:spPr>
        <p:txBody>
          <a:bodyPr/>
          <a:lstStyle>
            <a:lvl1pPr algn="ctr">
              <a:defRPr>
                <a:solidFill>
                  <a:schemeClr val="tx1"/>
                </a:solidFill>
              </a:defRPr>
            </a:lvl1pPr>
          </a:lstStyle>
          <a:p>
            <a:r>
              <a:rPr lang="en-US"/>
              <a:t>Click to edit Master title style</a:t>
            </a:r>
          </a:p>
        </p:txBody>
      </p:sp>
      <p:sp>
        <p:nvSpPr>
          <p:cNvPr id="11" name="Text Placeholder 3">
            <a:extLst>
              <a:ext uri="{FF2B5EF4-FFF2-40B4-BE49-F238E27FC236}">
                <a16:creationId xmlns:a16="http://schemas.microsoft.com/office/drawing/2014/main" id="{AD5A2861-EA6E-473E-9E1C-F7D30A9F7900}"/>
              </a:ext>
            </a:extLst>
          </p:cNvPr>
          <p:cNvSpPr>
            <a:spLocks noGrp="1"/>
          </p:cNvSpPr>
          <p:nvPr>
            <p:ph type="body" sz="quarter" idx="16"/>
          </p:nvPr>
        </p:nvSpPr>
        <p:spPr>
          <a:xfrm>
            <a:off x="4322106" y="1676402"/>
            <a:ext cx="3584110" cy="1538883"/>
          </a:xfrm>
        </p:spPr>
        <p:txBody>
          <a:bodyPr/>
          <a:lstStyle>
            <a:lvl1pPr marL="0" indent="0" algn="ctr">
              <a:spcBef>
                <a:spcPts val="2400"/>
              </a:spcBef>
              <a:spcAft>
                <a:spcPts val="600"/>
              </a:spcAft>
              <a:buNone/>
              <a:defRPr sz="2800" b="0">
                <a:solidFill>
                  <a:schemeClr val="accent1">
                    <a:lumMod val="60000"/>
                    <a:lumOff val="40000"/>
                  </a:schemeClr>
                </a:solidFill>
              </a:defRPr>
            </a:lvl1pPr>
            <a:lvl2pPr marL="0" indent="0" algn="ctr">
              <a:spcBef>
                <a:spcPts val="0"/>
              </a:spcBef>
              <a:spcAft>
                <a:spcPts val="600"/>
              </a:spcAft>
              <a:buNone/>
              <a:defRPr sz="1800" b="0">
                <a:solidFill>
                  <a:srgbClr val="4CB1FF"/>
                </a:solidFill>
              </a:defRPr>
            </a:lvl2pPr>
            <a:lvl3pPr marL="0" indent="0" algn="ctr">
              <a:spcBef>
                <a:spcPts val="0"/>
              </a:spcBef>
              <a:spcAft>
                <a:spcPts val="600"/>
              </a:spcAft>
              <a:buNone/>
              <a:defRPr sz="1600" b="0">
                <a:solidFill>
                  <a:schemeClr val="tx1"/>
                </a:solidFill>
              </a:defRPr>
            </a:lvl3pPr>
            <a:lvl4pPr marL="0" indent="0" algn="ctr">
              <a:spcBef>
                <a:spcPts val="0"/>
              </a:spcBef>
              <a:spcAft>
                <a:spcPts val="600"/>
              </a:spcAft>
              <a:buNone/>
              <a:defRPr sz="1600" b="0">
                <a:solidFill>
                  <a:schemeClr val="tx1"/>
                </a:solidFill>
              </a:defRPr>
            </a:lvl4pPr>
            <a:lvl5pPr marL="0" indent="0" algn="ctr">
              <a:spcBef>
                <a:spcPts val="0"/>
              </a:spcBef>
              <a:spcAft>
                <a:spcPts val="600"/>
              </a:spcAft>
              <a:buNone/>
              <a:defRPr sz="1600" b="0">
                <a:solidFill>
                  <a:schemeClr val="tx1"/>
                </a:solidFill>
              </a:defRPr>
            </a:lvl5pPr>
          </a:lstStyle>
          <a:p>
            <a:pPr lvl="0"/>
            <a:r>
              <a:rPr lang="en-US"/>
              <a:t>Click to edit Master text styles</a:t>
            </a:r>
          </a:p>
          <a:p>
            <a:pPr lvl="1"/>
            <a:r>
              <a:rPr lang="en-US"/>
              <a:t>Second level</a:t>
            </a:r>
          </a:p>
          <a:p>
            <a:pPr lvl="2"/>
            <a:r>
              <a:rPr lang="en-US"/>
              <a:t>Third level</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444500" y="3726935"/>
            <a:ext cx="3738832" cy="1538883"/>
          </a:xfrm>
        </p:spPr>
        <p:txBody>
          <a:bodyPr/>
          <a:lstStyle>
            <a:lvl1pPr marL="0" indent="0" algn="ctr">
              <a:spcBef>
                <a:spcPts val="2400"/>
              </a:spcBef>
              <a:spcAft>
                <a:spcPts val="600"/>
              </a:spcAft>
              <a:buNone/>
              <a:defRPr lang="en-US" sz="2800" b="0" kern="1200" spc="0" baseline="0" dirty="0">
                <a:solidFill>
                  <a:schemeClr val="accent1">
                    <a:lumMod val="60000"/>
                    <a:lumOff val="40000"/>
                  </a:schemeClr>
                </a:solidFill>
                <a:latin typeface="Segoe UI Semibold"/>
                <a:ea typeface="+mn-ea"/>
                <a:cs typeface="Segoe UI" panose="020B0502040204020203" pitchFamily="34" charset="0"/>
              </a:defRPr>
            </a:lvl1pPr>
            <a:lvl2pPr marL="0" indent="0" algn="ctr">
              <a:spcBef>
                <a:spcPts val="0"/>
              </a:spcBef>
              <a:spcAft>
                <a:spcPts val="600"/>
              </a:spcAft>
              <a:buNone/>
              <a:defRPr sz="1800" b="0">
                <a:solidFill>
                  <a:srgbClr val="4CB1FF"/>
                </a:solidFill>
              </a:defRPr>
            </a:lvl2pPr>
            <a:lvl3pPr marL="0" indent="0" algn="ctr">
              <a:spcBef>
                <a:spcPts val="0"/>
              </a:spcBef>
              <a:spcAft>
                <a:spcPts val="600"/>
              </a:spcAft>
              <a:buNone/>
              <a:defRPr sz="1600" b="0">
                <a:solidFill>
                  <a:schemeClr val="tx1"/>
                </a:solidFill>
              </a:defRPr>
            </a:lvl3pPr>
            <a:lvl4pPr marL="0" indent="0" algn="ctr">
              <a:spcBef>
                <a:spcPts val="0"/>
              </a:spcBef>
              <a:spcAft>
                <a:spcPts val="600"/>
              </a:spcAft>
              <a:buNone/>
              <a:defRPr sz="1600" b="0">
                <a:solidFill>
                  <a:schemeClr val="tx1"/>
                </a:solidFill>
              </a:defRPr>
            </a:lvl4pPr>
            <a:lvl5pPr marL="0" indent="0" algn="ctr">
              <a:spcBef>
                <a:spcPts val="0"/>
              </a:spcBef>
              <a:spcAft>
                <a:spcPts val="600"/>
              </a:spcAft>
              <a:buNone/>
              <a:defRPr sz="1600" b="0">
                <a:solidFill>
                  <a:schemeClr val="tx1"/>
                </a:solidFill>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4381306" y="3726935"/>
            <a:ext cx="3584110" cy="1569660"/>
          </a:xfrm>
        </p:spPr>
        <p:txBody>
          <a:bodyPr/>
          <a:lstStyle>
            <a:lvl1pPr marL="0" indent="0" algn="ctr">
              <a:spcBef>
                <a:spcPts val="2400"/>
              </a:spcBef>
              <a:spcAft>
                <a:spcPts val="600"/>
              </a:spcAft>
              <a:buNone/>
              <a:defRPr lang="en-US" sz="2800" b="0" kern="1200" spc="0" baseline="0" dirty="0">
                <a:solidFill>
                  <a:schemeClr val="accent1">
                    <a:lumMod val="60000"/>
                    <a:lumOff val="40000"/>
                  </a:schemeClr>
                </a:solidFill>
                <a:latin typeface="Segoe UI Semibold"/>
                <a:ea typeface="+mn-ea"/>
                <a:cs typeface="Segoe UI" panose="020B0502040204020203" pitchFamily="34" charset="0"/>
              </a:defRPr>
            </a:lvl1pPr>
            <a:lvl2pPr marL="0" indent="0" algn="ctr">
              <a:spcBef>
                <a:spcPts val="0"/>
              </a:spcBef>
              <a:spcAft>
                <a:spcPts val="600"/>
              </a:spcAft>
              <a:buNone/>
              <a:defRPr sz="1800" b="0">
                <a:solidFill>
                  <a:srgbClr val="4CB1FF"/>
                </a:solidFill>
              </a:defRPr>
            </a:lvl2pPr>
            <a:lvl3pPr marL="0" indent="0" algn="ctr">
              <a:spcBef>
                <a:spcPts val="0"/>
              </a:spcBef>
              <a:spcAft>
                <a:spcPts val="600"/>
              </a:spcAft>
              <a:buNone/>
              <a:defRPr sz="1600" b="0">
                <a:solidFill>
                  <a:schemeClr val="tx1"/>
                </a:solidFill>
              </a:defRPr>
            </a:lvl3pPr>
            <a:lvl4pPr marL="0" indent="0" algn="ctr">
              <a:spcBef>
                <a:spcPts val="0"/>
              </a:spcBef>
              <a:spcAft>
                <a:spcPts val="600"/>
              </a:spcAft>
              <a:buNone/>
              <a:defRPr sz="1800" b="0">
                <a:solidFill>
                  <a:schemeClr val="tx1"/>
                </a:solidFill>
              </a:defRPr>
            </a:lvl4pPr>
            <a:lvl5pPr marL="0" indent="0" algn="ctr">
              <a:spcBef>
                <a:spcPts val="0"/>
              </a:spcBef>
              <a:spcAft>
                <a:spcPts val="600"/>
              </a:spcAft>
              <a:buNone/>
              <a:defRPr sz="1800" b="0">
                <a:solidFill>
                  <a:schemeClr val="tx1"/>
                </a:solidFill>
              </a:defRPr>
            </a:lvl5pPr>
          </a:lstStyle>
          <a:p>
            <a:pPr lvl="0"/>
            <a:r>
              <a:rPr lang="en-US"/>
              <a:t>Click to edit Master text styles</a:t>
            </a:r>
          </a:p>
          <a:p>
            <a:pPr lvl="1"/>
            <a:r>
              <a:rPr lang="en-US"/>
              <a:t>Second level</a:t>
            </a:r>
          </a:p>
          <a:p>
            <a:pPr lvl="2"/>
            <a:r>
              <a:rPr lang="en-US"/>
              <a:t>Third level</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8163390" y="3726935"/>
            <a:ext cx="3584110" cy="1569660"/>
          </a:xfrm>
        </p:spPr>
        <p:txBody>
          <a:bodyPr/>
          <a:lstStyle>
            <a:lvl1pPr marL="0" indent="0" algn="ctr">
              <a:spcBef>
                <a:spcPts val="2400"/>
              </a:spcBef>
              <a:spcAft>
                <a:spcPts val="600"/>
              </a:spcAft>
              <a:buNone/>
              <a:defRPr lang="en-US" sz="2800" b="0" kern="1200" spc="0" baseline="0" dirty="0">
                <a:solidFill>
                  <a:schemeClr val="accent1">
                    <a:lumMod val="60000"/>
                    <a:lumOff val="40000"/>
                  </a:schemeClr>
                </a:solidFill>
                <a:latin typeface="Segoe UI Semibold"/>
                <a:ea typeface="+mn-ea"/>
                <a:cs typeface="Segoe UI" panose="020B0502040204020203" pitchFamily="34" charset="0"/>
              </a:defRPr>
            </a:lvl1pPr>
            <a:lvl2pPr marL="0" indent="0" algn="ctr">
              <a:spcBef>
                <a:spcPts val="0"/>
              </a:spcBef>
              <a:spcAft>
                <a:spcPts val="600"/>
              </a:spcAft>
              <a:buNone/>
              <a:defRPr sz="1800" b="0">
                <a:solidFill>
                  <a:srgbClr val="4CB1FF"/>
                </a:solidFill>
              </a:defRPr>
            </a:lvl2pPr>
            <a:lvl3pPr marL="0" indent="0" algn="ctr">
              <a:spcBef>
                <a:spcPts val="0"/>
              </a:spcBef>
              <a:spcAft>
                <a:spcPts val="600"/>
              </a:spcAft>
              <a:buNone/>
              <a:defRPr sz="1600" b="0">
                <a:solidFill>
                  <a:schemeClr val="tx1"/>
                </a:solidFill>
              </a:defRPr>
            </a:lvl3pPr>
            <a:lvl4pPr marL="0" indent="0" algn="ctr">
              <a:spcBef>
                <a:spcPts val="0"/>
              </a:spcBef>
              <a:spcAft>
                <a:spcPts val="600"/>
              </a:spcAft>
              <a:buNone/>
              <a:defRPr sz="1800" b="0">
                <a:solidFill>
                  <a:schemeClr val="tx1"/>
                </a:solidFill>
              </a:defRPr>
            </a:lvl4pPr>
            <a:lvl5pPr marL="0" indent="0" algn="ctr">
              <a:spcBef>
                <a:spcPts val="0"/>
              </a:spcBef>
              <a:spcAft>
                <a:spcPts val="600"/>
              </a:spcAft>
              <a:buNone/>
              <a:defRPr sz="1800" b="0">
                <a:solidFill>
                  <a:schemeClr val="tx1"/>
                </a:solidFill>
              </a:defRPr>
            </a:lvl5pPr>
          </a:lstStyle>
          <a:p>
            <a:pPr lvl="0"/>
            <a:r>
              <a:rPr lang="en-US"/>
              <a:t>Click to edit Master text styles</a:t>
            </a:r>
          </a:p>
          <a:p>
            <a:pPr lvl="1"/>
            <a:r>
              <a:rPr lang="en-US"/>
              <a:t>Second level</a:t>
            </a:r>
          </a:p>
          <a:p>
            <a:pPr lvl="2"/>
            <a:r>
              <a:rPr lang="en-US"/>
              <a:t>Third level</a:t>
            </a:r>
          </a:p>
        </p:txBody>
      </p:sp>
      <p:cxnSp>
        <p:nvCxnSpPr>
          <p:cNvPr id="7" name="Straight Connector 6">
            <a:extLst>
              <a:ext uri="{FF2B5EF4-FFF2-40B4-BE49-F238E27FC236}">
                <a16:creationId xmlns:a16="http://schemas.microsoft.com/office/drawing/2014/main" id="{EB133D60-5EA2-4DE2-9723-CF0F6DFF6357}"/>
              </a:ext>
              <a:ext uri="{C183D7F6-B498-43B3-948B-1728B52AA6E4}">
                <adec:decorative xmlns:adec="http://schemas.microsoft.com/office/drawing/2017/decorative" val="1"/>
              </a:ext>
            </a:extLst>
          </p:cNvPr>
          <p:cNvCxnSpPr>
            <a:cxnSpLocks/>
          </p:cNvCxnSpPr>
          <p:nvPr userDrawn="1"/>
        </p:nvCxnSpPr>
        <p:spPr>
          <a:xfrm flipH="1">
            <a:off x="87549" y="1203410"/>
            <a:ext cx="12104451" cy="0"/>
          </a:xfrm>
          <a:prstGeom prst="line">
            <a:avLst/>
          </a:prstGeom>
          <a:ln w="22225">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634440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254229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128749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7223638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ullet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51C7F-EDB0-43D4-AC00-C35AC221C05C}"/>
              </a:ext>
            </a:extLst>
          </p:cNvPr>
          <p:cNvSpPr>
            <a:spLocks noGrp="1"/>
          </p:cNvSpPr>
          <p:nvPr>
            <p:ph type="title"/>
          </p:nvPr>
        </p:nvSpPr>
        <p:spPr>
          <a:xfrm>
            <a:off x="697277" y="2309700"/>
            <a:ext cx="5115694" cy="1139030"/>
          </a:xfrm>
        </p:spPr>
        <p:txBody>
          <a:bodyPr wrap="square" lIns="91440" rIns="91440" anchor="b" anchorCtr="0">
            <a:spAutoFit/>
          </a:bodyPr>
          <a:lstStyle>
            <a:lvl1pPr>
              <a:defRPr lang="en-US" sz="3200" kern="0" spc="49">
                <a:solidFill>
                  <a:srgbClr val="0078D7"/>
                </a:solidFill>
                <a:latin typeface="Segoe UI Semilight" charset="0"/>
                <a:ea typeface="Segoe UI Semilight" charset="0"/>
                <a:cs typeface="Segoe UI Semilight" charset="0"/>
              </a:defRPr>
            </a:lvl1pPr>
          </a:lstStyle>
          <a:p>
            <a:pPr marL="0" lvl="0" defTabSz="913927" fontAlgn="base">
              <a:lnSpc>
                <a:spcPct val="95000"/>
              </a:lnSpc>
              <a:spcAft>
                <a:spcPct val="0"/>
              </a:spcAft>
            </a:pPr>
            <a:r>
              <a:rPr lang="en-US"/>
              <a:t>Click to edit Master title style</a:t>
            </a:r>
          </a:p>
        </p:txBody>
      </p:sp>
      <p:cxnSp>
        <p:nvCxnSpPr>
          <p:cNvPr id="6" name="Straight Connector 5">
            <a:extLst>
              <a:ext uri="{FF2B5EF4-FFF2-40B4-BE49-F238E27FC236}">
                <a16:creationId xmlns:a16="http://schemas.microsoft.com/office/drawing/2014/main" id="{8A778CC4-406A-442C-8E86-E42BCD000C36}"/>
              </a:ext>
            </a:extLst>
          </p:cNvPr>
          <p:cNvCxnSpPr/>
          <p:nvPr userDrawn="1"/>
        </p:nvCxnSpPr>
        <p:spPr>
          <a:xfrm flipH="1">
            <a:off x="697278" y="3510463"/>
            <a:ext cx="4314648"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Picture Placeholder 7">
            <a:extLst>
              <a:ext uri="{FF2B5EF4-FFF2-40B4-BE49-F238E27FC236}">
                <a16:creationId xmlns:a16="http://schemas.microsoft.com/office/drawing/2014/main" id="{FEC9E0D8-FE56-4E49-BC3A-B9AC9692609E}"/>
              </a:ext>
            </a:extLst>
          </p:cNvPr>
          <p:cNvSpPr>
            <a:spLocks noGrp="1"/>
          </p:cNvSpPr>
          <p:nvPr>
            <p:ph type="pic" sz="quarter" idx="10"/>
          </p:nvPr>
        </p:nvSpPr>
        <p:spPr>
          <a:xfrm>
            <a:off x="6116826" y="0"/>
            <a:ext cx="6075175" cy="700320"/>
          </a:xfrm>
        </p:spPr>
        <p:txBody>
          <a:bodyPr/>
          <a:lstStyle/>
          <a:p>
            <a:endParaRPr lang="en-US"/>
          </a:p>
        </p:txBody>
      </p:sp>
      <p:sp>
        <p:nvSpPr>
          <p:cNvPr id="10" name="Text Placeholder 9">
            <a:extLst>
              <a:ext uri="{FF2B5EF4-FFF2-40B4-BE49-F238E27FC236}">
                <a16:creationId xmlns:a16="http://schemas.microsoft.com/office/drawing/2014/main" id="{1C5D8C4F-E2E3-496B-A612-EEDE8B4214BC}"/>
              </a:ext>
            </a:extLst>
          </p:cNvPr>
          <p:cNvSpPr>
            <a:spLocks noGrp="1"/>
          </p:cNvSpPr>
          <p:nvPr>
            <p:ph type="body" sz="quarter" idx="11"/>
          </p:nvPr>
        </p:nvSpPr>
        <p:spPr>
          <a:xfrm>
            <a:off x="697278" y="3695664"/>
            <a:ext cx="4314649" cy="1317284"/>
          </a:xfrm>
        </p:spPr>
        <p:txBody>
          <a:bodyPr lIns="91440" rIns="91440"/>
          <a:lstStyle>
            <a:lvl1pPr>
              <a:spcBef>
                <a:spcPts val="200"/>
              </a:spcBef>
              <a:spcAft>
                <a:spcPts val="1200"/>
              </a:spcAft>
              <a:defRPr lang="en-US" sz="1200" b="1" kern="1200" spc="170" dirty="0" smtClean="0">
                <a:solidFill>
                  <a:srgbClr val="505050"/>
                </a:solidFill>
                <a:latin typeface="Segoe UI Semibold" charset="0"/>
                <a:ea typeface="Segoe UI Semibold" charset="0"/>
                <a:cs typeface="Segoe UI Semibold" charset="0"/>
              </a:defRPr>
            </a:lvl1pPr>
            <a:lvl2pPr>
              <a:defRPr lang="en-US" sz="1200" b="1" kern="1200" spc="170" dirty="0" smtClean="0">
                <a:solidFill>
                  <a:srgbClr val="505050"/>
                </a:solidFill>
                <a:latin typeface="Segoe UI Semibold" charset="0"/>
                <a:ea typeface="Segoe UI Semibold" charset="0"/>
                <a:cs typeface="Segoe UI Semibold" charset="0"/>
              </a:defRPr>
            </a:lvl2pPr>
            <a:lvl3pPr>
              <a:defRPr lang="en-US" sz="1200" b="1" kern="1200" spc="170" dirty="0" smtClean="0">
                <a:solidFill>
                  <a:srgbClr val="505050"/>
                </a:solidFill>
                <a:latin typeface="Segoe UI Semibold" charset="0"/>
                <a:ea typeface="Segoe UI Semibold" charset="0"/>
                <a:cs typeface="Segoe UI Semibold" charset="0"/>
              </a:defRPr>
            </a:lvl3pPr>
            <a:lvl4pPr>
              <a:defRPr lang="en-US" sz="1200" b="1" kern="1200" spc="170" dirty="0" smtClean="0">
                <a:solidFill>
                  <a:srgbClr val="505050"/>
                </a:solidFill>
                <a:latin typeface="Segoe UI Semibold" charset="0"/>
                <a:ea typeface="Segoe UI Semibold" charset="0"/>
                <a:cs typeface="Segoe UI Semibold" charset="0"/>
              </a:defRPr>
            </a:lvl4pPr>
            <a:lvl5pPr>
              <a:defRPr lang="en-US" sz="1200" b="1" kern="1200" spc="170" dirty="0">
                <a:solidFill>
                  <a:srgbClr val="505050"/>
                </a:solidFill>
                <a:latin typeface="Segoe UI Semibold" charset="0"/>
                <a:ea typeface="Segoe UI Semibold" charset="0"/>
                <a:cs typeface="Segoe UI Semibold"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4981504"/>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27486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59802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18592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6071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31810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83B9E-0468-4594-9AF8-9D24C15C3063}"/>
              </a:ext>
            </a:extLst>
          </p:cNvPr>
          <p:cNvSpPr>
            <a:spLocks noGrp="1"/>
          </p:cNvSpPr>
          <p:nvPr>
            <p:ph type="title"/>
          </p:nvPr>
        </p:nvSpPr>
        <p:spPr>
          <a:xfrm>
            <a:off x="584200" y="2501233"/>
            <a:ext cx="3059752" cy="738664"/>
          </a:xfrm>
        </p:spPr>
        <p:txBody>
          <a:bodyPr anchor="b"/>
          <a:lstStyle>
            <a:lvl1pPr>
              <a:defRPr sz="4800"/>
            </a:lvl1pPr>
          </a:lstStyle>
          <a:p>
            <a:r>
              <a:rPr lang="en-US"/>
              <a:t>Click to edit</a:t>
            </a:r>
          </a:p>
        </p:txBody>
      </p:sp>
      <p:sp>
        <p:nvSpPr>
          <p:cNvPr id="3" name="Text Placeholder 3">
            <a:extLst>
              <a:ext uri="{FF2B5EF4-FFF2-40B4-BE49-F238E27FC236}">
                <a16:creationId xmlns:a16="http://schemas.microsoft.com/office/drawing/2014/main" id="{14B74A9B-06CF-4243-9A86-53D4C481B47A}"/>
              </a:ext>
            </a:extLst>
          </p:cNvPr>
          <p:cNvSpPr>
            <a:spLocks noGrp="1"/>
          </p:cNvSpPr>
          <p:nvPr>
            <p:ph type="body" sz="quarter" idx="10"/>
          </p:nvPr>
        </p:nvSpPr>
        <p:spPr>
          <a:xfrm>
            <a:off x="4653887" y="1468061"/>
            <a:ext cx="6455879" cy="2145203"/>
          </a:xfrm>
        </p:spPr>
        <p:txBody>
          <a:bodyPr/>
          <a:lstStyle>
            <a:lvl1pPr marL="0" indent="0">
              <a:spcBef>
                <a:spcPts val="3000"/>
              </a:spcBef>
              <a:spcAft>
                <a:spcPts val="600"/>
              </a:spcAft>
              <a:buNone/>
              <a:defRPr sz="2400">
                <a:solidFill>
                  <a:schemeClr val="accent2"/>
                </a:solidFill>
                <a:latin typeface="+mj-lt"/>
              </a:defRPr>
            </a:lvl1pPr>
            <a:lvl2pPr marL="0" indent="0">
              <a:spcBef>
                <a:spcPts val="600"/>
              </a:spcBef>
              <a:spcAft>
                <a:spcPts val="600"/>
              </a:spcAft>
              <a:buNone/>
              <a:defRPr sz="1800" b="0">
                <a:solidFill>
                  <a:schemeClr val="tx1"/>
                </a:solidFill>
              </a:defRPr>
            </a:lvl2pPr>
            <a:lvl3pPr marL="0" indent="0">
              <a:spcBef>
                <a:spcPts val="2400"/>
              </a:spcBef>
              <a:buNone/>
              <a:defRPr lang="en-US" sz="2400" kern="1200" spc="0" baseline="0" dirty="0">
                <a:solidFill>
                  <a:schemeClr val="tx1"/>
                </a:solidFill>
                <a:latin typeface="+mj-lt"/>
                <a:ea typeface="+mn-ea"/>
                <a:cs typeface="Segoe UI" panose="020B0502040204020203" pitchFamily="34" charset="0"/>
              </a:defRPr>
            </a:lvl3pPr>
            <a:lvl4pPr marL="0" indent="0">
              <a:buNone/>
              <a:defRPr sz="1600"/>
            </a:lvl4pPr>
            <a:lvl5pPr marL="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790485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040">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A22ED-C63D-49A0-B426-BAF4D0293A10}"/>
              </a:ext>
            </a:extLst>
          </p:cNvPr>
          <p:cNvSpPr>
            <a:spLocks noGrp="1"/>
          </p:cNvSpPr>
          <p:nvPr>
            <p:ph type="title"/>
          </p:nvPr>
        </p:nvSpPr>
        <p:spPr>
          <a:xfrm>
            <a:off x="588262" y="1067356"/>
            <a:ext cx="2994910" cy="369332"/>
          </a:xfrm>
        </p:spPr>
        <p:txBody>
          <a:bodyPr/>
          <a:lstStyle>
            <a:lvl1pPr>
              <a:defRPr lang="en-US" sz="2400" kern="1200" dirty="0">
                <a:solidFill>
                  <a:srgbClr val="50E6FF"/>
                </a:solidFill>
                <a:latin typeface="Segoe UI Semibold"/>
                <a:ea typeface="+mn-ea"/>
                <a:cs typeface="Segoe UI" panose="020B0502040204020203" pitchFamily="34" charset="0"/>
              </a:defRPr>
            </a:lvl1pPr>
          </a:lstStyle>
          <a:p>
            <a:pPr marL="0" lvl="0" algn="l" defTabSz="932742" rtl="0" eaLnBrk="1" latinLnBrk="0" hangingPunct="1">
              <a:spcBef>
                <a:spcPts val="3000"/>
              </a:spcBef>
              <a:spcAft>
                <a:spcPts val="600"/>
              </a:spcAft>
              <a:buSzPct val="90000"/>
            </a:pPr>
            <a:r>
              <a:rPr lang="en-US"/>
              <a:t>Click to edit Master</a:t>
            </a:r>
          </a:p>
        </p:txBody>
      </p:sp>
      <p:sp>
        <p:nvSpPr>
          <p:cNvPr id="4" name="Text Placeholder 3">
            <a:extLst>
              <a:ext uri="{FF2B5EF4-FFF2-40B4-BE49-F238E27FC236}">
                <a16:creationId xmlns:a16="http://schemas.microsoft.com/office/drawing/2014/main" id="{CB6FFE9D-32B0-4F6C-A268-D999F194FAF1}"/>
              </a:ext>
            </a:extLst>
          </p:cNvPr>
          <p:cNvSpPr>
            <a:spLocks noGrp="1"/>
          </p:cNvSpPr>
          <p:nvPr>
            <p:ph type="body" sz="quarter" idx="10"/>
          </p:nvPr>
        </p:nvSpPr>
        <p:spPr>
          <a:xfrm>
            <a:off x="593725" y="1836738"/>
            <a:ext cx="2416175" cy="1468094"/>
          </a:xfrm>
        </p:spPr>
        <p:txBody>
          <a:bodyPr/>
          <a:lstStyle>
            <a:lvl1pPr marL="0" indent="0">
              <a:spcBef>
                <a:spcPts val="600"/>
              </a:spcBef>
              <a:spcAft>
                <a:spcPts val="600"/>
              </a:spcAft>
              <a:buNone/>
              <a:defRPr sz="1400">
                <a:solidFill>
                  <a:schemeClr val="tx1"/>
                </a:solidFill>
              </a:defRPr>
            </a:lvl1pPr>
            <a:lvl2pPr marL="0" indent="0">
              <a:spcBef>
                <a:spcPts val="600"/>
              </a:spcBef>
              <a:spcAft>
                <a:spcPts val="600"/>
              </a:spcAft>
              <a:buNone/>
              <a:defRPr sz="1600" b="0">
                <a:solidFill>
                  <a:schemeClr val="accent1">
                    <a:lumMod val="60000"/>
                    <a:lumOff val="40000"/>
                  </a:schemeClr>
                </a:solidFill>
                <a:latin typeface="+mj-lt"/>
              </a:defRPr>
            </a:lvl2pPr>
            <a:lvl3pPr marL="0" indent="0">
              <a:buNone/>
              <a:defRPr sz="1400"/>
            </a:lvl3pPr>
            <a:lvl4pPr marL="0" indent="0">
              <a:buNone/>
              <a:defRPr sz="1400"/>
            </a:lvl4pPr>
            <a:lvl5pPr marL="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494069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152">
          <p15:clr>
            <a:srgbClr val="5ACBF0"/>
          </p15:clr>
        </p15:guide>
        <p15:guide id="30" orient="horz" pos="288">
          <p15:clr>
            <a:srgbClr val="5ACBF0"/>
          </p15:clr>
        </p15:guide>
        <p15:guide id="32" pos="1896">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6FFE9D-32B0-4F6C-A268-D999F194FAF1}"/>
              </a:ext>
            </a:extLst>
          </p:cNvPr>
          <p:cNvSpPr>
            <a:spLocks noGrp="1"/>
          </p:cNvSpPr>
          <p:nvPr>
            <p:ph type="body" sz="quarter" idx="10"/>
          </p:nvPr>
        </p:nvSpPr>
        <p:spPr>
          <a:xfrm>
            <a:off x="593725" y="1836738"/>
            <a:ext cx="2524125" cy="1468094"/>
          </a:xfrm>
        </p:spPr>
        <p:txBody>
          <a:bodyPr/>
          <a:lstStyle>
            <a:lvl1pPr marL="0" indent="0">
              <a:spcBef>
                <a:spcPts val="600"/>
              </a:spcBef>
              <a:spcAft>
                <a:spcPts val="600"/>
              </a:spcAft>
              <a:buNone/>
              <a:defRPr sz="1400">
                <a:solidFill>
                  <a:schemeClr val="tx1"/>
                </a:solidFill>
              </a:defRPr>
            </a:lvl1pPr>
            <a:lvl2pPr marL="0" indent="0">
              <a:spcBef>
                <a:spcPts val="600"/>
              </a:spcBef>
              <a:spcAft>
                <a:spcPts val="600"/>
              </a:spcAft>
              <a:buNone/>
              <a:defRPr sz="1600" b="0">
                <a:solidFill>
                  <a:schemeClr val="accent1">
                    <a:lumMod val="60000"/>
                    <a:lumOff val="40000"/>
                  </a:schemeClr>
                </a:solidFill>
                <a:latin typeface="+mj-lt"/>
              </a:defRPr>
            </a:lvl2pPr>
            <a:lvl3pPr marL="0" indent="0">
              <a:buNone/>
              <a:defRPr sz="1400"/>
            </a:lvl3pPr>
            <a:lvl4pPr marL="0" indent="0">
              <a:buNone/>
              <a:defRPr sz="1400"/>
            </a:lvl4pPr>
            <a:lvl5pPr marL="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692F3A8B-A197-457D-9FA1-53B49AC2DA92}"/>
              </a:ext>
            </a:extLst>
          </p:cNvPr>
          <p:cNvSpPr>
            <a:spLocks noGrp="1"/>
          </p:cNvSpPr>
          <p:nvPr>
            <p:ph type="body" sz="quarter" idx="12"/>
          </p:nvPr>
        </p:nvSpPr>
        <p:spPr>
          <a:xfrm>
            <a:off x="4333056" y="1851733"/>
            <a:ext cx="2286000" cy="1206484"/>
          </a:xfrm>
        </p:spPr>
        <p:txBody>
          <a:bodyPr/>
          <a:lstStyle>
            <a:lvl1pPr marL="0" indent="0" algn="l">
              <a:spcBef>
                <a:spcPts val="2400"/>
              </a:spcBef>
              <a:spcAft>
                <a:spcPts val="600"/>
              </a:spcAft>
              <a:buNone/>
              <a:defRPr sz="1400" b="1">
                <a:solidFill>
                  <a:schemeClr val="accent4"/>
                </a:solidFill>
              </a:defRPr>
            </a:lvl1pPr>
            <a:lvl2pPr marL="0" indent="0" algn="l">
              <a:spcBef>
                <a:spcPts val="0"/>
              </a:spcBef>
              <a:spcAft>
                <a:spcPts val="600"/>
              </a:spcAft>
              <a:buNone/>
              <a:defRPr sz="1100" b="0">
                <a:solidFill>
                  <a:schemeClr val="tx1"/>
                </a:solidFill>
              </a:defRPr>
            </a:lvl2pPr>
            <a:lvl3pPr marL="0" indent="0" algn="l">
              <a:spcBef>
                <a:spcPts val="0"/>
              </a:spcBef>
              <a:spcAft>
                <a:spcPts val="600"/>
              </a:spcAft>
              <a:buNone/>
              <a:defRPr lang="en-US" sz="1100" b="1" kern="1200" spc="0" baseline="0" dirty="0">
                <a:solidFill>
                  <a:schemeClr val="accent4"/>
                </a:solidFill>
                <a:latin typeface="+mn-lt"/>
                <a:ea typeface="+mn-ea"/>
                <a:cs typeface="+mn-cs"/>
              </a:defRPr>
            </a:lvl3pPr>
            <a:lvl4pPr marL="0" indent="0" algn="l">
              <a:buNone/>
              <a:defRPr sz="1050" b="0">
                <a:solidFill>
                  <a:schemeClr val="tx1"/>
                </a:solidFill>
              </a:defRPr>
            </a:lvl4pPr>
            <a:lvl5pPr marL="0" indent="0" algn="l">
              <a:buNone/>
              <a:defRPr sz="1050" b="0">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4E990A15-C83A-465D-83DB-6034E8ECFF45}"/>
              </a:ext>
            </a:extLst>
          </p:cNvPr>
          <p:cNvSpPr>
            <a:spLocks noGrp="1"/>
          </p:cNvSpPr>
          <p:nvPr>
            <p:ph type="body" sz="quarter" idx="13"/>
          </p:nvPr>
        </p:nvSpPr>
        <p:spPr>
          <a:xfrm>
            <a:off x="3877883" y="4026170"/>
            <a:ext cx="2286000" cy="1148007"/>
          </a:xfrm>
        </p:spPr>
        <p:txBody>
          <a:bodyPr/>
          <a:lstStyle>
            <a:lvl1pPr marL="0" indent="0" algn="l">
              <a:spcBef>
                <a:spcPts val="2400"/>
              </a:spcBef>
              <a:spcAft>
                <a:spcPts val="600"/>
              </a:spcAft>
              <a:buNone/>
              <a:defRPr sz="1400" b="1">
                <a:solidFill>
                  <a:schemeClr val="accent2"/>
                </a:solidFill>
              </a:defRPr>
            </a:lvl1pPr>
            <a:lvl2pPr marL="0" indent="0" algn="l">
              <a:spcBef>
                <a:spcPts val="0"/>
              </a:spcBef>
              <a:spcAft>
                <a:spcPts val="600"/>
              </a:spcAft>
              <a:buNone/>
              <a:defRPr lang="en-US" sz="1100" b="0" kern="1200" spc="0" baseline="0" dirty="0">
                <a:solidFill>
                  <a:schemeClr val="tx1"/>
                </a:solidFill>
                <a:latin typeface="+mn-lt"/>
                <a:ea typeface="+mn-ea"/>
                <a:cs typeface="+mn-cs"/>
              </a:defRPr>
            </a:lvl2pPr>
            <a:lvl3pPr marL="0" indent="0" algn="l">
              <a:spcBef>
                <a:spcPts val="0"/>
              </a:spcBef>
              <a:spcAft>
                <a:spcPts val="600"/>
              </a:spcAft>
              <a:buNone/>
              <a:defRPr lang="en-US" sz="1100" b="1" kern="1200" spc="0" baseline="0" dirty="0">
                <a:solidFill>
                  <a:schemeClr val="accent4"/>
                </a:solidFill>
                <a:latin typeface="+mn-lt"/>
                <a:ea typeface="+mn-ea"/>
                <a:cs typeface="+mn-cs"/>
              </a:defRPr>
            </a:lvl3pPr>
            <a:lvl4pPr marL="0" indent="0" algn="l">
              <a:buNone/>
              <a:defRPr sz="1050" b="0">
                <a:solidFill>
                  <a:schemeClr val="tx1"/>
                </a:solidFill>
              </a:defRPr>
            </a:lvl4pPr>
            <a:lvl5pPr marL="0" indent="0" algn="l">
              <a:buNone/>
              <a:defRPr sz="1050" b="0">
                <a:solidFill>
                  <a:schemeClr val="tx1"/>
                </a:solidFill>
              </a:defRPr>
            </a:lvl5pPr>
          </a:lstStyle>
          <a:p>
            <a:pPr lvl="0"/>
            <a:r>
              <a:rPr lang="en-US"/>
              <a:t>Click to edit Master text</a:t>
            </a:r>
          </a:p>
          <a:p>
            <a:pPr lvl="1"/>
            <a:r>
              <a:rPr lang="en-US"/>
              <a:t>Second level</a:t>
            </a:r>
          </a:p>
          <a:p>
            <a:pPr marL="0" marR="0" lvl="2"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954BFD1E-61C1-407A-BA00-66307624F6E1}"/>
              </a:ext>
            </a:extLst>
          </p:cNvPr>
          <p:cNvSpPr>
            <a:spLocks noGrp="1"/>
          </p:cNvSpPr>
          <p:nvPr>
            <p:ph type="body" sz="quarter" idx="14"/>
          </p:nvPr>
        </p:nvSpPr>
        <p:spPr>
          <a:xfrm>
            <a:off x="9430422" y="1942921"/>
            <a:ext cx="2286000" cy="1164934"/>
          </a:xfrm>
        </p:spPr>
        <p:txBody>
          <a:bodyPr/>
          <a:lstStyle>
            <a:lvl1pPr marL="0" indent="0" algn="r">
              <a:spcBef>
                <a:spcPts val="2400"/>
              </a:spcBef>
              <a:spcAft>
                <a:spcPts val="600"/>
              </a:spcAft>
              <a:buNone/>
              <a:defRPr sz="1400" b="1">
                <a:solidFill>
                  <a:schemeClr val="accent2"/>
                </a:solidFill>
              </a:defRPr>
            </a:lvl1pPr>
            <a:lvl2pPr marL="0" indent="0" algn="r">
              <a:spcBef>
                <a:spcPts val="0"/>
              </a:spcBef>
              <a:spcAft>
                <a:spcPts val="600"/>
              </a:spcAft>
              <a:buNone/>
              <a:defRPr lang="en-US" sz="1100" b="0" kern="1200" spc="0" baseline="0" dirty="0">
                <a:solidFill>
                  <a:schemeClr val="tx1"/>
                </a:solidFill>
                <a:latin typeface="+mn-lt"/>
                <a:ea typeface="+mn-ea"/>
                <a:cs typeface="+mn-cs"/>
              </a:defRPr>
            </a:lvl2pPr>
            <a:lvl3pPr marL="0" indent="0" algn="r">
              <a:spcBef>
                <a:spcPts val="0"/>
              </a:spcBef>
              <a:spcAft>
                <a:spcPts val="600"/>
              </a:spcAft>
              <a:buNone/>
              <a:defRPr sz="1050" b="1" i="0">
                <a:solidFill>
                  <a:schemeClr val="accent4"/>
                </a:solidFill>
              </a:defRPr>
            </a:lvl3pPr>
            <a:lvl4pPr marL="0" indent="0" algn="r">
              <a:buNone/>
              <a:defRPr sz="1050" b="0">
                <a:solidFill>
                  <a:schemeClr val="tx1"/>
                </a:solidFill>
              </a:defRPr>
            </a:lvl4pPr>
            <a:lvl5pPr marL="0" indent="0" algn="r">
              <a:buNone/>
              <a:defRPr sz="1050" b="0">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3AD4C57B-0EA9-4408-9118-983232BCB704}"/>
              </a:ext>
            </a:extLst>
          </p:cNvPr>
          <p:cNvSpPr>
            <a:spLocks noGrp="1"/>
          </p:cNvSpPr>
          <p:nvPr>
            <p:ph type="body" sz="quarter" idx="15"/>
          </p:nvPr>
        </p:nvSpPr>
        <p:spPr>
          <a:xfrm>
            <a:off x="9430422" y="4137879"/>
            <a:ext cx="2286000" cy="1148007"/>
          </a:xfrm>
        </p:spPr>
        <p:txBody>
          <a:bodyPr/>
          <a:lstStyle>
            <a:lvl1pPr marL="0" indent="0" algn="r">
              <a:spcBef>
                <a:spcPts val="2400"/>
              </a:spcBef>
              <a:spcAft>
                <a:spcPts val="600"/>
              </a:spcAft>
              <a:buNone/>
              <a:defRPr sz="1400" b="1">
                <a:solidFill>
                  <a:schemeClr val="accent2"/>
                </a:solidFill>
              </a:defRPr>
            </a:lvl1pPr>
            <a:lvl2pPr marL="0" indent="0" algn="r">
              <a:spcBef>
                <a:spcPts val="0"/>
              </a:spcBef>
              <a:spcAft>
                <a:spcPts val="600"/>
              </a:spcAft>
              <a:buNone/>
              <a:defRPr lang="en-US" sz="1100" b="0" kern="1200" spc="0" baseline="0" dirty="0">
                <a:solidFill>
                  <a:schemeClr val="tx1"/>
                </a:solidFill>
                <a:latin typeface="+mn-lt"/>
                <a:ea typeface="+mn-ea"/>
                <a:cs typeface="+mn-cs"/>
              </a:defRPr>
            </a:lvl2pPr>
            <a:lvl3pPr marL="0" indent="0" algn="r">
              <a:spcBef>
                <a:spcPts val="0"/>
              </a:spcBef>
              <a:spcAft>
                <a:spcPts val="600"/>
              </a:spcAft>
              <a:buNone/>
              <a:defRPr lang="en-US" sz="1050" b="1" i="0" kern="1200" spc="0" baseline="0" dirty="0">
                <a:solidFill>
                  <a:schemeClr val="accent4"/>
                </a:solidFill>
                <a:latin typeface="+mn-lt"/>
                <a:ea typeface="+mn-ea"/>
                <a:cs typeface="+mn-cs"/>
              </a:defRPr>
            </a:lvl3pPr>
            <a:lvl4pPr marL="0" indent="0" algn="r">
              <a:buNone/>
              <a:defRPr sz="1050" b="0">
                <a:solidFill>
                  <a:schemeClr val="tx1"/>
                </a:solidFill>
              </a:defRPr>
            </a:lvl4pPr>
            <a:lvl5pPr marL="0" indent="0" algn="r">
              <a:buNone/>
              <a:defRPr sz="1050" b="0">
                <a:solidFill>
                  <a:schemeClr val="tx1"/>
                </a:solidFill>
              </a:defRPr>
            </a:lvl5pPr>
          </a:lstStyle>
          <a:p>
            <a:pPr lvl="0"/>
            <a:r>
              <a:rPr lang="en-US"/>
              <a:t>Click to edit Master text</a:t>
            </a:r>
          </a:p>
          <a:p>
            <a:pPr lvl="1"/>
            <a:r>
              <a:rPr lang="en-US"/>
              <a:t>Second level</a:t>
            </a:r>
          </a:p>
          <a:p>
            <a:pPr marL="0" marR="0" lvl="2"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FF0306CA-B49B-4E80-B231-282279D61D3F}"/>
              </a:ext>
            </a:extLst>
          </p:cNvPr>
          <p:cNvSpPr>
            <a:spLocks noGrp="1"/>
          </p:cNvSpPr>
          <p:nvPr>
            <p:ph type="body" sz="quarter" idx="16"/>
          </p:nvPr>
        </p:nvSpPr>
        <p:spPr>
          <a:xfrm>
            <a:off x="6387358" y="5083648"/>
            <a:ext cx="1712951" cy="1344984"/>
          </a:xfrm>
        </p:spPr>
        <p:txBody>
          <a:bodyPr/>
          <a:lstStyle>
            <a:lvl1pPr marL="0" indent="0" algn="l">
              <a:spcBef>
                <a:spcPts val="2400"/>
              </a:spcBef>
              <a:spcAft>
                <a:spcPts val="600"/>
              </a:spcAft>
              <a:buNone/>
              <a:defRPr sz="1400" b="1">
                <a:solidFill>
                  <a:schemeClr val="accent2"/>
                </a:solidFill>
              </a:defRPr>
            </a:lvl1pPr>
            <a:lvl2pPr marL="0" indent="0" algn="l">
              <a:spcBef>
                <a:spcPts val="0"/>
              </a:spcBef>
              <a:spcAft>
                <a:spcPts val="600"/>
              </a:spcAft>
              <a:buNone/>
              <a:defRPr lang="en-US" sz="1100" b="0" kern="1200" spc="0" baseline="0" dirty="0">
                <a:solidFill>
                  <a:schemeClr val="tx1"/>
                </a:solidFill>
                <a:latin typeface="+mn-lt"/>
                <a:ea typeface="+mn-ea"/>
                <a:cs typeface="+mn-cs"/>
              </a:defRPr>
            </a:lvl2pPr>
            <a:lvl3pPr marL="0" indent="0" algn="l">
              <a:spcBef>
                <a:spcPts val="0"/>
              </a:spcBef>
              <a:spcAft>
                <a:spcPts val="600"/>
              </a:spcAft>
              <a:buNone/>
              <a:defRPr lang="en-US" sz="1100" b="1" kern="1200" spc="0" baseline="0" dirty="0">
                <a:solidFill>
                  <a:schemeClr val="accent4"/>
                </a:solidFill>
                <a:latin typeface="+mn-lt"/>
                <a:ea typeface="+mn-ea"/>
                <a:cs typeface="+mn-cs"/>
              </a:defRPr>
            </a:lvl3pPr>
            <a:lvl4pPr marL="0" indent="0" algn="l">
              <a:buNone/>
              <a:defRPr sz="1050" b="0">
                <a:solidFill>
                  <a:schemeClr val="tx1"/>
                </a:solidFill>
              </a:defRPr>
            </a:lvl4pPr>
            <a:lvl5pPr marL="0" indent="0" algn="l">
              <a:buNone/>
              <a:defRPr sz="1050" b="0">
                <a:solidFill>
                  <a:schemeClr val="tx1"/>
                </a:solidFill>
              </a:defRPr>
            </a:lvl5pPr>
          </a:lstStyle>
          <a:p>
            <a:pPr lvl="0"/>
            <a:r>
              <a:rPr lang="en-US"/>
              <a:t>Click to edit Master text</a:t>
            </a:r>
          </a:p>
          <a:p>
            <a:pPr lvl="1"/>
            <a:r>
              <a:rPr lang="en-US"/>
              <a:t>Second level</a:t>
            </a:r>
          </a:p>
          <a:p>
            <a:pPr marL="0" marR="0" lvl="2"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grpSp>
        <p:nvGrpSpPr>
          <p:cNvPr id="3" name="Group 2">
            <a:extLst>
              <a:ext uri="{FF2B5EF4-FFF2-40B4-BE49-F238E27FC236}">
                <a16:creationId xmlns:a16="http://schemas.microsoft.com/office/drawing/2014/main" id="{AEABDF00-5C65-4BFD-B261-89D12C0FA1A0}"/>
              </a:ext>
            </a:extLst>
          </p:cNvPr>
          <p:cNvGrpSpPr/>
          <p:nvPr userDrawn="1"/>
        </p:nvGrpSpPr>
        <p:grpSpPr>
          <a:xfrm>
            <a:off x="5912911" y="1784758"/>
            <a:ext cx="3642477" cy="2583273"/>
            <a:chOff x="6423789" y="1926570"/>
            <a:chExt cx="3090608" cy="2191883"/>
          </a:xfrm>
        </p:grpSpPr>
        <p:pic>
          <p:nvPicPr>
            <p:cNvPr id="10" name="Picture 9">
              <a:extLst>
                <a:ext uri="{FF2B5EF4-FFF2-40B4-BE49-F238E27FC236}">
                  <a16:creationId xmlns:a16="http://schemas.microsoft.com/office/drawing/2014/main" id="{F79C4199-7CD6-4576-8B37-C49CA45FEA24}"/>
                </a:ext>
              </a:extLst>
            </p:cNvPr>
            <p:cNvPicPr>
              <a:picLocks noChangeAspect="1"/>
            </p:cNvPicPr>
            <p:nvPr userDrawn="1"/>
          </p:nvPicPr>
          <p:blipFill>
            <a:blip r:embed="rId2"/>
            <a:stretch>
              <a:fillRect/>
            </a:stretch>
          </p:blipFill>
          <p:spPr>
            <a:xfrm>
              <a:off x="6423789" y="2029938"/>
              <a:ext cx="3060023" cy="2038735"/>
            </a:xfrm>
            <a:prstGeom prst="rect">
              <a:avLst/>
            </a:prstGeom>
          </p:spPr>
        </p:pic>
        <p:grpSp>
          <p:nvGrpSpPr>
            <p:cNvPr id="11" name="Graphic 36">
              <a:extLst>
                <a:ext uri="{FF2B5EF4-FFF2-40B4-BE49-F238E27FC236}">
                  <a16:creationId xmlns:a16="http://schemas.microsoft.com/office/drawing/2014/main" id="{095A197B-2913-4DB5-9E6D-7EA56D48D40C}"/>
                </a:ext>
              </a:extLst>
            </p:cNvPr>
            <p:cNvGrpSpPr/>
            <p:nvPr userDrawn="1"/>
          </p:nvGrpSpPr>
          <p:grpSpPr>
            <a:xfrm rot="20852032">
              <a:off x="6438443" y="2150285"/>
              <a:ext cx="1526895" cy="1527856"/>
              <a:chOff x="2093628" y="2118516"/>
              <a:chExt cx="2535222" cy="2536817"/>
            </a:xfrm>
          </p:grpSpPr>
          <p:sp>
            <p:nvSpPr>
              <p:cNvPr id="12" name="Freeform: Shape 11">
                <a:extLst>
                  <a:ext uri="{FF2B5EF4-FFF2-40B4-BE49-F238E27FC236}">
                    <a16:creationId xmlns:a16="http://schemas.microsoft.com/office/drawing/2014/main" id="{FE700961-493B-4105-95AA-567C8A3685C9}"/>
                  </a:ext>
                </a:extLst>
              </p:cNvPr>
              <p:cNvSpPr/>
              <p:nvPr/>
            </p:nvSpPr>
            <p:spPr>
              <a:xfrm>
                <a:off x="2160152" y="2966274"/>
                <a:ext cx="188616" cy="500559"/>
              </a:xfrm>
              <a:custGeom>
                <a:avLst/>
                <a:gdLst>
                  <a:gd name="connsiteX0" fmla="*/ 0 w 188616"/>
                  <a:gd name="connsiteY0" fmla="*/ 0 h 500558"/>
                  <a:gd name="connsiteX1" fmla="*/ 190648 w 188616"/>
                  <a:gd name="connsiteY1" fmla="*/ 502372 h 500558"/>
                </a:gdLst>
                <a:ahLst/>
                <a:cxnLst>
                  <a:cxn ang="0">
                    <a:pos x="connsiteX0" y="connsiteY0"/>
                  </a:cxn>
                  <a:cxn ang="0">
                    <a:pos x="connsiteX1" y="connsiteY1"/>
                  </a:cxn>
                </a:cxnLst>
                <a:rect l="l" t="t" r="r" b="b"/>
                <a:pathLst>
                  <a:path w="188616" h="500558">
                    <a:moveTo>
                      <a:pt x="0" y="0"/>
                    </a:moveTo>
                    <a:lnTo>
                      <a:pt x="190648" y="502372"/>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3" name="Freeform: Shape 12">
                <a:extLst>
                  <a:ext uri="{FF2B5EF4-FFF2-40B4-BE49-F238E27FC236}">
                    <a16:creationId xmlns:a16="http://schemas.microsoft.com/office/drawing/2014/main" id="{20C32CAF-590E-4AA2-B42A-67F04B752E4F}"/>
                  </a:ext>
                </a:extLst>
              </p:cNvPr>
              <p:cNvSpPr/>
              <p:nvPr/>
            </p:nvSpPr>
            <p:spPr>
              <a:xfrm>
                <a:off x="2160152" y="2882630"/>
                <a:ext cx="1022881" cy="79799"/>
              </a:xfrm>
              <a:custGeom>
                <a:avLst/>
                <a:gdLst>
                  <a:gd name="connsiteX0" fmla="*/ 1027089 w 1022881"/>
                  <a:gd name="connsiteY0" fmla="*/ 0 h 79799"/>
                  <a:gd name="connsiteX1" fmla="*/ 0 w 1022881"/>
                  <a:gd name="connsiteY1" fmla="*/ 83644 h 79799"/>
                </a:gdLst>
                <a:ahLst/>
                <a:cxnLst>
                  <a:cxn ang="0">
                    <a:pos x="connsiteX0" y="connsiteY0"/>
                  </a:cxn>
                  <a:cxn ang="0">
                    <a:pos x="connsiteX1" y="connsiteY1"/>
                  </a:cxn>
                </a:cxnLst>
                <a:rect l="l" t="t" r="r" b="b"/>
                <a:pathLst>
                  <a:path w="1022881" h="79799">
                    <a:moveTo>
                      <a:pt x="1027089" y="0"/>
                    </a:moveTo>
                    <a:lnTo>
                      <a:pt x="0" y="83644"/>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4" name="Freeform: Shape 13">
                <a:extLst>
                  <a:ext uri="{FF2B5EF4-FFF2-40B4-BE49-F238E27FC236}">
                    <a16:creationId xmlns:a16="http://schemas.microsoft.com/office/drawing/2014/main" id="{48B87A90-7B1C-4EE9-8368-598D449FD012}"/>
                  </a:ext>
                </a:extLst>
              </p:cNvPr>
              <p:cNvSpPr/>
              <p:nvPr/>
            </p:nvSpPr>
            <p:spPr>
              <a:xfrm>
                <a:off x="2160152" y="2411379"/>
                <a:ext cx="681921" cy="551340"/>
              </a:xfrm>
              <a:custGeom>
                <a:avLst/>
                <a:gdLst>
                  <a:gd name="connsiteX0" fmla="*/ 686201 w 681920"/>
                  <a:gd name="connsiteY0" fmla="*/ 0 h 551340"/>
                  <a:gd name="connsiteX1" fmla="*/ 0 w 681920"/>
                  <a:gd name="connsiteY1" fmla="*/ 554895 h 551340"/>
                </a:gdLst>
                <a:ahLst/>
                <a:cxnLst>
                  <a:cxn ang="0">
                    <a:pos x="connsiteX0" y="connsiteY0"/>
                  </a:cxn>
                  <a:cxn ang="0">
                    <a:pos x="connsiteX1" y="connsiteY1"/>
                  </a:cxn>
                </a:cxnLst>
                <a:rect l="l" t="t" r="r" b="b"/>
                <a:pathLst>
                  <a:path w="681920" h="551340">
                    <a:moveTo>
                      <a:pt x="686201" y="0"/>
                    </a:moveTo>
                    <a:lnTo>
                      <a:pt x="0" y="554895"/>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5" name="Freeform: Shape 14">
                <a:extLst>
                  <a:ext uri="{FF2B5EF4-FFF2-40B4-BE49-F238E27FC236}">
                    <a16:creationId xmlns:a16="http://schemas.microsoft.com/office/drawing/2014/main" id="{38B32888-6517-44CF-8E63-4EC6C1CCA2C4}"/>
                  </a:ext>
                </a:extLst>
              </p:cNvPr>
              <p:cNvSpPr/>
              <p:nvPr/>
            </p:nvSpPr>
            <p:spPr>
              <a:xfrm>
                <a:off x="2160152" y="2966274"/>
                <a:ext cx="1733820" cy="805247"/>
              </a:xfrm>
              <a:custGeom>
                <a:avLst/>
                <a:gdLst>
                  <a:gd name="connsiteX0" fmla="*/ 1739624 w 1733820"/>
                  <a:gd name="connsiteY0" fmla="*/ 807786 h 805246"/>
                  <a:gd name="connsiteX1" fmla="*/ 0 w 1733820"/>
                  <a:gd name="connsiteY1" fmla="*/ 0 h 805246"/>
                </a:gdLst>
                <a:ahLst/>
                <a:cxnLst>
                  <a:cxn ang="0">
                    <a:pos x="connsiteX0" y="connsiteY0"/>
                  </a:cxn>
                  <a:cxn ang="0">
                    <a:pos x="connsiteX1" y="connsiteY1"/>
                  </a:cxn>
                </a:cxnLst>
                <a:rect l="l" t="t" r="r" b="b"/>
                <a:pathLst>
                  <a:path w="1733820" h="805246">
                    <a:moveTo>
                      <a:pt x="1739624" y="807786"/>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6" name="Freeform: Shape 15">
                <a:extLst>
                  <a:ext uri="{FF2B5EF4-FFF2-40B4-BE49-F238E27FC236}">
                    <a16:creationId xmlns:a16="http://schemas.microsoft.com/office/drawing/2014/main" id="{7FA63F12-2313-4AE1-B478-F89C47833E75}"/>
                  </a:ext>
                </a:extLst>
              </p:cNvPr>
              <p:cNvSpPr/>
              <p:nvPr/>
            </p:nvSpPr>
            <p:spPr>
              <a:xfrm>
                <a:off x="2127797" y="2966274"/>
                <a:ext cx="29018" cy="1211497"/>
              </a:xfrm>
              <a:custGeom>
                <a:avLst/>
                <a:gdLst>
                  <a:gd name="connsiteX0" fmla="*/ 0 w 29017"/>
                  <a:gd name="connsiteY0" fmla="*/ 1216793 h 1211497"/>
                  <a:gd name="connsiteX1" fmla="*/ 32355 w 29017"/>
                  <a:gd name="connsiteY1" fmla="*/ 0 h 1211497"/>
                </a:gdLst>
                <a:ahLst/>
                <a:cxnLst>
                  <a:cxn ang="0">
                    <a:pos x="connsiteX0" y="connsiteY0"/>
                  </a:cxn>
                  <a:cxn ang="0">
                    <a:pos x="connsiteX1" y="connsiteY1"/>
                  </a:cxn>
                </a:cxnLst>
                <a:rect l="l" t="t" r="r" b="b"/>
                <a:pathLst>
                  <a:path w="29017" h="1211497">
                    <a:moveTo>
                      <a:pt x="0" y="1216793"/>
                    </a:moveTo>
                    <a:lnTo>
                      <a:pt x="32355"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7" name="Freeform: Shape 16">
                <a:extLst>
                  <a:ext uri="{FF2B5EF4-FFF2-40B4-BE49-F238E27FC236}">
                    <a16:creationId xmlns:a16="http://schemas.microsoft.com/office/drawing/2014/main" id="{08EF2DBA-D569-4240-BE8C-9A31BFE5E7DB}"/>
                  </a:ext>
                </a:extLst>
              </p:cNvPr>
              <p:cNvSpPr/>
              <p:nvPr/>
            </p:nvSpPr>
            <p:spPr>
              <a:xfrm>
                <a:off x="3187240" y="2152685"/>
                <a:ext cx="420760" cy="725447"/>
              </a:xfrm>
              <a:custGeom>
                <a:avLst/>
                <a:gdLst>
                  <a:gd name="connsiteX0" fmla="*/ 423952 w 420759"/>
                  <a:gd name="connsiteY0" fmla="*/ 0 h 725447"/>
                  <a:gd name="connsiteX1" fmla="*/ 0 w 420759"/>
                  <a:gd name="connsiteY1" fmla="*/ 729945 h 725447"/>
                </a:gdLst>
                <a:ahLst/>
                <a:cxnLst>
                  <a:cxn ang="0">
                    <a:pos x="connsiteX0" y="connsiteY0"/>
                  </a:cxn>
                  <a:cxn ang="0">
                    <a:pos x="connsiteX1" y="connsiteY1"/>
                  </a:cxn>
                </a:cxnLst>
                <a:rect l="l" t="t" r="r" b="b"/>
                <a:pathLst>
                  <a:path w="420759" h="725447">
                    <a:moveTo>
                      <a:pt x="423952" y="0"/>
                    </a:moveTo>
                    <a:lnTo>
                      <a:pt x="0" y="729945"/>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8" name="Freeform: Shape 17">
                <a:extLst>
                  <a:ext uri="{FF2B5EF4-FFF2-40B4-BE49-F238E27FC236}">
                    <a16:creationId xmlns:a16="http://schemas.microsoft.com/office/drawing/2014/main" id="{9E07A9FC-410F-4466-8F83-46FA8093D6D8}"/>
                  </a:ext>
                </a:extLst>
              </p:cNvPr>
              <p:cNvSpPr/>
              <p:nvPr/>
            </p:nvSpPr>
            <p:spPr>
              <a:xfrm>
                <a:off x="2844611" y="2152685"/>
                <a:ext cx="761720" cy="253907"/>
              </a:xfrm>
              <a:custGeom>
                <a:avLst/>
                <a:gdLst>
                  <a:gd name="connsiteX0" fmla="*/ 0 w 761720"/>
                  <a:gd name="connsiteY0" fmla="*/ 258695 h 253906"/>
                  <a:gd name="connsiteX1" fmla="*/ 766581 w 761720"/>
                  <a:gd name="connsiteY1" fmla="*/ 0 h 253906"/>
                </a:gdLst>
                <a:ahLst/>
                <a:cxnLst>
                  <a:cxn ang="0">
                    <a:pos x="connsiteX0" y="connsiteY0"/>
                  </a:cxn>
                  <a:cxn ang="0">
                    <a:pos x="connsiteX1" y="connsiteY1"/>
                  </a:cxn>
                </a:cxnLst>
                <a:rect l="l" t="t" r="r" b="b"/>
                <a:pathLst>
                  <a:path w="761720" h="253906">
                    <a:moveTo>
                      <a:pt x="0" y="258695"/>
                    </a:moveTo>
                    <a:lnTo>
                      <a:pt x="766581"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9" name="Freeform: Shape 18">
                <a:extLst>
                  <a:ext uri="{FF2B5EF4-FFF2-40B4-BE49-F238E27FC236}">
                    <a16:creationId xmlns:a16="http://schemas.microsoft.com/office/drawing/2014/main" id="{0BEFE31D-FFC0-4D98-9CB3-614FBD238310}"/>
                  </a:ext>
                </a:extLst>
              </p:cNvPr>
              <p:cNvSpPr/>
              <p:nvPr/>
            </p:nvSpPr>
            <p:spPr>
              <a:xfrm>
                <a:off x="3611192" y="2152685"/>
                <a:ext cx="950337" cy="21763"/>
              </a:xfrm>
              <a:custGeom>
                <a:avLst/>
                <a:gdLst>
                  <a:gd name="connsiteX0" fmla="*/ 956430 w 950336"/>
                  <a:gd name="connsiteY0" fmla="*/ 25246 h 21763"/>
                  <a:gd name="connsiteX1" fmla="*/ 0 w 950336"/>
                  <a:gd name="connsiteY1" fmla="*/ 0 h 21763"/>
                </a:gdLst>
                <a:ahLst/>
                <a:cxnLst>
                  <a:cxn ang="0">
                    <a:pos x="connsiteX0" y="connsiteY0"/>
                  </a:cxn>
                  <a:cxn ang="0">
                    <a:pos x="connsiteX1" y="connsiteY1"/>
                  </a:cxn>
                </a:cxnLst>
                <a:rect l="l" t="t" r="r" b="b"/>
                <a:pathLst>
                  <a:path w="950336" h="21763">
                    <a:moveTo>
                      <a:pt x="956430" y="25246"/>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0" name="Freeform: Shape 19">
                <a:extLst>
                  <a:ext uri="{FF2B5EF4-FFF2-40B4-BE49-F238E27FC236}">
                    <a16:creationId xmlns:a16="http://schemas.microsoft.com/office/drawing/2014/main" id="{0C36E765-C192-45D3-8940-5DAE845C3687}"/>
                  </a:ext>
                </a:extLst>
              </p:cNvPr>
              <p:cNvSpPr/>
              <p:nvPr/>
            </p:nvSpPr>
            <p:spPr>
              <a:xfrm>
                <a:off x="3611192" y="2152685"/>
                <a:ext cx="979354" cy="993863"/>
              </a:xfrm>
              <a:custGeom>
                <a:avLst/>
                <a:gdLst>
                  <a:gd name="connsiteX0" fmla="*/ 986536 w 979354"/>
                  <a:gd name="connsiteY0" fmla="*/ 998651 h 993862"/>
                  <a:gd name="connsiteX1" fmla="*/ 0 w 979354"/>
                  <a:gd name="connsiteY1" fmla="*/ 0 h 993862"/>
                </a:gdLst>
                <a:ahLst/>
                <a:cxnLst>
                  <a:cxn ang="0">
                    <a:pos x="connsiteX0" y="connsiteY0"/>
                  </a:cxn>
                  <a:cxn ang="0">
                    <a:pos x="connsiteX1" y="connsiteY1"/>
                  </a:cxn>
                </a:cxnLst>
                <a:rect l="l" t="t" r="r" b="b"/>
                <a:pathLst>
                  <a:path w="979354" h="993862">
                    <a:moveTo>
                      <a:pt x="986536" y="998651"/>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1" name="Freeform: Shape 20">
                <a:extLst>
                  <a:ext uri="{FF2B5EF4-FFF2-40B4-BE49-F238E27FC236}">
                    <a16:creationId xmlns:a16="http://schemas.microsoft.com/office/drawing/2014/main" id="{64E8A222-D0D4-404C-BA34-4340938535AF}"/>
                  </a:ext>
                </a:extLst>
              </p:cNvPr>
              <p:cNvSpPr/>
              <p:nvPr/>
            </p:nvSpPr>
            <p:spPr>
              <a:xfrm>
                <a:off x="3611192" y="2152685"/>
                <a:ext cx="282925" cy="1617748"/>
              </a:xfrm>
              <a:custGeom>
                <a:avLst/>
                <a:gdLst>
                  <a:gd name="connsiteX0" fmla="*/ 288583 w 282924"/>
                  <a:gd name="connsiteY0" fmla="*/ 1621375 h 1617747"/>
                  <a:gd name="connsiteX1" fmla="*/ 0 w 282924"/>
                  <a:gd name="connsiteY1" fmla="*/ 0 h 1617747"/>
                </a:gdLst>
                <a:ahLst/>
                <a:cxnLst>
                  <a:cxn ang="0">
                    <a:pos x="connsiteX0" y="connsiteY0"/>
                  </a:cxn>
                  <a:cxn ang="0">
                    <a:pos x="connsiteX1" y="connsiteY1"/>
                  </a:cxn>
                </a:cxnLst>
                <a:rect l="l" t="t" r="r" b="b"/>
                <a:pathLst>
                  <a:path w="282924" h="1617747">
                    <a:moveTo>
                      <a:pt x="288583" y="1621375"/>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2" name="Freeform: Shape 21">
                <a:extLst>
                  <a:ext uri="{FF2B5EF4-FFF2-40B4-BE49-F238E27FC236}">
                    <a16:creationId xmlns:a16="http://schemas.microsoft.com/office/drawing/2014/main" id="{6D072E5A-2723-443F-84A3-B87A629CA8A1}"/>
                  </a:ext>
                </a:extLst>
              </p:cNvPr>
              <p:cNvSpPr/>
              <p:nvPr/>
            </p:nvSpPr>
            <p:spPr>
              <a:xfrm>
                <a:off x="2350799" y="2147969"/>
                <a:ext cx="1255025" cy="1320314"/>
              </a:xfrm>
              <a:custGeom>
                <a:avLst/>
                <a:gdLst>
                  <a:gd name="connsiteX0" fmla="*/ 0 w 1255024"/>
                  <a:gd name="connsiteY0" fmla="*/ 1320677 h 1320314"/>
                  <a:gd name="connsiteX1" fmla="*/ 1260393 w 1255024"/>
                  <a:gd name="connsiteY1" fmla="*/ 0 h 1320314"/>
                </a:gdLst>
                <a:ahLst/>
                <a:cxnLst>
                  <a:cxn ang="0">
                    <a:pos x="connsiteX0" y="connsiteY0"/>
                  </a:cxn>
                  <a:cxn ang="0">
                    <a:pos x="connsiteX1" y="connsiteY1"/>
                  </a:cxn>
                </a:cxnLst>
                <a:rect l="l" t="t" r="r" b="b"/>
                <a:pathLst>
                  <a:path w="1255024" h="1320314">
                    <a:moveTo>
                      <a:pt x="0" y="1320677"/>
                    </a:moveTo>
                    <a:lnTo>
                      <a:pt x="1260393"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3" name="Freeform: Shape 22">
                <a:extLst>
                  <a:ext uri="{FF2B5EF4-FFF2-40B4-BE49-F238E27FC236}">
                    <a16:creationId xmlns:a16="http://schemas.microsoft.com/office/drawing/2014/main" id="{3F3BB148-60C5-4E38-BC0C-248B7EE76F5C}"/>
                  </a:ext>
                </a:extLst>
              </p:cNvPr>
              <p:cNvSpPr/>
              <p:nvPr/>
            </p:nvSpPr>
            <p:spPr>
              <a:xfrm>
                <a:off x="2973233" y="2147969"/>
                <a:ext cx="631140" cy="1595984"/>
              </a:xfrm>
              <a:custGeom>
                <a:avLst/>
                <a:gdLst>
                  <a:gd name="connsiteX0" fmla="*/ 0 w 631139"/>
                  <a:gd name="connsiteY0" fmla="*/ 1596492 h 1595984"/>
                  <a:gd name="connsiteX1" fmla="*/ 637959 w 631139"/>
                  <a:gd name="connsiteY1" fmla="*/ 0 h 1595984"/>
                </a:gdLst>
                <a:ahLst/>
                <a:cxnLst>
                  <a:cxn ang="0">
                    <a:pos x="connsiteX0" y="connsiteY0"/>
                  </a:cxn>
                  <a:cxn ang="0">
                    <a:pos x="connsiteX1" y="connsiteY1"/>
                  </a:cxn>
                </a:cxnLst>
                <a:rect l="l" t="t" r="r" b="b"/>
                <a:pathLst>
                  <a:path w="631139" h="1595984">
                    <a:moveTo>
                      <a:pt x="0" y="1596492"/>
                    </a:moveTo>
                    <a:lnTo>
                      <a:pt x="637959"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4" name="Freeform: Shape 23">
                <a:extLst>
                  <a:ext uri="{FF2B5EF4-FFF2-40B4-BE49-F238E27FC236}">
                    <a16:creationId xmlns:a16="http://schemas.microsoft.com/office/drawing/2014/main" id="{E7349A52-308D-4B68-9056-8D9FDC656F4B}"/>
                  </a:ext>
                </a:extLst>
              </p:cNvPr>
              <p:cNvSpPr/>
              <p:nvPr/>
            </p:nvSpPr>
            <p:spPr>
              <a:xfrm>
                <a:off x="2973233" y="2177930"/>
                <a:ext cx="1588730" cy="1559712"/>
              </a:xfrm>
              <a:custGeom>
                <a:avLst/>
                <a:gdLst>
                  <a:gd name="connsiteX0" fmla="*/ 1594389 w 1588730"/>
                  <a:gd name="connsiteY0" fmla="*/ 0 h 1559711"/>
                  <a:gd name="connsiteX1" fmla="*/ 0 w 1588730"/>
                  <a:gd name="connsiteY1" fmla="*/ 1566531 h 1559711"/>
                </a:gdLst>
                <a:ahLst/>
                <a:cxnLst>
                  <a:cxn ang="0">
                    <a:pos x="connsiteX0" y="connsiteY0"/>
                  </a:cxn>
                  <a:cxn ang="0">
                    <a:pos x="connsiteX1" y="connsiteY1"/>
                  </a:cxn>
                </a:cxnLst>
                <a:rect l="l" t="t" r="r" b="b"/>
                <a:pathLst>
                  <a:path w="1588730" h="1559711">
                    <a:moveTo>
                      <a:pt x="1594389" y="0"/>
                    </a:moveTo>
                    <a:lnTo>
                      <a:pt x="0" y="1566531"/>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5" name="Freeform: Shape 24">
                <a:extLst>
                  <a:ext uri="{FF2B5EF4-FFF2-40B4-BE49-F238E27FC236}">
                    <a16:creationId xmlns:a16="http://schemas.microsoft.com/office/drawing/2014/main" id="{966AD2E8-3775-4648-98A9-A8953ABCC862}"/>
                  </a:ext>
                </a:extLst>
              </p:cNvPr>
              <p:cNvSpPr/>
              <p:nvPr/>
            </p:nvSpPr>
            <p:spPr>
              <a:xfrm>
                <a:off x="3899775" y="2177930"/>
                <a:ext cx="667412" cy="1595984"/>
              </a:xfrm>
              <a:custGeom>
                <a:avLst/>
                <a:gdLst>
                  <a:gd name="connsiteX0" fmla="*/ 0 w 667411"/>
                  <a:gd name="connsiteY0" fmla="*/ 1596130 h 1595984"/>
                  <a:gd name="connsiteX1" fmla="*/ 667847 w 667411"/>
                  <a:gd name="connsiteY1" fmla="*/ 0 h 1595984"/>
                </a:gdLst>
                <a:ahLst/>
                <a:cxnLst>
                  <a:cxn ang="0">
                    <a:pos x="connsiteX0" y="connsiteY0"/>
                  </a:cxn>
                  <a:cxn ang="0">
                    <a:pos x="connsiteX1" y="connsiteY1"/>
                  </a:cxn>
                </a:cxnLst>
                <a:rect l="l" t="t" r="r" b="b"/>
                <a:pathLst>
                  <a:path w="667411" h="1595984">
                    <a:moveTo>
                      <a:pt x="0" y="1596130"/>
                    </a:moveTo>
                    <a:lnTo>
                      <a:pt x="667847"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6" name="Freeform: Shape 25">
                <a:extLst>
                  <a:ext uri="{FF2B5EF4-FFF2-40B4-BE49-F238E27FC236}">
                    <a16:creationId xmlns:a16="http://schemas.microsoft.com/office/drawing/2014/main" id="{17DE204F-DB01-4C6A-B031-3F0E5B781AFC}"/>
                  </a:ext>
                </a:extLst>
              </p:cNvPr>
              <p:cNvSpPr/>
              <p:nvPr/>
            </p:nvSpPr>
            <p:spPr>
              <a:xfrm>
                <a:off x="4567622" y="2177930"/>
                <a:ext cx="29018" cy="972100"/>
              </a:xfrm>
              <a:custGeom>
                <a:avLst/>
                <a:gdLst>
                  <a:gd name="connsiteX0" fmla="*/ 30106 w 29017"/>
                  <a:gd name="connsiteY0" fmla="*/ 973405 h 972099"/>
                  <a:gd name="connsiteX1" fmla="*/ 0 w 29017"/>
                  <a:gd name="connsiteY1" fmla="*/ 0 h 972099"/>
                </a:gdLst>
                <a:ahLst/>
                <a:cxnLst>
                  <a:cxn ang="0">
                    <a:pos x="connsiteX0" y="connsiteY0"/>
                  </a:cxn>
                  <a:cxn ang="0">
                    <a:pos x="connsiteX1" y="connsiteY1"/>
                  </a:cxn>
                </a:cxnLst>
                <a:rect l="l" t="t" r="r" b="b"/>
                <a:pathLst>
                  <a:path w="29017" h="972099">
                    <a:moveTo>
                      <a:pt x="30106" y="973405"/>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7" name="Freeform: Shape 26">
                <a:extLst>
                  <a:ext uri="{FF2B5EF4-FFF2-40B4-BE49-F238E27FC236}">
                    <a16:creationId xmlns:a16="http://schemas.microsoft.com/office/drawing/2014/main" id="{0677E04F-9666-48DE-ADE8-49727A04FF62}"/>
                  </a:ext>
                </a:extLst>
              </p:cNvPr>
              <p:cNvSpPr/>
              <p:nvPr/>
            </p:nvSpPr>
            <p:spPr>
              <a:xfrm>
                <a:off x="2844611" y="2411379"/>
                <a:ext cx="340960" cy="464286"/>
              </a:xfrm>
              <a:custGeom>
                <a:avLst/>
                <a:gdLst>
                  <a:gd name="connsiteX0" fmla="*/ 0 w 340960"/>
                  <a:gd name="connsiteY0" fmla="*/ 0 h 464286"/>
                  <a:gd name="connsiteX1" fmla="*/ 342629 w 340960"/>
                  <a:gd name="connsiteY1" fmla="*/ 471251 h 464286"/>
                </a:gdLst>
                <a:ahLst/>
                <a:cxnLst>
                  <a:cxn ang="0">
                    <a:pos x="connsiteX0" y="connsiteY0"/>
                  </a:cxn>
                  <a:cxn ang="0">
                    <a:pos x="connsiteX1" y="connsiteY1"/>
                  </a:cxn>
                </a:cxnLst>
                <a:rect l="l" t="t" r="r" b="b"/>
                <a:pathLst>
                  <a:path w="340960" h="464286">
                    <a:moveTo>
                      <a:pt x="0" y="0"/>
                    </a:moveTo>
                    <a:lnTo>
                      <a:pt x="342629" y="471251"/>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8" name="Freeform: Shape 27">
                <a:extLst>
                  <a:ext uri="{FF2B5EF4-FFF2-40B4-BE49-F238E27FC236}">
                    <a16:creationId xmlns:a16="http://schemas.microsoft.com/office/drawing/2014/main" id="{CEEC0408-AFE6-46DC-BC65-0769C6CC199B}"/>
                  </a:ext>
                </a:extLst>
              </p:cNvPr>
              <p:cNvSpPr/>
              <p:nvPr/>
            </p:nvSpPr>
            <p:spPr>
              <a:xfrm>
                <a:off x="3187240" y="2882630"/>
                <a:ext cx="710939" cy="885046"/>
              </a:xfrm>
              <a:custGeom>
                <a:avLst/>
                <a:gdLst>
                  <a:gd name="connsiteX0" fmla="*/ 712535 w 710938"/>
                  <a:gd name="connsiteY0" fmla="*/ 891430 h 885045"/>
                  <a:gd name="connsiteX1" fmla="*/ 0 w 710938"/>
                  <a:gd name="connsiteY1" fmla="*/ 0 h 885045"/>
                </a:gdLst>
                <a:ahLst/>
                <a:cxnLst>
                  <a:cxn ang="0">
                    <a:pos x="connsiteX0" y="connsiteY0"/>
                  </a:cxn>
                  <a:cxn ang="0">
                    <a:pos x="connsiteX1" y="connsiteY1"/>
                  </a:cxn>
                </a:cxnLst>
                <a:rect l="l" t="t" r="r" b="b"/>
                <a:pathLst>
                  <a:path w="710938" h="885045">
                    <a:moveTo>
                      <a:pt x="712535" y="891430"/>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9" name="Freeform: Shape 28">
                <a:extLst>
                  <a:ext uri="{FF2B5EF4-FFF2-40B4-BE49-F238E27FC236}">
                    <a16:creationId xmlns:a16="http://schemas.microsoft.com/office/drawing/2014/main" id="{FDC1D40B-DB8F-4EC3-9D09-8B653135669B}"/>
                  </a:ext>
                </a:extLst>
              </p:cNvPr>
              <p:cNvSpPr/>
              <p:nvPr/>
            </p:nvSpPr>
            <p:spPr>
              <a:xfrm>
                <a:off x="3187240" y="2177930"/>
                <a:ext cx="1378351" cy="703684"/>
              </a:xfrm>
              <a:custGeom>
                <a:avLst/>
                <a:gdLst>
                  <a:gd name="connsiteX0" fmla="*/ 1380382 w 1378350"/>
                  <a:gd name="connsiteY0" fmla="*/ 0 h 703684"/>
                  <a:gd name="connsiteX1" fmla="*/ 0 w 1378350"/>
                  <a:gd name="connsiteY1" fmla="*/ 704700 h 703684"/>
                </a:gdLst>
                <a:ahLst/>
                <a:cxnLst>
                  <a:cxn ang="0">
                    <a:pos x="connsiteX0" y="connsiteY0"/>
                  </a:cxn>
                  <a:cxn ang="0">
                    <a:pos x="connsiteX1" y="connsiteY1"/>
                  </a:cxn>
                </a:cxnLst>
                <a:rect l="l" t="t" r="r" b="b"/>
                <a:pathLst>
                  <a:path w="1378350" h="703684">
                    <a:moveTo>
                      <a:pt x="1380382" y="0"/>
                    </a:moveTo>
                    <a:lnTo>
                      <a:pt x="0" y="70470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30" name="Freeform: Shape 29">
                <a:extLst>
                  <a:ext uri="{FF2B5EF4-FFF2-40B4-BE49-F238E27FC236}">
                    <a16:creationId xmlns:a16="http://schemas.microsoft.com/office/drawing/2014/main" id="{664F2F4D-4C14-4265-9106-0EF3CB88154C}"/>
                  </a:ext>
                </a:extLst>
              </p:cNvPr>
              <p:cNvSpPr/>
              <p:nvPr/>
            </p:nvSpPr>
            <p:spPr>
              <a:xfrm>
                <a:off x="2127797" y="2882630"/>
                <a:ext cx="1059154" cy="1298551"/>
              </a:xfrm>
              <a:custGeom>
                <a:avLst/>
                <a:gdLst>
                  <a:gd name="connsiteX0" fmla="*/ 0 w 1059153"/>
                  <a:gd name="connsiteY0" fmla="*/ 1300437 h 1298550"/>
                  <a:gd name="connsiteX1" fmla="*/ 1059444 w 1059153"/>
                  <a:gd name="connsiteY1" fmla="*/ 0 h 1298550"/>
                </a:gdLst>
                <a:ahLst/>
                <a:cxnLst>
                  <a:cxn ang="0">
                    <a:pos x="connsiteX0" y="connsiteY0"/>
                  </a:cxn>
                  <a:cxn ang="0">
                    <a:pos x="connsiteX1" y="connsiteY1"/>
                  </a:cxn>
                </a:cxnLst>
                <a:rect l="l" t="t" r="r" b="b"/>
                <a:pathLst>
                  <a:path w="1059153" h="1298550">
                    <a:moveTo>
                      <a:pt x="0" y="1300437"/>
                    </a:moveTo>
                    <a:lnTo>
                      <a:pt x="1059444"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31" name="Freeform: Shape 30">
                <a:extLst>
                  <a:ext uri="{FF2B5EF4-FFF2-40B4-BE49-F238E27FC236}">
                    <a16:creationId xmlns:a16="http://schemas.microsoft.com/office/drawing/2014/main" id="{745CF1E3-F476-4A2B-A105-0D50BFACB782}"/>
                  </a:ext>
                </a:extLst>
              </p:cNvPr>
              <p:cNvSpPr/>
              <p:nvPr/>
            </p:nvSpPr>
            <p:spPr>
              <a:xfrm>
                <a:off x="2127797" y="3468646"/>
                <a:ext cx="217634" cy="710938"/>
              </a:xfrm>
              <a:custGeom>
                <a:avLst/>
                <a:gdLst>
                  <a:gd name="connsiteX0" fmla="*/ 223003 w 217634"/>
                  <a:gd name="connsiteY0" fmla="*/ 0 h 710938"/>
                  <a:gd name="connsiteX1" fmla="*/ 0 w 217634"/>
                  <a:gd name="connsiteY1" fmla="*/ 714421 h 710938"/>
                </a:gdLst>
                <a:ahLst/>
                <a:cxnLst>
                  <a:cxn ang="0">
                    <a:pos x="connsiteX0" y="connsiteY0"/>
                  </a:cxn>
                  <a:cxn ang="0">
                    <a:pos x="connsiteX1" y="connsiteY1"/>
                  </a:cxn>
                </a:cxnLst>
                <a:rect l="l" t="t" r="r" b="b"/>
                <a:pathLst>
                  <a:path w="217634" h="710938">
                    <a:moveTo>
                      <a:pt x="223003" y="0"/>
                    </a:moveTo>
                    <a:lnTo>
                      <a:pt x="0" y="714421"/>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32" name="Freeform: Shape 31">
                <a:extLst>
                  <a:ext uri="{FF2B5EF4-FFF2-40B4-BE49-F238E27FC236}">
                    <a16:creationId xmlns:a16="http://schemas.microsoft.com/office/drawing/2014/main" id="{111583E5-5BB1-4F13-9584-A899A68B9EAC}"/>
                  </a:ext>
                </a:extLst>
              </p:cNvPr>
              <p:cNvSpPr/>
              <p:nvPr/>
            </p:nvSpPr>
            <p:spPr>
              <a:xfrm>
                <a:off x="2350799" y="3468646"/>
                <a:ext cx="282925" cy="1153461"/>
              </a:xfrm>
              <a:custGeom>
                <a:avLst/>
                <a:gdLst>
                  <a:gd name="connsiteX0" fmla="*/ 289889 w 282924"/>
                  <a:gd name="connsiteY0" fmla="*/ 1155565 h 1153461"/>
                  <a:gd name="connsiteX1" fmla="*/ 0 w 282924"/>
                  <a:gd name="connsiteY1" fmla="*/ 0 h 1153461"/>
                </a:gdLst>
                <a:ahLst/>
                <a:cxnLst>
                  <a:cxn ang="0">
                    <a:pos x="connsiteX0" y="connsiteY0"/>
                  </a:cxn>
                  <a:cxn ang="0">
                    <a:pos x="connsiteX1" y="connsiteY1"/>
                  </a:cxn>
                </a:cxnLst>
                <a:rect l="l" t="t" r="r" b="b"/>
                <a:pathLst>
                  <a:path w="282924" h="1153461">
                    <a:moveTo>
                      <a:pt x="289889" y="1155565"/>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33" name="Freeform: Shape 32">
                <a:extLst>
                  <a:ext uri="{FF2B5EF4-FFF2-40B4-BE49-F238E27FC236}">
                    <a16:creationId xmlns:a16="http://schemas.microsoft.com/office/drawing/2014/main" id="{CBFAD9BD-CFC6-4616-8E7B-3C4F1B9BF9D0}"/>
                  </a:ext>
                </a:extLst>
              </p:cNvPr>
              <p:cNvSpPr/>
              <p:nvPr/>
            </p:nvSpPr>
            <p:spPr>
              <a:xfrm>
                <a:off x="2350799" y="3468646"/>
                <a:ext cx="616631" cy="275670"/>
              </a:xfrm>
              <a:custGeom>
                <a:avLst/>
                <a:gdLst>
                  <a:gd name="connsiteX0" fmla="*/ 622434 w 616630"/>
                  <a:gd name="connsiteY0" fmla="*/ 275815 h 275670"/>
                  <a:gd name="connsiteX1" fmla="*/ 0 w 616630"/>
                  <a:gd name="connsiteY1" fmla="*/ 0 h 275670"/>
                </a:gdLst>
                <a:ahLst/>
                <a:cxnLst>
                  <a:cxn ang="0">
                    <a:pos x="connsiteX0" y="connsiteY0"/>
                  </a:cxn>
                  <a:cxn ang="0">
                    <a:pos x="connsiteX1" y="connsiteY1"/>
                  </a:cxn>
                </a:cxnLst>
                <a:rect l="l" t="t" r="r" b="b"/>
                <a:pathLst>
                  <a:path w="616630" h="275670">
                    <a:moveTo>
                      <a:pt x="622434" y="275815"/>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34" name="Freeform: Shape 33">
                <a:extLst>
                  <a:ext uri="{FF2B5EF4-FFF2-40B4-BE49-F238E27FC236}">
                    <a16:creationId xmlns:a16="http://schemas.microsoft.com/office/drawing/2014/main" id="{E0B9CFDD-44FC-46E6-9649-F2264C2E3E13}"/>
                  </a:ext>
                </a:extLst>
              </p:cNvPr>
              <p:cNvSpPr/>
              <p:nvPr/>
            </p:nvSpPr>
            <p:spPr>
              <a:xfrm>
                <a:off x="2973233" y="2882630"/>
                <a:ext cx="210380" cy="856028"/>
              </a:xfrm>
              <a:custGeom>
                <a:avLst/>
                <a:gdLst>
                  <a:gd name="connsiteX0" fmla="*/ 214007 w 210379"/>
                  <a:gd name="connsiteY0" fmla="*/ 0 h 856027"/>
                  <a:gd name="connsiteX1" fmla="*/ 0 w 210379"/>
                  <a:gd name="connsiteY1" fmla="*/ 861832 h 856027"/>
                </a:gdLst>
                <a:ahLst/>
                <a:cxnLst>
                  <a:cxn ang="0">
                    <a:pos x="connsiteX0" y="connsiteY0"/>
                  </a:cxn>
                  <a:cxn ang="0">
                    <a:pos x="connsiteX1" y="connsiteY1"/>
                  </a:cxn>
                </a:cxnLst>
                <a:rect l="l" t="t" r="r" b="b"/>
                <a:pathLst>
                  <a:path w="210379" h="856027">
                    <a:moveTo>
                      <a:pt x="214007" y="0"/>
                    </a:moveTo>
                    <a:lnTo>
                      <a:pt x="0" y="861832"/>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35" name="Freeform: Shape 34">
                <a:extLst>
                  <a:ext uri="{FF2B5EF4-FFF2-40B4-BE49-F238E27FC236}">
                    <a16:creationId xmlns:a16="http://schemas.microsoft.com/office/drawing/2014/main" id="{8BA7C556-8583-4FE0-A8A4-E235CB99364E}"/>
                  </a:ext>
                </a:extLst>
              </p:cNvPr>
              <p:cNvSpPr/>
              <p:nvPr/>
            </p:nvSpPr>
            <p:spPr>
              <a:xfrm>
                <a:off x="2973233" y="3744461"/>
                <a:ext cx="921319" cy="29018"/>
              </a:xfrm>
              <a:custGeom>
                <a:avLst/>
                <a:gdLst>
                  <a:gd name="connsiteX0" fmla="*/ 926542 w 921318"/>
                  <a:gd name="connsiteY0" fmla="*/ 29598 h 29017"/>
                  <a:gd name="connsiteX1" fmla="*/ 0 w 921318"/>
                  <a:gd name="connsiteY1" fmla="*/ 0 h 29017"/>
                </a:gdLst>
                <a:ahLst/>
                <a:cxnLst>
                  <a:cxn ang="0">
                    <a:pos x="connsiteX0" y="connsiteY0"/>
                  </a:cxn>
                  <a:cxn ang="0">
                    <a:pos x="connsiteX1" y="connsiteY1"/>
                  </a:cxn>
                </a:cxnLst>
                <a:rect l="l" t="t" r="r" b="b"/>
                <a:pathLst>
                  <a:path w="921318" h="29017">
                    <a:moveTo>
                      <a:pt x="926542" y="29598"/>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36" name="Freeform: Shape 35">
                <a:extLst>
                  <a:ext uri="{FF2B5EF4-FFF2-40B4-BE49-F238E27FC236}">
                    <a16:creationId xmlns:a16="http://schemas.microsoft.com/office/drawing/2014/main" id="{70836F00-0172-4F3B-A4CC-53EFA59D9E2B}"/>
                  </a:ext>
                </a:extLst>
              </p:cNvPr>
              <p:cNvSpPr/>
              <p:nvPr/>
            </p:nvSpPr>
            <p:spPr>
              <a:xfrm>
                <a:off x="3899775" y="3157212"/>
                <a:ext cx="696430" cy="616630"/>
              </a:xfrm>
              <a:custGeom>
                <a:avLst/>
                <a:gdLst>
                  <a:gd name="connsiteX0" fmla="*/ 697953 w 696429"/>
                  <a:gd name="connsiteY0" fmla="*/ 0 h 616630"/>
                  <a:gd name="connsiteX1" fmla="*/ 0 w 696429"/>
                  <a:gd name="connsiteY1" fmla="*/ 616848 h 616630"/>
                </a:gdLst>
                <a:ahLst/>
                <a:cxnLst>
                  <a:cxn ang="0">
                    <a:pos x="connsiteX0" y="connsiteY0"/>
                  </a:cxn>
                  <a:cxn ang="0">
                    <a:pos x="connsiteX1" y="connsiteY1"/>
                  </a:cxn>
                </a:cxnLst>
                <a:rect l="l" t="t" r="r" b="b"/>
                <a:pathLst>
                  <a:path w="696429" h="616630">
                    <a:moveTo>
                      <a:pt x="697953" y="0"/>
                    </a:moveTo>
                    <a:lnTo>
                      <a:pt x="0" y="616848"/>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37" name="Freeform: Shape 36">
                <a:extLst>
                  <a:ext uri="{FF2B5EF4-FFF2-40B4-BE49-F238E27FC236}">
                    <a16:creationId xmlns:a16="http://schemas.microsoft.com/office/drawing/2014/main" id="{75029A93-E6AF-4A5C-8251-11F68544E8F9}"/>
                  </a:ext>
                </a:extLst>
              </p:cNvPr>
              <p:cNvSpPr/>
              <p:nvPr/>
            </p:nvSpPr>
            <p:spPr>
              <a:xfrm>
                <a:off x="3187240" y="2882630"/>
                <a:ext cx="1407369" cy="268416"/>
              </a:xfrm>
              <a:custGeom>
                <a:avLst/>
                <a:gdLst>
                  <a:gd name="connsiteX0" fmla="*/ 0 w 1407368"/>
                  <a:gd name="connsiteY0" fmla="*/ 0 h 268415"/>
                  <a:gd name="connsiteX1" fmla="*/ 1410488 w 1407368"/>
                  <a:gd name="connsiteY1" fmla="*/ 274582 h 268415"/>
                </a:gdLst>
                <a:ahLst/>
                <a:cxnLst>
                  <a:cxn ang="0">
                    <a:pos x="connsiteX0" y="connsiteY0"/>
                  </a:cxn>
                  <a:cxn ang="0">
                    <a:pos x="connsiteX1" y="connsiteY1"/>
                  </a:cxn>
                </a:cxnLst>
                <a:rect l="l" t="t" r="r" b="b"/>
                <a:pathLst>
                  <a:path w="1407368" h="268415">
                    <a:moveTo>
                      <a:pt x="0" y="0"/>
                    </a:moveTo>
                    <a:lnTo>
                      <a:pt x="1410488" y="274582"/>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38" name="Freeform: Shape 37">
                <a:extLst>
                  <a:ext uri="{FF2B5EF4-FFF2-40B4-BE49-F238E27FC236}">
                    <a16:creationId xmlns:a16="http://schemas.microsoft.com/office/drawing/2014/main" id="{3FE2CA8F-1062-4081-A1FD-D5C0EB82561D}"/>
                  </a:ext>
                </a:extLst>
              </p:cNvPr>
              <p:cNvSpPr/>
              <p:nvPr/>
            </p:nvSpPr>
            <p:spPr>
              <a:xfrm>
                <a:off x="2127797" y="4183067"/>
                <a:ext cx="507813" cy="435268"/>
              </a:xfrm>
              <a:custGeom>
                <a:avLst/>
                <a:gdLst>
                  <a:gd name="connsiteX0" fmla="*/ 0 w 507813"/>
                  <a:gd name="connsiteY0" fmla="*/ 0 h 435268"/>
                  <a:gd name="connsiteX1" fmla="*/ 512892 w 507813"/>
                  <a:gd name="connsiteY1" fmla="*/ 441145 h 435268"/>
                </a:gdLst>
                <a:ahLst/>
                <a:cxnLst>
                  <a:cxn ang="0">
                    <a:pos x="connsiteX0" y="connsiteY0"/>
                  </a:cxn>
                  <a:cxn ang="0">
                    <a:pos x="connsiteX1" y="connsiteY1"/>
                  </a:cxn>
                </a:cxnLst>
                <a:rect l="l" t="t" r="r" b="b"/>
                <a:pathLst>
                  <a:path w="507813" h="435268">
                    <a:moveTo>
                      <a:pt x="0" y="0"/>
                    </a:moveTo>
                    <a:lnTo>
                      <a:pt x="512892" y="441145"/>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39" name="Freeform: Shape 38">
                <a:extLst>
                  <a:ext uri="{FF2B5EF4-FFF2-40B4-BE49-F238E27FC236}">
                    <a16:creationId xmlns:a16="http://schemas.microsoft.com/office/drawing/2014/main" id="{4FA09C1C-2FA8-4434-B35A-A17AED2D424B}"/>
                  </a:ext>
                </a:extLst>
              </p:cNvPr>
              <p:cNvSpPr/>
              <p:nvPr/>
            </p:nvSpPr>
            <p:spPr>
              <a:xfrm>
                <a:off x="2640688" y="3744461"/>
                <a:ext cx="326451" cy="877791"/>
              </a:xfrm>
              <a:custGeom>
                <a:avLst/>
                <a:gdLst>
                  <a:gd name="connsiteX0" fmla="*/ 332545 w 326451"/>
                  <a:gd name="connsiteY0" fmla="*/ 0 h 877791"/>
                  <a:gd name="connsiteX1" fmla="*/ 0 w 326451"/>
                  <a:gd name="connsiteY1" fmla="*/ 879750 h 877791"/>
                </a:gdLst>
                <a:ahLst/>
                <a:cxnLst>
                  <a:cxn ang="0">
                    <a:pos x="connsiteX0" y="connsiteY0"/>
                  </a:cxn>
                  <a:cxn ang="0">
                    <a:pos x="connsiteX1" y="connsiteY1"/>
                  </a:cxn>
                </a:cxnLst>
                <a:rect l="l" t="t" r="r" b="b"/>
                <a:pathLst>
                  <a:path w="326451" h="877791">
                    <a:moveTo>
                      <a:pt x="332545" y="0"/>
                    </a:moveTo>
                    <a:lnTo>
                      <a:pt x="0" y="87975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40" name="Freeform: Shape 39">
                <a:extLst>
                  <a:ext uri="{FF2B5EF4-FFF2-40B4-BE49-F238E27FC236}">
                    <a16:creationId xmlns:a16="http://schemas.microsoft.com/office/drawing/2014/main" id="{DFD52822-D793-47FA-BC4F-BDF0803CF0A1}"/>
                  </a:ext>
                </a:extLst>
              </p:cNvPr>
              <p:cNvSpPr/>
              <p:nvPr/>
            </p:nvSpPr>
            <p:spPr>
              <a:xfrm>
                <a:off x="2350799" y="2411379"/>
                <a:ext cx="493304" cy="1051899"/>
              </a:xfrm>
              <a:custGeom>
                <a:avLst/>
                <a:gdLst>
                  <a:gd name="connsiteX0" fmla="*/ 0 w 493304"/>
                  <a:gd name="connsiteY0" fmla="*/ 1057267 h 1051898"/>
                  <a:gd name="connsiteX1" fmla="*/ 493812 w 493304"/>
                  <a:gd name="connsiteY1" fmla="*/ 0 h 1051898"/>
                </a:gdLst>
                <a:ahLst/>
                <a:cxnLst>
                  <a:cxn ang="0">
                    <a:pos x="connsiteX0" y="connsiteY0"/>
                  </a:cxn>
                  <a:cxn ang="0">
                    <a:pos x="connsiteX1" y="connsiteY1"/>
                  </a:cxn>
                </a:cxnLst>
                <a:rect l="l" t="t" r="r" b="b"/>
                <a:pathLst>
                  <a:path w="493304" h="1051898">
                    <a:moveTo>
                      <a:pt x="0" y="1057267"/>
                    </a:moveTo>
                    <a:lnTo>
                      <a:pt x="493812"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41" name="Freeform: Shape 40">
                <a:extLst>
                  <a:ext uri="{FF2B5EF4-FFF2-40B4-BE49-F238E27FC236}">
                    <a16:creationId xmlns:a16="http://schemas.microsoft.com/office/drawing/2014/main" id="{0F875E87-9B48-477D-AC25-762FF7999F3D}"/>
                  </a:ext>
                </a:extLst>
              </p:cNvPr>
              <p:cNvSpPr/>
              <p:nvPr/>
            </p:nvSpPr>
            <p:spPr>
              <a:xfrm>
                <a:off x="2844611" y="2411379"/>
                <a:ext cx="1748329" cy="739956"/>
              </a:xfrm>
              <a:custGeom>
                <a:avLst/>
                <a:gdLst>
                  <a:gd name="connsiteX0" fmla="*/ 1753117 w 1748328"/>
                  <a:gd name="connsiteY0" fmla="*/ 745832 h 739956"/>
                  <a:gd name="connsiteX1" fmla="*/ 0 w 1748328"/>
                  <a:gd name="connsiteY1" fmla="*/ 0 h 739956"/>
                </a:gdLst>
                <a:ahLst/>
                <a:cxnLst>
                  <a:cxn ang="0">
                    <a:pos x="connsiteX0" y="connsiteY0"/>
                  </a:cxn>
                  <a:cxn ang="0">
                    <a:pos x="connsiteX1" y="connsiteY1"/>
                  </a:cxn>
                </a:cxnLst>
                <a:rect l="l" t="t" r="r" b="b"/>
                <a:pathLst>
                  <a:path w="1748328" h="739956">
                    <a:moveTo>
                      <a:pt x="1753117" y="745832"/>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42" name="Freeform: Shape 41">
                <a:extLst>
                  <a:ext uri="{FF2B5EF4-FFF2-40B4-BE49-F238E27FC236}">
                    <a16:creationId xmlns:a16="http://schemas.microsoft.com/office/drawing/2014/main" id="{582FEBF6-9B59-4A4E-B1A3-CD375D96D5AC}"/>
                  </a:ext>
                </a:extLst>
              </p:cNvPr>
              <p:cNvSpPr/>
              <p:nvPr/>
            </p:nvSpPr>
            <p:spPr>
              <a:xfrm>
                <a:off x="2127797" y="3744461"/>
                <a:ext cx="841519" cy="435268"/>
              </a:xfrm>
              <a:custGeom>
                <a:avLst/>
                <a:gdLst>
                  <a:gd name="connsiteX0" fmla="*/ 0 w 841519"/>
                  <a:gd name="connsiteY0" fmla="*/ 438606 h 435268"/>
                  <a:gd name="connsiteX1" fmla="*/ 845437 w 841519"/>
                  <a:gd name="connsiteY1" fmla="*/ 0 h 435268"/>
                </a:gdLst>
                <a:ahLst/>
                <a:cxnLst>
                  <a:cxn ang="0">
                    <a:pos x="connsiteX0" y="connsiteY0"/>
                  </a:cxn>
                  <a:cxn ang="0">
                    <a:pos x="connsiteX1" y="connsiteY1"/>
                  </a:cxn>
                </a:cxnLst>
                <a:rect l="l" t="t" r="r" b="b"/>
                <a:pathLst>
                  <a:path w="841519" h="435268">
                    <a:moveTo>
                      <a:pt x="0" y="438606"/>
                    </a:moveTo>
                    <a:lnTo>
                      <a:pt x="845437"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43" name="Freeform: Shape 42">
                <a:extLst>
                  <a:ext uri="{FF2B5EF4-FFF2-40B4-BE49-F238E27FC236}">
                    <a16:creationId xmlns:a16="http://schemas.microsoft.com/office/drawing/2014/main" id="{8AB6EB3C-87D2-412B-85D9-D1B76A7C7E93}"/>
                  </a:ext>
                </a:extLst>
              </p:cNvPr>
              <p:cNvSpPr/>
              <p:nvPr/>
            </p:nvSpPr>
            <p:spPr>
              <a:xfrm>
                <a:off x="2160152" y="2147969"/>
                <a:ext cx="1450895" cy="812501"/>
              </a:xfrm>
              <a:custGeom>
                <a:avLst/>
                <a:gdLst>
                  <a:gd name="connsiteX0" fmla="*/ 0 w 1450895"/>
                  <a:gd name="connsiteY0" fmla="*/ 818305 h 812501"/>
                  <a:gd name="connsiteX1" fmla="*/ 1451041 w 1450895"/>
                  <a:gd name="connsiteY1" fmla="*/ 0 h 812501"/>
                </a:gdLst>
                <a:ahLst/>
                <a:cxnLst>
                  <a:cxn ang="0">
                    <a:pos x="connsiteX0" y="connsiteY0"/>
                  </a:cxn>
                  <a:cxn ang="0">
                    <a:pos x="connsiteX1" y="connsiteY1"/>
                  </a:cxn>
                </a:cxnLst>
                <a:rect l="l" t="t" r="r" b="b"/>
                <a:pathLst>
                  <a:path w="1450895" h="812501">
                    <a:moveTo>
                      <a:pt x="0" y="818305"/>
                    </a:moveTo>
                    <a:lnTo>
                      <a:pt x="1451041"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44" name="Freeform: Shape 43">
                <a:extLst>
                  <a:ext uri="{FF2B5EF4-FFF2-40B4-BE49-F238E27FC236}">
                    <a16:creationId xmlns:a16="http://schemas.microsoft.com/office/drawing/2014/main" id="{DE5F7888-50AA-4A25-915A-01AA5C45A6CB}"/>
                  </a:ext>
                </a:extLst>
              </p:cNvPr>
              <p:cNvSpPr/>
              <p:nvPr/>
            </p:nvSpPr>
            <p:spPr>
              <a:xfrm>
                <a:off x="4563560" y="3117167"/>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40" y="68337"/>
                      <a:pt x="34169" y="68337"/>
                    </a:cubicBezTo>
                    <a:cubicBezTo>
                      <a:pt x="15298" y="68337"/>
                      <a:pt x="0" y="53039"/>
                      <a:pt x="0" y="34169"/>
                    </a:cubicBezTo>
                    <a:cubicBezTo>
                      <a:pt x="0" y="15298"/>
                      <a:pt x="15298" y="0"/>
                      <a:pt x="34169" y="0"/>
                    </a:cubicBezTo>
                    <a:cubicBezTo>
                      <a:pt x="53040"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45" name="Freeform: Shape 44">
                <a:extLst>
                  <a:ext uri="{FF2B5EF4-FFF2-40B4-BE49-F238E27FC236}">
                    <a16:creationId xmlns:a16="http://schemas.microsoft.com/office/drawing/2014/main" id="{9CE39B03-FD25-4998-8C4E-555C261A81AA}"/>
                  </a:ext>
                </a:extLst>
              </p:cNvPr>
              <p:cNvSpPr/>
              <p:nvPr/>
            </p:nvSpPr>
            <p:spPr>
              <a:xfrm>
                <a:off x="3152782" y="2849042"/>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46" name="Freeform: Shape 45">
                <a:extLst>
                  <a:ext uri="{FF2B5EF4-FFF2-40B4-BE49-F238E27FC236}">
                    <a16:creationId xmlns:a16="http://schemas.microsoft.com/office/drawing/2014/main" id="{B40B5A9E-4A4B-46BB-AC7D-CCF764E5C05D}"/>
                  </a:ext>
                </a:extLst>
              </p:cNvPr>
              <p:cNvSpPr/>
              <p:nvPr/>
            </p:nvSpPr>
            <p:spPr>
              <a:xfrm>
                <a:off x="2939065" y="3710293"/>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47" name="Freeform: Shape 46">
                <a:extLst>
                  <a:ext uri="{FF2B5EF4-FFF2-40B4-BE49-F238E27FC236}">
                    <a16:creationId xmlns:a16="http://schemas.microsoft.com/office/drawing/2014/main" id="{F1AFF581-148F-49A3-9753-3A210C134FFC}"/>
                  </a:ext>
                </a:extLst>
              </p:cNvPr>
              <p:cNvSpPr/>
              <p:nvPr/>
            </p:nvSpPr>
            <p:spPr>
              <a:xfrm>
                <a:off x="2124169" y="2933484"/>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48" name="Freeform: Shape 47">
                <a:extLst>
                  <a:ext uri="{FF2B5EF4-FFF2-40B4-BE49-F238E27FC236}">
                    <a16:creationId xmlns:a16="http://schemas.microsoft.com/office/drawing/2014/main" id="{411CAF08-0A09-4299-A392-E9FF2573D299}"/>
                  </a:ext>
                </a:extLst>
              </p:cNvPr>
              <p:cNvSpPr/>
              <p:nvPr/>
            </p:nvSpPr>
            <p:spPr>
              <a:xfrm>
                <a:off x="2810443" y="2377211"/>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49" name="Freeform: Shape 48">
                <a:extLst>
                  <a:ext uri="{FF2B5EF4-FFF2-40B4-BE49-F238E27FC236}">
                    <a16:creationId xmlns:a16="http://schemas.microsoft.com/office/drawing/2014/main" id="{56E7DFED-93A7-45BC-B2C0-BD216BDC02C7}"/>
                  </a:ext>
                </a:extLst>
              </p:cNvPr>
              <p:cNvSpPr/>
              <p:nvPr/>
            </p:nvSpPr>
            <p:spPr>
              <a:xfrm>
                <a:off x="3577023" y="2118516"/>
                <a:ext cx="65290" cy="65290"/>
              </a:xfrm>
              <a:custGeom>
                <a:avLst/>
                <a:gdLst>
                  <a:gd name="connsiteX0" fmla="*/ 68337 w 65290"/>
                  <a:gd name="connsiteY0" fmla="*/ 34169 h 65290"/>
                  <a:gd name="connsiteX1" fmla="*/ 34168 w 65290"/>
                  <a:gd name="connsiteY1" fmla="*/ 68337 h 65290"/>
                  <a:gd name="connsiteX2" fmla="*/ 0 w 65290"/>
                  <a:gd name="connsiteY2" fmla="*/ 34169 h 65290"/>
                  <a:gd name="connsiteX3" fmla="*/ 34168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8" y="68337"/>
                    </a:cubicBezTo>
                    <a:cubicBezTo>
                      <a:pt x="15298" y="68337"/>
                      <a:pt x="0" y="53039"/>
                      <a:pt x="0" y="34169"/>
                    </a:cubicBezTo>
                    <a:cubicBezTo>
                      <a:pt x="0" y="15298"/>
                      <a:pt x="15298" y="0"/>
                      <a:pt x="34168"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50" name="Freeform: Shape 49">
                <a:extLst>
                  <a:ext uri="{FF2B5EF4-FFF2-40B4-BE49-F238E27FC236}">
                    <a16:creationId xmlns:a16="http://schemas.microsoft.com/office/drawing/2014/main" id="{37C3B207-FA9B-40A8-BDAA-B1B4CDEE3444}"/>
                  </a:ext>
                </a:extLst>
              </p:cNvPr>
              <p:cNvSpPr/>
              <p:nvPr/>
            </p:nvSpPr>
            <p:spPr>
              <a:xfrm>
                <a:off x="4532438" y="2147969"/>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51" name="Freeform: Shape 50">
                <a:extLst>
                  <a:ext uri="{FF2B5EF4-FFF2-40B4-BE49-F238E27FC236}">
                    <a16:creationId xmlns:a16="http://schemas.microsoft.com/office/drawing/2014/main" id="{633A1EF5-404E-4157-93A6-301B5EA22D91}"/>
                  </a:ext>
                </a:extLst>
              </p:cNvPr>
              <p:cNvSpPr/>
              <p:nvPr/>
            </p:nvSpPr>
            <p:spPr>
              <a:xfrm>
                <a:off x="3864301" y="3737570"/>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52" name="Freeform: Shape 51">
                <a:extLst>
                  <a:ext uri="{FF2B5EF4-FFF2-40B4-BE49-F238E27FC236}">
                    <a16:creationId xmlns:a16="http://schemas.microsoft.com/office/drawing/2014/main" id="{865A5206-C93C-4486-9D3F-019371849FA8}"/>
                  </a:ext>
                </a:extLst>
              </p:cNvPr>
              <p:cNvSpPr/>
              <p:nvPr/>
            </p:nvSpPr>
            <p:spPr>
              <a:xfrm>
                <a:off x="2316631" y="3434478"/>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53" name="Freeform: Shape 52">
                <a:extLst>
                  <a:ext uri="{FF2B5EF4-FFF2-40B4-BE49-F238E27FC236}">
                    <a16:creationId xmlns:a16="http://schemas.microsoft.com/office/drawing/2014/main" id="{FDA9E3D7-6337-4993-8B6E-EC1636E4E866}"/>
                  </a:ext>
                </a:extLst>
              </p:cNvPr>
              <p:cNvSpPr/>
              <p:nvPr/>
            </p:nvSpPr>
            <p:spPr>
              <a:xfrm>
                <a:off x="2606520" y="4590043"/>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54" name="Freeform: Shape 53">
                <a:extLst>
                  <a:ext uri="{FF2B5EF4-FFF2-40B4-BE49-F238E27FC236}">
                    <a16:creationId xmlns:a16="http://schemas.microsoft.com/office/drawing/2014/main" id="{6B67F634-AE3F-406F-80BF-F416D2BA251E}"/>
                  </a:ext>
                </a:extLst>
              </p:cNvPr>
              <p:cNvSpPr/>
              <p:nvPr/>
            </p:nvSpPr>
            <p:spPr>
              <a:xfrm>
                <a:off x="2093628" y="4148898"/>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55" name="Freeform: Shape 54">
                <a:extLst>
                  <a:ext uri="{FF2B5EF4-FFF2-40B4-BE49-F238E27FC236}">
                    <a16:creationId xmlns:a16="http://schemas.microsoft.com/office/drawing/2014/main" id="{E251E1E1-B938-4D80-911A-9EF9C6AFE7E0}"/>
                  </a:ext>
                </a:extLst>
              </p:cNvPr>
              <p:cNvSpPr/>
              <p:nvPr/>
            </p:nvSpPr>
            <p:spPr>
              <a:xfrm>
                <a:off x="2640688" y="3774060"/>
                <a:ext cx="1255025" cy="848773"/>
              </a:xfrm>
              <a:custGeom>
                <a:avLst/>
                <a:gdLst>
                  <a:gd name="connsiteX0" fmla="*/ 0 w 1255024"/>
                  <a:gd name="connsiteY0" fmla="*/ 850152 h 848773"/>
                  <a:gd name="connsiteX1" fmla="*/ 1259087 w 1255024"/>
                  <a:gd name="connsiteY1" fmla="*/ 0 h 848773"/>
                </a:gdLst>
                <a:ahLst/>
                <a:cxnLst>
                  <a:cxn ang="0">
                    <a:pos x="connsiteX0" y="connsiteY0"/>
                  </a:cxn>
                  <a:cxn ang="0">
                    <a:pos x="connsiteX1" y="connsiteY1"/>
                  </a:cxn>
                </a:cxnLst>
                <a:rect l="l" t="t" r="r" b="b"/>
                <a:pathLst>
                  <a:path w="1255024" h="848773">
                    <a:moveTo>
                      <a:pt x="0" y="850152"/>
                    </a:moveTo>
                    <a:lnTo>
                      <a:pt x="1259087"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56" name="Freeform: Shape 55">
                <a:extLst>
                  <a:ext uri="{FF2B5EF4-FFF2-40B4-BE49-F238E27FC236}">
                    <a16:creationId xmlns:a16="http://schemas.microsoft.com/office/drawing/2014/main" id="{9985D9A1-7C2C-4245-B2AE-8C628AC6410D}"/>
                  </a:ext>
                </a:extLst>
              </p:cNvPr>
              <p:cNvSpPr/>
              <p:nvPr/>
            </p:nvSpPr>
            <p:spPr>
              <a:xfrm>
                <a:off x="2640688" y="2182138"/>
                <a:ext cx="1922436" cy="2437503"/>
              </a:xfrm>
              <a:custGeom>
                <a:avLst/>
                <a:gdLst>
                  <a:gd name="connsiteX0" fmla="*/ 1925919 w 1922436"/>
                  <a:gd name="connsiteY0" fmla="*/ 0 h 2437503"/>
                  <a:gd name="connsiteX1" fmla="*/ 0 w 1922436"/>
                  <a:gd name="connsiteY1" fmla="*/ 2442074 h 2437503"/>
                </a:gdLst>
                <a:ahLst/>
                <a:cxnLst>
                  <a:cxn ang="0">
                    <a:pos x="connsiteX0" y="connsiteY0"/>
                  </a:cxn>
                  <a:cxn ang="0">
                    <a:pos x="connsiteX1" y="connsiteY1"/>
                  </a:cxn>
                </a:cxnLst>
                <a:rect l="l" t="t" r="r" b="b"/>
                <a:pathLst>
                  <a:path w="1922436" h="2437503">
                    <a:moveTo>
                      <a:pt x="1925919" y="0"/>
                    </a:moveTo>
                    <a:lnTo>
                      <a:pt x="0" y="2442074"/>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57" name="Freeform: Shape 56">
                <a:extLst>
                  <a:ext uri="{FF2B5EF4-FFF2-40B4-BE49-F238E27FC236}">
                    <a16:creationId xmlns:a16="http://schemas.microsoft.com/office/drawing/2014/main" id="{DAF3883C-F563-4131-B957-9F853AD6B377}"/>
                  </a:ext>
                </a:extLst>
              </p:cNvPr>
              <p:cNvSpPr/>
              <p:nvPr/>
            </p:nvSpPr>
            <p:spPr>
              <a:xfrm>
                <a:off x="2127797" y="3774060"/>
                <a:ext cx="1770092" cy="406251"/>
              </a:xfrm>
              <a:custGeom>
                <a:avLst/>
                <a:gdLst>
                  <a:gd name="connsiteX0" fmla="*/ 1771979 w 1770092"/>
                  <a:gd name="connsiteY0" fmla="*/ 0 h 406250"/>
                  <a:gd name="connsiteX1" fmla="*/ 0 w 1770092"/>
                  <a:gd name="connsiteY1" fmla="*/ 409007 h 406250"/>
                </a:gdLst>
                <a:ahLst/>
                <a:cxnLst>
                  <a:cxn ang="0">
                    <a:pos x="connsiteX0" y="connsiteY0"/>
                  </a:cxn>
                  <a:cxn ang="0">
                    <a:pos x="connsiteX1" y="connsiteY1"/>
                  </a:cxn>
                </a:cxnLst>
                <a:rect l="l" t="t" r="r" b="b"/>
                <a:pathLst>
                  <a:path w="1770092" h="406250">
                    <a:moveTo>
                      <a:pt x="1771979" y="0"/>
                    </a:moveTo>
                    <a:lnTo>
                      <a:pt x="0" y="409007"/>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58" name="Freeform: Shape 57">
                <a:extLst>
                  <a:ext uri="{FF2B5EF4-FFF2-40B4-BE49-F238E27FC236}">
                    <a16:creationId xmlns:a16="http://schemas.microsoft.com/office/drawing/2014/main" id="{0A531F2B-A884-4A35-95CC-46E3B6AAE6B7}"/>
                  </a:ext>
                </a:extLst>
              </p:cNvPr>
              <p:cNvSpPr/>
              <p:nvPr/>
            </p:nvSpPr>
            <p:spPr>
              <a:xfrm>
                <a:off x="3353731" y="4455980"/>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59" name="Freeform: Shape 58">
                <a:extLst>
                  <a:ext uri="{FF2B5EF4-FFF2-40B4-BE49-F238E27FC236}">
                    <a16:creationId xmlns:a16="http://schemas.microsoft.com/office/drawing/2014/main" id="{DC78AEA7-6102-46EF-B1E8-10F760361E72}"/>
                  </a:ext>
                </a:extLst>
              </p:cNvPr>
              <p:cNvSpPr/>
              <p:nvPr/>
            </p:nvSpPr>
            <p:spPr>
              <a:xfrm>
                <a:off x="3387899" y="3774060"/>
                <a:ext cx="507813" cy="710938"/>
              </a:xfrm>
              <a:custGeom>
                <a:avLst/>
                <a:gdLst>
                  <a:gd name="connsiteX0" fmla="*/ 511876 w 507813"/>
                  <a:gd name="connsiteY0" fmla="*/ 0 h 710938"/>
                  <a:gd name="connsiteX1" fmla="*/ 0 w 507813"/>
                  <a:gd name="connsiteY1" fmla="*/ 716089 h 710938"/>
                </a:gdLst>
                <a:ahLst/>
                <a:cxnLst>
                  <a:cxn ang="0">
                    <a:pos x="connsiteX0" y="connsiteY0"/>
                  </a:cxn>
                  <a:cxn ang="0">
                    <a:pos x="connsiteX1" y="connsiteY1"/>
                  </a:cxn>
                </a:cxnLst>
                <a:rect l="l" t="t" r="r" b="b"/>
                <a:pathLst>
                  <a:path w="507813" h="710938">
                    <a:moveTo>
                      <a:pt x="511876" y="0"/>
                    </a:moveTo>
                    <a:lnTo>
                      <a:pt x="0" y="716089"/>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60" name="Freeform: Shape 59">
                <a:extLst>
                  <a:ext uri="{FF2B5EF4-FFF2-40B4-BE49-F238E27FC236}">
                    <a16:creationId xmlns:a16="http://schemas.microsoft.com/office/drawing/2014/main" id="{A615A1F6-E390-446F-801B-346E9E5DE0A0}"/>
                  </a:ext>
                </a:extLst>
              </p:cNvPr>
              <p:cNvSpPr/>
              <p:nvPr/>
            </p:nvSpPr>
            <p:spPr>
              <a:xfrm>
                <a:off x="2640688" y="4490149"/>
                <a:ext cx="747211" cy="130581"/>
              </a:xfrm>
              <a:custGeom>
                <a:avLst/>
                <a:gdLst>
                  <a:gd name="connsiteX0" fmla="*/ 0 w 747211"/>
                  <a:gd name="connsiteY0" fmla="*/ 134063 h 130580"/>
                  <a:gd name="connsiteX1" fmla="*/ 747211 w 747211"/>
                  <a:gd name="connsiteY1" fmla="*/ 0 h 130580"/>
                </a:gdLst>
                <a:ahLst/>
                <a:cxnLst>
                  <a:cxn ang="0">
                    <a:pos x="connsiteX0" y="connsiteY0"/>
                  </a:cxn>
                  <a:cxn ang="0">
                    <a:pos x="connsiteX1" y="connsiteY1"/>
                  </a:cxn>
                </a:cxnLst>
                <a:rect l="l" t="t" r="r" b="b"/>
                <a:pathLst>
                  <a:path w="747211" h="130580">
                    <a:moveTo>
                      <a:pt x="0" y="134063"/>
                    </a:moveTo>
                    <a:lnTo>
                      <a:pt x="747211"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61" name="Freeform: Shape 60">
                <a:extLst>
                  <a:ext uri="{FF2B5EF4-FFF2-40B4-BE49-F238E27FC236}">
                    <a16:creationId xmlns:a16="http://schemas.microsoft.com/office/drawing/2014/main" id="{80DAF012-5AF7-4E32-8CCF-2A6F14F5521D}"/>
                  </a:ext>
                </a:extLst>
              </p:cNvPr>
              <p:cNvSpPr/>
              <p:nvPr/>
            </p:nvSpPr>
            <p:spPr>
              <a:xfrm>
                <a:off x="2973233" y="3744461"/>
                <a:ext cx="413505" cy="739956"/>
              </a:xfrm>
              <a:custGeom>
                <a:avLst/>
                <a:gdLst>
                  <a:gd name="connsiteX0" fmla="*/ 0 w 413505"/>
                  <a:gd name="connsiteY0" fmla="*/ 0 h 739956"/>
                  <a:gd name="connsiteX1" fmla="*/ 414666 w 413505"/>
                  <a:gd name="connsiteY1" fmla="*/ 745688 h 739956"/>
                </a:gdLst>
                <a:ahLst/>
                <a:cxnLst>
                  <a:cxn ang="0">
                    <a:pos x="connsiteX0" y="connsiteY0"/>
                  </a:cxn>
                  <a:cxn ang="0">
                    <a:pos x="connsiteX1" y="connsiteY1"/>
                  </a:cxn>
                </a:cxnLst>
                <a:rect l="l" t="t" r="r" b="b"/>
                <a:pathLst>
                  <a:path w="413505" h="739956">
                    <a:moveTo>
                      <a:pt x="0" y="0"/>
                    </a:moveTo>
                    <a:lnTo>
                      <a:pt x="414666" y="745688"/>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62" name="Freeform: Shape 61">
                <a:extLst>
                  <a:ext uri="{FF2B5EF4-FFF2-40B4-BE49-F238E27FC236}">
                    <a16:creationId xmlns:a16="http://schemas.microsoft.com/office/drawing/2014/main" id="{FF2DA680-B6F9-4CD6-A5B1-60FD05C2C20A}"/>
                  </a:ext>
                </a:extLst>
              </p:cNvPr>
              <p:cNvSpPr/>
              <p:nvPr/>
            </p:nvSpPr>
            <p:spPr>
              <a:xfrm>
                <a:off x="2846353" y="2411379"/>
                <a:ext cx="123326" cy="1327569"/>
              </a:xfrm>
              <a:custGeom>
                <a:avLst/>
                <a:gdLst>
                  <a:gd name="connsiteX0" fmla="*/ 0 w 123326"/>
                  <a:gd name="connsiteY0" fmla="*/ 0 h 1327568"/>
                  <a:gd name="connsiteX1" fmla="*/ 126881 w 123326"/>
                  <a:gd name="connsiteY1" fmla="*/ 1333082 h 1327568"/>
                </a:gdLst>
                <a:ahLst/>
                <a:cxnLst>
                  <a:cxn ang="0">
                    <a:pos x="connsiteX0" y="connsiteY0"/>
                  </a:cxn>
                  <a:cxn ang="0">
                    <a:pos x="connsiteX1" y="connsiteY1"/>
                  </a:cxn>
                </a:cxnLst>
                <a:rect l="l" t="t" r="r" b="b"/>
                <a:pathLst>
                  <a:path w="123326" h="1327568">
                    <a:moveTo>
                      <a:pt x="0" y="0"/>
                    </a:moveTo>
                    <a:lnTo>
                      <a:pt x="126881" y="1333082"/>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63" name="Freeform: Shape 62">
                <a:extLst>
                  <a:ext uri="{FF2B5EF4-FFF2-40B4-BE49-F238E27FC236}">
                    <a16:creationId xmlns:a16="http://schemas.microsoft.com/office/drawing/2014/main" id="{6F7383C0-9BBC-4837-A622-DED66E39DB5D}"/>
                  </a:ext>
                </a:extLst>
              </p:cNvPr>
              <p:cNvSpPr/>
              <p:nvPr/>
            </p:nvSpPr>
            <p:spPr>
              <a:xfrm>
                <a:off x="2350799" y="2882630"/>
                <a:ext cx="834265" cy="580358"/>
              </a:xfrm>
              <a:custGeom>
                <a:avLst/>
                <a:gdLst>
                  <a:gd name="connsiteX0" fmla="*/ 836441 w 834264"/>
                  <a:gd name="connsiteY0" fmla="*/ 0 h 580357"/>
                  <a:gd name="connsiteX1" fmla="*/ 0 w 834264"/>
                  <a:gd name="connsiteY1" fmla="*/ 586016 h 580357"/>
                </a:gdLst>
                <a:ahLst/>
                <a:cxnLst>
                  <a:cxn ang="0">
                    <a:pos x="connsiteX0" y="connsiteY0"/>
                  </a:cxn>
                  <a:cxn ang="0">
                    <a:pos x="connsiteX1" y="connsiteY1"/>
                  </a:cxn>
                </a:cxnLst>
                <a:rect l="l" t="t" r="r" b="b"/>
                <a:pathLst>
                  <a:path w="834264" h="580357">
                    <a:moveTo>
                      <a:pt x="836441" y="0"/>
                    </a:moveTo>
                    <a:lnTo>
                      <a:pt x="0" y="586016"/>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64" name="Freeform: Shape 63">
                <a:extLst>
                  <a:ext uri="{FF2B5EF4-FFF2-40B4-BE49-F238E27FC236}">
                    <a16:creationId xmlns:a16="http://schemas.microsoft.com/office/drawing/2014/main" id="{365FB364-316B-4CB8-A244-AA70D3E328BF}"/>
                  </a:ext>
                </a:extLst>
              </p:cNvPr>
              <p:cNvSpPr/>
              <p:nvPr/>
            </p:nvSpPr>
            <p:spPr>
              <a:xfrm>
                <a:off x="2127797" y="4183067"/>
                <a:ext cx="1255025" cy="304688"/>
              </a:xfrm>
              <a:custGeom>
                <a:avLst/>
                <a:gdLst>
                  <a:gd name="connsiteX0" fmla="*/ 0 w 1255024"/>
                  <a:gd name="connsiteY0" fmla="*/ 0 h 304687"/>
                  <a:gd name="connsiteX1" fmla="*/ 1260103 w 1255024"/>
                  <a:gd name="connsiteY1" fmla="*/ 307082 h 304687"/>
                </a:gdLst>
                <a:ahLst/>
                <a:cxnLst>
                  <a:cxn ang="0">
                    <a:pos x="connsiteX0" y="connsiteY0"/>
                  </a:cxn>
                  <a:cxn ang="0">
                    <a:pos x="connsiteX1" y="connsiteY1"/>
                  </a:cxn>
                </a:cxnLst>
                <a:rect l="l" t="t" r="r" b="b"/>
                <a:pathLst>
                  <a:path w="1255024" h="304687">
                    <a:moveTo>
                      <a:pt x="0" y="0"/>
                    </a:moveTo>
                    <a:lnTo>
                      <a:pt x="1260103" y="307082"/>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65" name="Freeform: Shape 64">
                <a:extLst>
                  <a:ext uri="{FF2B5EF4-FFF2-40B4-BE49-F238E27FC236}">
                    <a16:creationId xmlns:a16="http://schemas.microsoft.com/office/drawing/2014/main" id="{588F2FAC-D35B-4CF2-9EEF-D1BEB8DB372F}"/>
                  </a:ext>
                </a:extLst>
              </p:cNvPr>
              <p:cNvSpPr/>
              <p:nvPr/>
            </p:nvSpPr>
            <p:spPr>
              <a:xfrm>
                <a:off x="3387899" y="2152685"/>
                <a:ext cx="217634" cy="2335941"/>
              </a:xfrm>
              <a:custGeom>
                <a:avLst/>
                <a:gdLst>
                  <a:gd name="connsiteX0" fmla="*/ 223293 w 217634"/>
                  <a:gd name="connsiteY0" fmla="*/ 0 h 2335940"/>
                  <a:gd name="connsiteX1" fmla="*/ 0 w 217634"/>
                  <a:gd name="connsiteY1" fmla="*/ 2337464 h 2335940"/>
                </a:gdLst>
                <a:ahLst/>
                <a:cxnLst>
                  <a:cxn ang="0">
                    <a:pos x="connsiteX0" y="connsiteY0"/>
                  </a:cxn>
                  <a:cxn ang="0">
                    <a:pos x="connsiteX1" y="connsiteY1"/>
                  </a:cxn>
                </a:cxnLst>
                <a:rect l="l" t="t" r="r" b="b"/>
                <a:pathLst>
                  <a:path w="217634" h="2335940">
                    <a:moveTo>
                      <a:pt x="223293" y="0"/>
                    </a:moveTo>
                    <a:lnTo>
                      <a:pt x="0" y="2337464"/>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66" name="Freeform: Shape 65">
                <a:extLst>
                  <a:ext uri="{FF2B5EF4-FFF2-40B4-BE49-F238E27FC236}">
                    <a16:creationId xmlns:a16="http://schemas.microsoft.com/office/drawing/2014/main" id="{EBB87D7A-8C97-4D49-8D04-7B6252B1A81B}"/>
                  </a:ext>
                </a:extLst>
              </p:cNvPr>
              <p:cNvSpPr/>
              <p:nvPr/>
            </p:nvSpPr>
            <p:spPr>
              <a:xfrm>
                <a:off x="2350799" y="3151336"/>
                <a:ext cx="2241633" cy="311942"/>
              </a:xfrm>
              <a:custGeom>
                <a:avLst/>
                <a:gdLst>
                  <a:gd name="connsiteX0" fmla="*/ 2246929 w 2241633"/>
                  <a:gd name="connsiteY0" fmla="*/ 0 h 311942"/>
                  <a:gd name="connsiteX1" fmla="*/ 0 w 2241633"/>
                  <a:gd name="connsiteY1" fmla="*/ 317311 h 311942"/>
                </a:gdLst>
                <a:ahLst/>
                <a:cxnLst>
                  <a:cxn ang="0">
                    <a:pos x="connsiteX0" y="connsiteY0"/>
                  </a:cxn>
                  <a:cxn ang="0">
                    <a:pos x="connsiteX1" y="connsiteY1"/>
                  </a:cxn>
                </a:cxnLst>
                <a:rect l="l" t="t" r="r" b="b"/>
                <a:pathLst>
                  <a:path w="2241633" h="311942">
                    <a:moveTo>
                      <a:pt x="2246929" y="0"/>
                    </a:moveTo>
                    <a:lnTo>
                      <a:pt x="0" y="317311"/>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grpSp>
        <p:grpSp>
          <p:nvGrpSpPr>
            <p:cNvPr id="67" name="Graphic 41">
              <a:extLst>
                <a:ext uri="{FF2B5EF4-FFF2-40B4-BE49-F238E27FC236}">
                  <a16:creationId xmlns:a16="http://schemas.microsoft.com/office/drawing/2014/main" id="{ADD8D344-01DC-490E-90AB-3ED32D95C054}"/>
                </a:ext>
              </a:extLst>
            </p:cNvPr>
            <p:cNvGrpSpPr/>
            <p:nvPr userDrawn="1"/>
          </p:nvGrpSpPr>
          <p:grpSpPr>
            <a:xfrm rot="20854567">
              <a:off x="7533375" y="1926570"/>
              <a:ext cx="1598093" cy="1205118"/>
              <a:chOff x="4006818" y="2166850"/>
              <a:chExt cx="2654276" cy="2001586"/>
            </a:xfrm>
          </p:grpSpPr>
          <p:sp>
            <p:nvSpPr>
              <p:cNvPr id="68" name="Freeform: Shape 67">
                <a:extLst>
                  <a:ext uri="{FF2B5EF4-FFF2-40B4-BE49-F238E27FC236}">
                    <a16:creationId xmlns:a16="http://schemas.microsoft.com/office/drawing/2014/main" id="{EBDE1400-516D-40B4-AF90-1A8C30AF70D8}"/>
                  </a:ext>
                </a:extLst>
              </p:cNvPr>
              <p:cNvSpPr/>
              <p:nvPr/>
            </p:nvSpPr>
            <p:spPr>
              <a:xfrm>
                <a:off x="4040975" y="3624889"/>
                <a:ext cx="950028" cy="159547"/>
              </a:xfrm>
              <a:custGeom>
                <a:avLst/>
                <a:gdLst>
                  <a:gd name="connsiteX0" fmla="*/ 953219 w 950027"/>
                  <a:gd name="connsiteY0" fmla="*/ 0 h 159546"/>
                  <a:gd name="connsiteX1" fmla="*/ 0 w 950027"/>
                  <a:gd name="connsiteY1" fmla="*/ 165203 h 159546"/>
                </a:gdLst>
                <a:ahLst/>
                <a:cxnLst>
                  <a:cxn ang="0">
                    <a:pos x="connsiteX0" y="connsiteY0"/>
                  </a:cxn>
                  <a:cxn ang="0">
                    <a:pos x="connsiteX1" y="connsiteY1"/>
                  </a:cxn>
                </a:cxnLst>
                <a:rect l="l" t="t" r="r" b="b"/>
                <a:pathLst>
                  <a:path w="950027" h="159546">
                    <a:moveTo>
                      <a:pt x="953219" y="0"/>
                    </a:moveTo>
                    <a:lnTo>
                      <a:pt x="0" y="165203"/>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69" name="Freeform: Shape 68">
                <a:extLst>
                  <a:ext uri="{FF2B5EF4-FFF2-40B4-BE49-F238E27FC236}">
                    <a16:creationId xmlns:a16="http://schemas.microsoft.com/office/drawing/2014/main" id="{8125FC5D-EB7D-4E03-BF1D-2622CC2F8996}"/>
                  </a:ext>
                </a:extLst>
              </p:cNvPr>
              <p:cNvSpPr/>
              <p:nvPr/>
            </p:nvSpPr>
            <p:spPr>
              <a:xfrm>
                <a:off x="5225609" y="2627505"/>
                <a:ext cx="188555" cy="500397"/>
              </a:xfrm>
              <a:custGeom>
                <a:avLst/>
                <a:gdLst>
                  <a:gd name="connsiteX0" fmla="*/ 0 w 188555"/>
                  <a:gd name="connsiteY0" fmla="*/ 0 h 500396"/>
                  <a:gd name="connsiteX1" fmla="*/ 192471 w 188555"/>
                  <a:gd name="connsiteY1" fmla="*/ 504385 h 500396"/>
                </a:gdLst>
                <a:ahLst/>
                <a:cxnLst>
                  <a:cxn ang="0">
                    <a:pos x="connsiteX0" y="connsiteY0"/>
                  </a:cxn>
                  <a:cxn ang="0">
                    <a:pos x="connsiteX1" y="connsiteY1"/>
                  </a:cxn>
                </a:cxnLst>
                <a:rect l="l" t="t" r="r" b="b"/>
                <a:pathLst>
                  <a:path w="188555" h="500396">
                    <a:moveTo>
                      <a:pt x="0" y="0"/>
                    </a:moveTo>
                    <a:lnTo>
                      <a:pt x="192471" y="504385"/>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70" name="Freeform: Shape 69">
                <a:extLst>
                  <a:ext uri="{FF2B5EF4-FFF2-40B4-BE49-F238E27FC236}">
                    <a16:creationId xmlns:a16="http://schemas.microsoft.com/office/drawing/2014/main" id="{972FCB93-0625-45C5-A578-9A8FE51714DD}"/>
                  </a:ext>
                </a:extLst>
              </p:cNvPr>
              <p:cNvSpPr/>
              <p:nvPr/>
            </p:nvSpPr>
            <p:spPr>
              <a:xfrm>
                <a:off x="4040975" y="3169891"/>
                <a:ext cx="696204" cy="616430"/>
              </a:xfrm>
              <a:custGeom>
                <a:avLst/>
                <a:gdLst>
                  <a:gd name="connsiteX0" fmla="*/ 699032 w 696203"/>
                  <a:gd name="connsiteY0" fmla="*/ 0 h 616430"/>
                  <a:gd name="connsiteX1" fmla="*/ 0 w 696203"/>
                  <a:gd name="connsiteY1" fmla="*/ 620202 h 616430"/>
                </a:gdLst>
                <a:ahLst/>
                <a:cxnLst>
                  <a:cxn ang="0">
                    <a:pos x="connsiteX0" y="connsiteY0"/>
                  </a:cxn>
                  <a:cxn ang="0">
                    <a:pos x="connsiteX1" y="connsiteY1"/>
                  </a:cxn>
                </a:cxnLst>
                <a:rect l="l" t="t" r="r" b="b"/>
                <a:pathLst>
                  <a:path w="696203" h="616430">
                    <a:moveTo>
                      <a:pt x="699032" y="0"/>
                    </a:moveTo>
                    <a:lnTo>
                      <a:pt x="0" y="620202"/>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71" name="Freeform: Shape 70">
                <a:extLst>
                  <a:ext uri="{FF2B5EF4-FFF2-40B4-BE49-F238E27FC236}">
                    <a16:creationId xmlns:a16="http://schemas.microsoft.com/office/drawing/2014/main" id="{856A2180-4494-48FF-A72F-21407272B03C}"/>
                  </a:ext>
                </a:extLst>
              </p:cNvPr>
              <p:cNvSpPr/>
              <p:nvPr/>
            </p:nvSpPr>
            <p:spPr>
              <a:xfrm>
                <a:off x="4708896" y="2201008"/>
                <a:ext cx="29008" cy="964532"/>
              </a:xfrm>
              <a:custGeom>
                <a:avLst/>
                <a:gdLst>
                  <a:gd name="connsiteX0" fmla="*/ 0 w 29008"/>
                  <a:gd name="connsiteY0" fmla="*/ 0 h 964532"/>
                  <a:gd name="connsiteX1" fmla="*/ 31112 w 29008"/>
                  <a:gd name="connsiteY1" fmla="*/ 968884 h 964532"/>
                </a:gdLst>
                <a:ahLst/>
                <a:cxnLst>
                  <a:cxn ang="0">
                    <a:pos x="connsiteX0" y="connsiteY0"/>
                  </a:cxn>
                  <a:cxn ang="0">
                    <a:pos x="connsiteX1" y="connsiteY1"/>
                  </a:cxn>
                </a:cxnLst>
                <a:rect l="l" t="t" r="r" b="b"/>
                <a:pathLst>
                  <a:path w="29008" h="964532">
                    <a:moveTo>
                      <a:pt x="0" y="0"/>
                    </a:moveTo>
                    <a:lnTo>
                      <a:pt x="31112" y="968884"/>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72" name="Freeform: Shape 71">
                <a:extLst>
                  <a:ext uri="{FF2B5EF4-FFF2-40B4-BE49-F238E27FC236}">
                    <a16:creationId xmlns:a16="http://schemas.microsoft.com/office/drawing/2014/main" id="{F4C18206-057C-47EF-B884-B6AAD7A6C6D8}"/>
                  </a:ext>
                </a:extLst>
              </p:cNvPr>
              <p:cNvSpPr/>
              <p:nvPr/>
            </p:nvSpPr>
            <p:spPr>
              <a:xfrm>
                <a:off x="4708896" y="2201008"/>
                <a:ext cx="797733" cy="224816"/>
              </a:xfrm>
              <a:custGeom>
                <a:avLst/>
                <a:gdLst>
                  <a:gd name="connsiteX0" fmla="*/ 802012 w 797733"/>
                  <a:gd name="connsiteY0" fmla="*/ 229167 h 224815"/>
                  <a:gd name="connsiteX1" fmla="*/ 0 w 797733"/>
                  <a:gd name="connsiteY1" fmla="*/ 0 h 224815"/>
                </a:gdLst>
                <a:ahLst/>
                <a:cxnLst>
                  <a:cxn ang="0">
                    <a:pos x="connsiteX0" y="connsiteY0"/>
                  </a:cxn>
                  <a:cxn ang="0">
                    <a:pos x="connsiteX1" y="connsiteY1"/>
                  </a:cxn>
                </a:cxnLst>
                <a:rect l="l" t="t" r="r" b="b"/>
                <a:pathLst>
                  <a:path w="797733" h="224815">
                    <a:moveTo>
                      <a:pt x="802012" y="229167"/>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73" name="Freeform: Shape 72">
                <a:extLst>
                  <a:ext uri="{FF2B5EF4-FFF2-40B4-BE49-F238E27FC236}">
                    <a16:creationId xmlns:a16="http://schemas.microsoft.com/office/drawing/2014/main" id="{B754C379-73DB-4B69-A6A2-192E408C52C2}"/>
                  </a:ext>
                </a:extLst>
              </p:cNvPr>
              <p:cNvSpPr/>
              <p:nvPr/>
            </p:nvSpPr>
            <p:spPr>
              <a:xfrm>
                <a:off x="5510908" y="2430175"/>
                <a:ext cx="406119" cy="275581"/>
              </a:xfrm>
              <a:custGeom>
                <a:avLst/>
                <a:gdLst>
                  <a:gd name="connsiteX0" fmla="*/ 408222 w 406118"/>
                  <a:gd name="connsiteY0" fmla="*/ 277321 h 275580"/>
                  <a:gd name="connsiteX1" fmla="*/ 0 w 406118"/>
                  <a:gd name="connsiteY1" fmla="*/ 0 h 275580"/>
                </a:gdLst>
                <a:ahLst/>
                <a:cxnLst>
                  <a:cxn ang="0">
                    <a:pos x="connsiteX0" y="connsiteY0"/>
                  </a:cxn>
                  <a:cxn ang="0">
                    <a:pos x="connsiteX1" y="connsiteY1"/>
                  </a:cxn>
                </a:cxnLst>
                <a:rect l="l" t="t" r="r" b="b"/>
                <a:pathLst>
                  <a:path w="406118" h="275580">
                    <a:moveTo>
                      <a:pt x="408222" y="277321"/>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74" name="Freeform: Shape 73">
                <a:extLst>
                  <a:ext uri="{FF2B5EF4-FFF2-40B4-BE49-F238E27FC236}">
                    <a16:creationId xmlns:a16="http://schemas.microsoft.com/office/drawing/2014/main" id="{510F6194-790B-4DC6-864F-BF038BFA02A3}"/>
                  </a:ext>
                </a:extLst>
              </p:cNvPr>
              <p:cNvSpPr/>
              <p:nvPr/>
            </p:nvSpPr>
            <p:spPr>
              <a:xfrm>
                <a:off x="5418081" y="2430175"/>
                <a:ext cx="87025" cy="696204"/>
              </a:xfrm>
              <a:custGeom>
                <a:avLst/>
                <a:gdLst>
                  <a:gd name="connsiteX0" fmla="*/ 0 w 87025"/>
                  <a:gd name="connsiteY0" fmla="*/ 701716 h 696203"/>
                  <a:gd name="connsiteX1" fmla="*/ 92827 w 87025"/>
                  <a:gd name="connsiteY1" fmla="*/ 0 h 696203"/>
                </a:gdLst>
                <a:ahLst/>
                <a:cxnLst>
                  <a:cxn ang="0">
                    <a:pos x="connsiteX0" y="connsiteY0"/>
                  </a:cxn>
                  <a:cxn ang="0">
                    <a:pos x="connsiteX1" y="connsiteY1"/>
                  </a:cxn>
                </a:cxnLst>
                <a:rect l="l" t="t" r="r" b="b"/>
                <a:pathLst>
                  <a:path w="87025" h="696203">
                    <a:moveTo>
                      <a:pt x="0" y="701716"/>
                    </a:moveTo>
                    <a:lnTo>
                      <a:pt x="92827"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75" name="Freeform: Shape 74">
                <a:extLst>
                  <a:ext uri="{FF2B5EF4-FFF2-40B4-BE49-F238E27FC236}">
                    <a16:creationId xmlns:a16="http://schemas.microsoft.com/office/drawing/2014/main" id="{E95D5A01-3EF9-40CF-BA6F-DA0090DEABED}"/>
                  </a:ext>
                </a:extLst>
              </p:cNvPr>
              <p:cNvSpPr/>
              <p:nvPr/>
            </p:nvSpPr>
            <p:spPr>
              <a:xfrm>
                <a:off x="4708896" y="2201008"/>
                <a:ext cx="514901" cy="420623"/>
              </a:xfrm>
              <a:custGeom>
                <a:avLst/>
                <a:gdLst>
                  <a:gd name="connsiteX0" fmla="*/ 0 w 514900"/>
                  <a:gd name="connsiteY0" fmla="*/ 0 h 420623"/>
                  <a:gd name="connsiteX1" fmla="*/ 516714 w 514900"/>
                  <a:gd name="connsiteY1" fmla="*/ 426497 h 420623"/>
                </a:gdLst>
                <a:ahLst/>
                <a:cxnLst>
                  <a:cxn ang="0">
                    <a:pos x="connsiteX0" y="connsiteY0"/>
                  </a:cxn>
                  <a:cxn ang="0">
                    <a:pos x="connsiteX1" y="connsiteY1"/>
                  </a:cxn>
                </a:cxnLst>
                <a:rect l="l" t="t" r="r" b="b"/>
                <a:pathLst>
                  <a:path w="514900" h="420623">
                    <a:moveTo>
                      <a:pt x="0" y="0"/>
                    </a:moveTo>
                    <a:lnTo>
                      <a:pt x="516714" y="426497"/>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76" name="Freeform: Shape 75">
                <a:extLst>
                  <a:ext uri="{FF2B5EF4-FFF2-40B4-BE49-F238E27FC236}">
                    <a16:creationId xmlns:a16="http://schemas.microsoft.com/office/drawing/2014/main" id="{0F7A7FF3-88A7-423B-88A4-64D8F57D87B9}"/>
                  </a:ext>
                </a:extLst>
              </p:cNvPr>
              <p:cNvSpPr/>
              <p:nvPr/>
            </p:nvSpPr>
            <p:spPr>
              <a:xfrm>
                <a:off x="5418081" y="2707496"/>
                <a:ext cx="500396" cy="420623"/>
              </a:xfrm>
              <a:custGeom>
                <a:avLst/>
                <a:gdLst>
                  <a:gd name="connsiteX0" fmla="*/ 501049 w 500396"/>
                  <a:gd name="connsiteY0" fmla="*/ 0 h 420623"/>
                  <a:gd name="connsiteX1" fmla="*/ 0 w 500396"/>
                  <a:gd name="connsiteY1" fmla="*/ 424394 h 420623"/>
                </a:gdLst>
                <a:ahLst/>
                <a:cxnLst>
                  <a:cxn ang="0">
                    <a:pos x="connsiteX0" y="connsiteY0"/>
                  </a:cxn>
                  <a:cxn ang="0">
                    <a:pos x="connsiteX1" y="connsiteY1"/>
                  </a:cxn>
                </a:cxnLst>
                <a:rect l="l" t="t" r="r" b="b"/>
                <a:pathLst>
                  <a:path w="500396" h="420623">
                    <a:moveTo>
                      <a:pt x="501049" y="0"/>
                    </a:moveTo>
                    <a:lnTo>
                      <a:pt x="0" y="424394"/>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77" name="Freeform: Shape 76">
                <a:extLst>
                  <a:ext uri="{FF2B5EF4-FFF2-40B4-BE49-F238E27FC236}">
                    <a16:creationId xmlns:a16="http://schemas.microsoft.com/office/drawing/2014/main" id="{11CC05AB-EAC8-4F43-9946-11DEFC792196}"/>
                  </a:ext>
                </a:extLst>
              </p:cNvPr>
              <p:cNvSpPr/>
              <p:nvPr/>
            </p:nvSpPr>
            <p:spPr>
              <a:xfrm>
                <a:off x="5919130" y="2707496"/>
                <a:ext cx="108782" cy="710708"/>
              </a:xfrm>
              <a:custGeom>
                <a:avLst/>
                <a:gdLst>
                  <a:gd name="connsiteX0" fmla="*/ 113568 w 108781"/>
                  <a:gd name="connsiteY0" fmla="*/ 714117 h 710708"/>
                  <a:gd name="connsiteX1" fmla="*/ 0 w 108781"/>
                  <a:gd name="connsiteY1" fmla="*/ 0 h 710708"/>
                </a:gdLst>
                <a:ahLst/>
                <a:cxnLst>
                  <a:cxn ang="0">
                    <a:pos x="connsiteX0" y="connsiteY0"/>
                  </a:cxn>
                  <a:cxn ang="0">
                    <a:pos x="connsiteX1" y="connsiteY1"/>
                  </a:cxn>
                </a:cxnLst>
                <a:rect l="l" t="t" r="r" b="b"/>
                <a:pathLst>
                  <a:path w="108781" h="710708">
                    <a:moveTo>
                      <a:pt x="113568" y="714117"/>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78" name="Freeform: Shape 77">
                <a:extLst>
                  <a:ext uri="{FF2B5EF4-FFF2-40B4-BE49-F238E27FC236}">
                    <a16:creationId xmlns:a16="http://schemas.microsoft.com/office/drawing/2014/main" id="{3165820B-831A-4D48-BDE5-62069D342B6E}"/>
                  </a:ext>
                </a:extLst>
              </p:cNvPr>
              <p:cNvSpPr/>
              <p:nvPr/>
            </p:nvSpPr>
            <p:spPr>
              <a:xfrm>
                <a:off x="5919130" y="2707496"/>
                <a:ext cx="456884" cy="493144"/>
              </a:xfrm>
              <a:custGeom>
                <a:avLst/>
                <a:gdLst>
                  <a:gd name="connsiteX0" fmla="*/ 458406 w 456883"/>
                  <a:gd name="connsiteY0" fmla="*/ 498511 h 493144"/>
                  <a:gd name="connsiteX1" fmla="*/ 0 w 456883"/>
                  <a:gd name="connsiteY1" fmla="*/ 0 h 493144"/>
                </a:gdLst>
                <a:ahLst/>
                <a:cxnLst>
                  <a:cxn ang="0">
                    <a:pos x="connsiteX0" y="connsiteY0"/>
                  </a:cxn>
                  <a:cxn ang="0">
                    <a:pos x="connsiteX1" y="connsiteY1"/>
                  </a:cxn>
                </a:cxnLst>
                <a:rect l="l" t="t" r="r" b="b"/>
                <a:pathLst>
                  <a:path w="456883" h="493144">
                    <a:moveTo>
                      <a:pt x="458406" y="498511"/>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79" name="Freeform: Shape 78">
                <a:extLst>
                  <a:ext uri="{FF2B5EF4-FFF2-40B4-BE49-F238E27FC236}">
                    <a16:creationId xmlns:a16="http://schemas.microsoft.com/office/drawing/2014/main" id="{1FC9DA83-BC64-41D2-9748-1691C74D6768}"/>
                  </a:ext>
                </a:extLst>
              </p:cNvPr>
              <p:cNvSpPr/>
              <p:nvPr/>
            </p:nvSpPr>
            <p:spPr>
              <a:xfrm>
                <a:off x="6377536" y="3206007"/>
                <a:ext cx="246572" cy="369858"/>
              </a:xfrm>
              <a:custGeom>
                <a:avLst/>
                <a:gdLst>
                  <a:gd name="connsiteX0" fmla="*/ 252736 w 246572"/>
                  <a:gd name="connsiteY0" fmla="*/ 375733 h 369858"/>
                  <a:gd name="connsiteX1" fmla="*/ 0 w 246572"/>
                  <a:gd name="connsiteY1" fmla="*/ 0 h 369858"/>
                </a:gdLst>
                <a:ahLst/>
                <a:cxnLst>
                  <a:cxn ang="0">
                    <a:pos x="connsiteX0" y="connsiteY0"/>
                  </a:cxn>
                  <a:cxn ang="0">
                    <a:pos x="connsiteX1" y="connsiteY1"/>
                  </a:cxn>
                </a:cxnLst>
                <a:rect l="l" t="t" r="r" b="b"/>
                <a:pathLst>
                  <a:path w="246572" h="369858">
                    <a:moveTo>
                      <a:pt x="252736" y="375733"/>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80" name="Freeform: Shape 79">
                <a:extLst>
                  <a:ext uri="{FF2B5EF4-FFF2-40B4-BE49-F238E27FC236}">
                    <a16:creationId xmlns:a16="http://schemas.microsoft.com/office/drawing/2014/main" id="{977B4E53-9937-4301-A8AE-9A253D55600C}"/>
                  </a:ext>
                </a:extLst>
              </p:cNvPr>
              <p:cNvSpPr/>
              <p:nvPr/>
            </p:nvSpPr>
            <p:spPr>
              <a:xfrm>
                <a:off x="6630272" y="3581739"/>
                <a:ext cx="7252" cy="442380"/>
              </a:xfrm>
              <a:custGeom>
                <a:avLst/>
                <a:gdLst>
                  <a:gd name="connsiteX0" fmla="*/ 1233 w 0"/>
                  <a:gd name="connsiteY0" fmla="*/ 448616 h 442379"/>
                  <a:gd name="connsiteX1" fmla="*/ 0 w 0"/>
                  <a:gd name="connsiteY1" fmla="*/ 0 h 442379"/>
                </a:gdLst>
                <a:ahLst/>
                <a:cxnLst>
                  <a:cxn ang="0">
                    <a:pos x="connsiteX0" y="connsiteY0"/>
                  </a:cxn>
                  <a:cxn ang="0">
                    <a:pos x="connsiteX1" y="connsiteY1"/>
                  </a:cxn>
                </a:cxnLst>
                <a:rect l="l" t="t" r="r" b="b"/>
                <a:pathLst>
                  <a:path h="442379">
                    <a:moveTo>
                      <a:pt x="1233" y="448616"/>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81" name="Freeform: Shape 80">
                <a:extLst>
                  <a:ext uri="{FF2B5EF4-FFF2-40B4-BE49-F238E27FC236}">
                    <a16:creationId xmlns:a16="http://schemas.microsoft.com/office/drawing/2014/main" id="{CD607A9D-BE2F-4558-869F-1752A066268A}"/>
                  </a:ext>
                </a:extLst>
              </p:cNvPr>
              <p:cNvSpPr/>
              <p:nvPr/>
            </p:nvSpPr>
            <p:spPr>
              <a:xfrm>
                <a:off x="6339970" y="4030356"/>
                <a:ext cx="290085" cy="43513"/>
              </a:xfrm>
              <a:custGeom>
                <a:avLst/>
                <a:gdLst>
                  <a:gd name="connsiteX0" fmla="*/ 0 w 290084"/>
                  <a:gd name="connsiteY0" fmla="*/ 46776 h 43512"/>
                  <a:gd name="connsiteX1" fmla="*/ 291535 w 290084"/>
                  <a:gd name="connsiteY1" fmla="*/ 0 h 43512"/>
                </a:gdLst>
                <a:ahLst/>
                <a:cxnLst>
                  <a:cxn ang="0">
                    <a:pos x="connsiteX0" y="connsiteY0"/>
                  </a:cxn>
                  <a:cxn ang="0">
                    <a:pos x="connsiteX1" y="connsiteY1"/>
                  </a:cxn>
                </a:cxnLst>
                <a:rect l="l" t="t" r="r" b="b"/>
                <a:pathLst>
                  <a:path w="290084" h="43512">
                    <a:moveTo>
                      <a:pt x="0" y="46776"/>
                    </a:moveTo>
                    <a:lnTo>
                      <a:pt x="291535"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82" name="Freeform: Shape 81">
                <a:extLst>
                  <a:ext uri="{FF2B5EF4-FFF2-40B4-BE49-F238E27FC236}">
                    <a16:creationId xmlns:a16="http://schemas.microsoft.com/office/drawing/2014/main" id="{05381969-4A7C-48E2-93BA-561ED2528F20}"/>
                  </a:ext>
                </a:extLst>
              </p:cNvPr>
              <p:cNvSpPr/>
              <p:nvPr/>
            </p:nvSpPr>
            <p:spPr>
              <a:xfrm>
                <a:off x="5756537" y="4077132"/>
                <a:ext cx="580170" cy="50765"/>
              </a:xfrm>
              <a:custGeom>
                <a:avLst/>
                <a:gdLst>
                  <a:gd name="connsiteX0" fmla="*/ 0 w 580169"/>
                  <a:gd name="connsiteY0" fmla="*/ 57219 h 50764"/>
                  <a:gd name="connsiteX1" fmla="*/ 583433 w 580169"/>
                  <a:gd name="connsiteY1" fmla="*/ 0 h 50764"/>
                </a:gdLst>
                <a:ahLst/>
                <a:cxnLst>
                  <a:cxn ang="0">
                    <a:pos x="connsiteX0" y="connsiteY0"/>
                  </a:cxn>
                  <a:cxn ang="0">
                    <a:pos x="connsiteX1" y="connsiteY1"/>
                  </a:cxn>
                </a:cxnLst>
                <a:rect l="l" t="t" r="r" b="b"/>
                <a:pathLst>
                  <a:path w="580169" h="50764">
                    <a:moveTo>
                      <a:pt x="0" y="57219"/>
                    </a:moveTo>
                    <a:lnTo>
                      <a:pt x="583433"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83" name="Freeform: Shape 82">
                <a:extLst>
                  <a:ext uri="{FF2B5EF4-FFF2-40B4-BE49-F238E27FC236}">
                    <a16:creationId xmlns:a16="http://schemas.microsoft.com/office/drawing/2014/main" id="{9CC8F1FE-34C6-47FA-A5BF-B6F7A53426E5}"/>
                  </a:ext>
                </a:extLst>
              </p:cNvPr>
              <p:cNvSpPr/>
              <p:nvPr/>
            </p:nvSpPr>
            <p:spPr>
              <a:xfrm>
                <a:off x="4994194" y="3624889"/>
                <a:ext cx="761473" cy="507649"/>
              </a:xfrm>
              <a:custGeom>
                <a:avLst/>
                <a:gdLst>
                  <a:gd name="connsiteX0" fmla="*/ 0 w 761472"/>
                  <a:gd name="connsiteY0" fmla="*/ 0 h 507648"/>
                  <a:gd name="connsiteX1" fmla="*/ 762343 w 761472"/>
                  <a:gd name="connsiteY1" fmla="*/ 509462 h 507648"/>
                </a:gdLst>
                <a:ahLst/>
                <a:cxnLst>
                  <a:cxn ang="0">
                    <a:pos x="connsiteX0" y="connsiteY0"/>
                  </a:cxn>
                  <a:cxn ang="0">
                    <a:pos x="connsiteX1" y="connsiteY1"/>
                  </a:cxn>
                </a:cxnLst>
                <a:rect l="l" t="t" r="r" b="b"/>
                <a:pathLst>
                  <a:path w="761472" h="507648">
                    <a:moveTo>
                      <a:pt x="0" y="0"/>
                    </a:moveTo>
                    <a:lnTo>
                      <a:pt x="762343" y="509462"/>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84" name="Freeform: Shape 83">
                <a:extLst>
                  <a:ext uri="{FF2B5EF4-FFF2-40B4-BE49-F238E27FC236}">
                    <a16:creationId xmlns:a16="http://schemas.microsoft.com/office/drawing/2014/main" id="{0AE24C09-F16F-4F3A-AD02-2E2C2BA6F742}"/>
                  </a:ext>
                </a:extLst>
              </p:cNvPr>
              <p:cNvSpPr/>
              <p:nvPr/>
            </p:nvSpPr>
            <p:spPr>
              <a:xfrm>
                <a:off x="5756537" y="3421612"/>
                <a:ext cx="275581" cy="710708"/>
              </a:xfrm>
              <a:custGeom>
                <a:avLst/>
                <a:gdLst>
                  <a:gd name="connsiteX0" fmla="*/ 276161 w 275580"/>
                  <a:gd name="connsiteY0" fmla="*/ 0 h 710708"/>
                  <a:gd name="connsiteX1" fmla="*/ 0 w 275580"/>
                  <a:gd name="connsiteY1" fmla="*/ 712739 h 710708"/>
                </a:gdLst>
                <a:ahLst/>
                <a:cxnLst>
                  <a:cxn ang="0">
                    <a:pos x="connsiteX0" y="connsiteY0"/>
                  </a:cxn>
                  <a:cxn ang="0">
                    <a:pos x="connsiteX1" y="connsiteY1"/>
                  </a:cxn>
                </a:cxnLst>
                <a:rect l="l" t="t" r="r" b="b"/>
                <a:pathLst>
                  <a:path w="275580" h="710708">
                    <a:moveTo>
                      <a:pt x="276161" y="0"/>
                    </a:moveTo>
                    <a:lnTo>
                      <a:pt x="0" y="712739"/>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85" name="Freeform: Shape 84">
                <a:extLst>
                  <a:ext uri="{FF2B5EF4-FFF2-40B4-BE49-F238E27FC236}">
                    <a16:creationId xmlns:a16="http://schemas.microsoft.com/office/drawing/2014/main" id="{9E7B39C9-DE0A-4304-9D71-2A5B0651A367}"/>
                  </a:ext>
                </a:extLst>
              </p:cNvPr>
              <p:cNvSpPr/>
              <p:nvPr/>
            </p:nvSpPr>
            <p:spPr>
              <a:xfrm>
                <a:off x="4040975" y="3131890"/>
                <a:ext cx="1370651" cy="652691"/>
              </a:xfrm>
              <a:custGeom>
                <a:avLst/>
                <a:gdLst>
                  <a:gd name="connsiteX0" fmla="*/ 0 w 1370650"/>
                  <a:gd name="connsiteY0" fmla="*/ 658203 h 652691"/>
                  <a:gd name="connsiteX1" fmla="*/ 1377105 w 1370650"/>
                  <a:gd name="connsiteY1" fmla="*/ 0 h 652691"/>
                </a:gdLst>
                <a:ahLst/>
                <a:cxnLst>
                  <a:cxn ang="0">
                    <a:pos x="connsiteX0" y="connsiteY0"/>
                  </a:cxn>
                  <a:cxn ang="0">
                    <a:pos x="connsiteX1" y="connsiteY1"/>
                  </a:cxn>
                </a:cxnLst>
                <a:rect l="l" t="t" r="r" b="b"/>
                <a:pathLst>
                  <a:path w="1370650" h="652691">
                    <a:moveTo>
                      <a:pt x="0" y="658203"/>
                    </a:moveTo>
                    <a:lnTo>
                      <a:pt x="1377105"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86" name="Freeform: Shape 85">
                <a:extLst>
                  <a:ext uri="{FF2B5EF4-FFF2-40B4-BE49-F238E27FC236}">
                    <a16:creationId xmlns:a16="http://schemas.microsoft.com/office/drawing/2014/main" id="{3017EC67-EE4E-4501-89D3-0109ACA7A45E}"/>
                  </a:ext>
                </a:extLst>
              </p:cNvPr>
              <p:cNvSpPr/>
              <p:nvPr/>
            </p:nvSpPr>
            <p:spPr>
              <a:xfrm>
                <a:off x="4994194" y="3421612"/>
                <a:ext cx="1037053" cy="203059"/>
              </a:xfrm>
              <a:custGeom>
                <a:avLst/>
                <a:gdLst>
                  <a:gd name="connsiteX0" fmla="*/ 1038504 w 1037053"/>
                  <a:gd name="connsiteY0" fmla="*/ 0 h 203059"/>
                  <a:gd name="connsiteX1" fmla="*/ 0 w 1037053"/>
                  <a:gd name="connsiteY1" fmla="*/ 203277 h 203059"/>
                </a:gdLst>
                <a:ahLst/>
                <a:cxnLst>
                  <a:cxn ang="0">
                    <a:pos x="connsiteX0" y="connsiteY0"/>
                  </a:cxn>
                  <a:cxn ang="0">
                    <a:pos x="connsiteX1" y="connsiteY1"/>
                  </a:cxn>
                </a:cxnLst>
                <a:rect l="l" t="t" r="r" b="b"/>
                <a:pathLst>
                  <a:path w="1037053" h="203059">
                    <a:moveTo>
                      <a:pt x="1038504" y="0"/>
                    </a:moveTo>
                    <a:lnTo>
                      <a:pt x="0" y="203277"/>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87" name="Freeform: Shape 86">
                <a:extLst>
                  <a:ext uri="{FF2B5EF4-FFF2-40B4-BE49-F238E27FC236}">
                    <a16:creationId xmlns:a16="http://schemas.microsoft.com/office/drawing/2014/main" id="{7488856F-3CAC-49FE-8D58-68008F9D58B6}"/>
                  </a:ext>
                </a:extLst>
              </p:cNvPr>
              <p:cNvSpPr/>
              <p:nvPr/>
            </p:nvSpPr>
            <p:spPr>
              <a:xfrm>
                <a:off x="4743053" y="3172357"/>
                <a:ext cx="246572" cy="449632"/>
              </a:xfrm>
              <a:custGeom>
                <a:avLst/>
                <a:gdLst>
                  <a:gd name="connsiteX0" fmla="*/ 0 w 246572"/>
                  <a:gd name="connsiteY0" fmla="*/ 0 h 449631"/>
                  <a:gd name="connsiteX1" fmla="*/ 251141 w 246572"/>
                  <a:gd name="connsiteY1" fmla="*/ 452533 h 449631"/>
                </a:gdLst>
                <a:ahLst/>
                <a:cxnLst>
                  <a:cxn ang="0">
                    <a:pos x="connsiteX0" y="connsiteY0"/>
                  </a:cxn>
                  <a:cxn ang="0">
                    <a:pos x="connsiteX1" y="connsiteY1"/>
                  </a:cxn>
                </a:cxnLst>
                <a:rect l="l" t="t" r="r" b="b"/>
                <a:pathLst>
                  <a:path w="246572" h="449631">
                    <a:moveTo>
                      <a:pt x="0" y="0"/>
                    </a:moveTo>
                    <a:lnTo>
                      <a:pt x="251141" y="452533"/>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88" name="Freeform: Shape 87">
                <a:extLst>
                  <a:ext uri="{FF2B5EF4-FFF2-40B4-BE49-F238E27FC236}">
                    <a16:creationId xmlns:a16="http://schemas.microsoft.com/office/drawing/2014/main" id="{DFF5CAA1-93E5-4B0D-8E8D-130A036340C6}"/>
                  </a:ext>
                </a:extLst>
              </p:cNvPr>
              <p:cNvSpPr/>
              <p:nvPr/>
            </p:nvSpPr>
            <p:spPr>
              <a:xfrm>
                <a:off x="4737179" y="2627505"/>
                <a:ext cx="485892" cy="543909"/>
              </a:xfrm>
              <a:custGeom>
                <a:avLst/>
                <a:gdLst>
                  <a:gd name="connsiteX0" fmla="*/ 488430 w 485892"/>
                  <a:gd name="connsiteY0" fmla="*/ 0 h 543909"/>
                  <a:gd name="connsiteX1" fmla="*/ 0 w 485892"/>
                  <a:gd name="connsiteY1" fmla="*/ 544852 h 543909"/>
                </a:gdLst>
                <a:ahLst/>
                <a:cxnLst>
                  <a:cxn ang="0">
                    <a:pos x="connsiteX0" y="connsiteY0"/>
                  </a:cxn>
                  <a:cxn ang="0">
                    <a:pos x="connsiteX1" y="connsiteY1"/>
                  </a:cxn>
                </a:cxnLst>
                <a:rect l="l" t="t" r="r" b="b"/>
                <a:pathLst>
                  <a:path w="485892" h="543909">
                    <a:moveTo>
                      <a:pt x="488430" y="0"/>
                    </a:moveTo>
                    <a:lnTo>
                      <a:pt x="0" y="544852"/>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89" name="Freeform: Shape 88">
                <a:extLst>
                  <a:ext uri="{FF2B5EF4-FFF2-40B4-BE49-F238E27FC236}">
                    <a16:creationId xmlns:a16="http://schemas.microsoft.com/office/drawing/2014/main" id="{F8221D3E-6105-407C-8831-2D6F194B8FC3}"/>
                  </a:ext>
                </a:extLst>
              </p:cNvPr>
              <p:cNvSpPr/>
              <p:nvPr/>
            </p:nvSpPr>
            <p:spPr>
              <a:xfrm>
                <a:off x="5225609" y="2430175"/>
                <a:ext cx="282833" cy="195807"/>
              </a:xfrm>
              <a:custGeom>
                <a:avLst/>
                <a:gdLst>
                  <a:gd name="connsiteX0" fmla="*/ 285298 w 282832"/>
                  <a:gd name="connsiteY0" fmla="*/ 0 h 195807"/>
                  <a:gd name="connsiteX1" fmla="*/ 0 w 282832"/>
                  <a:gd name="connsiteY1" fmla="*/ 197330 h 195807"/>
                </a:gdLst>
                <a:ahLst/>
                <a:cxnLst>
                  <a:cxn ang="0">
                    <a:pos x="connsiteX0" y="connsiteY0"/>
                  </a:cxn>
                  <a:cxn ang="0">
                    <a:pos x="connsiteX1" y="connsiteY1"/>
                  </a:cxn>
                </a:cxnLst>
                <a:rect l="l" t="t" r="r" b="b"/>
                <a:pathLst>
                  <a:path w="282832" h="195807">
                    <a:moveTo>
                      <a:pt x="285298" y="0"/>
                    </a:moveTo>
                    <a:lnTo>
                      <a:pt x="0" y="19733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90" name="Freeform: Shape 89">
                <a:extLst>
                  <a:ext uri="{FF2B5EF4-FFF2-40B4-BE49-F238E27FC236}">
                    <a16:creationId xmlns:a16="http://schemas.microsoft.com/office/drawing/2014/main" id="{1E213482-3629-4DB0-91FC-514C6C1B20E7}"/>
                  </a:ext>
                </a:extLst>
              </p:cNvPr>
              <p:cNvSpPr/>
              <p:nvPr/>
            </p:nvSpPr>
            <p:spPr>
              <a:xfrm>
                <a:off x="6032698" y="3206007"/>
                <a:ext cx="340850" cy="210312"/>
              </a:xfrm>
              <a:custGeom>
                <a:avLst/>
                <a:gdLst>
                  <a:gd name="connsiteX0" fmla="*/ 344838 w 340849"/>
                  <a:gd name="connsiteY0" fmla="*/ 0 h 210311"/>
                  <a:gd name="connsiteX1" fmla="*/ 0 w 340849"/>
                  <a:gd name="connsiteY1" fmla="*/ 215606 h 210311"/>
                </a:gdLst>
                <a:ahLst/>
                <a:cxnLst>
                  <a:cxn ang="0">
                    <a:pos x="connsiteX0" y="connsiteY0"/>
                  </a:cxn>
                  <a:cxn ang="0">
                    <a:pos x="connsiteX1" y="connsiteY1"/>
                  </a:cxn>
                </a:cxnLst>
                <a:rect l="l" t="t" r="r" b="b"/>
                <a:pathLst>
                  <a:path w="340849" h="210311">
                    <a:moveTo>
                      <a:pt x="344838" y="0"/>
                    </a:moveTo>
                    <a:lnTo>
                      <a:pt x="0" y="215606"/>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91" name="Freeform: Shape 90">
                <a:extLst>
                  <a:ext uri="{FF2B5EF4-FFF2-40B4-BE49-F238E27FC236}">
                    <a16:creationId xmlns:a16="http://schemas.microsoft.com/office/drawing/2014/main" id="{CE5CE009-E87B-42A6-9F21-5A82166A6014}"/>
                  </a:ext>
                </a:extLst>
              </p:cNvPr>
              <p:cNvSpPr/>
              <p:nvPr/>
            </p:nvSpPr>
            <p:spPr>
              <a:xfrm>
                <a:off x="6339970" y="3581739"/>
                <a:ext cx="290085" cy="493144"/>
              </a:xfrm>
              <a:custGeom>
                <a:avLst/>
                <a:gdLst>
                  <a:gd name="connsiteX0" fmla="*/ 290302 w 290084"/>
                  <a:gd name="connsiteY0" fmla="*/ 0 h 493144"/>
                  <a:gd name="connsiteX1" fmla="*/ 0 w 290084"/>
                  <a:gd name="connsiteY1" fmla="*/ 495393 h 493144"/>
                </a:gdLst>
                <a:ahLst/>
                <a:cxnLst>
                  <a:cxn ang="0">
                    <a:pos x="connsiteX0" y="connsiteY0"/>
                  </a:cxn>
                  <a:cxn ang="0">
                    <a:pos x="connsiteX1" y="connsiteY1"/>
                  </a:cxn>
                </a:cxnLst>
                <a:rect l="l" t="t" r="r" b="b"/>
                <a:pathLst>
                  <a:path w="290084" h="493144">
                    <a:moveTo>
                      <a:pt x="290302" y="0"/>
                    </a:moveTo>
                    <a:lnTo>
                      <a:pt x="0" y="495393"/>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92" name="Freeform: Shape 91">
                <a:extLst>
                  <a:ext uri="{FF2B5EF4-FFF2-40B4-BE49-F238E27FC236}">
                    <a16:creationId xmlns:a16="http://schemas.microsoft.com/office/drawing/2014/main" id="{DB519D80-2EE7-41C4-9CE2-F7040A5079C6}"/>
                  </a:ext>
                </a:extLst>
              </p:cNvPr>
              <p:cNvSpPr/>
              <p:nvPr/>
            </p:nvSpPr>
            <p:spPr>
              <a:xfrm>
                <a:off x="6032698" y="3421612"/>
                <a:ext cx="304589" cy="652691"/>
              </a:xfrm>
              <a:custGeom>
                <a:avLst/>
                <a:gdLst>
                  <a:gd name="connsiteX0" fmla="*/ 0 w 304589"/>
                  <a:gd name="connsiteY0" fmla="*/ 0 h 652691"/>
                  <a:gd name="connsiteX1" fmla="*/ 307272 w 304589"/>
                  <a:gd name="connsiteY1" fmla="*/ 655519 h 652691"/>
                </a:gdLst>
                <a:ahLst/>
                <a:cxnLst>
                  <a:cxn ang="0">
                    <a:pos x="connsiteX0" y="connsiteY0"/>
                  </a:cxn>
                  <a:cxn ang="0">
                    <a:pos x="connsiteX1" y="connsiteY1"/>
                  </a:cxn>
                </a:cxnLst>
                <a:rect l="l" t="t" r="r" b="b"/>
                <a:pathLst>
                  <a:path w="304589" h="652691">
                    <a:moveTo>
                      <a:pt x="0" y="0"/>
                    </a:moveTo>
                    <a:lnTo>
                      <a:pt x="307272" y="655519"/>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93" name="Freeform: Shape 92">
                <a:extLst>
                  <a:ext uri="{FF2B5EF4-FFF2-40B4-BE49-F238E27FC236}">
                    <a16:creationId xmlns:a16="http://schemas.microsoft.com/office/drawing/2014/main" id="{234F2AD6-255A-477D-977D-598BA9A7C772}"/>
                  </a:ext>
                </a:extLst>
              </p:cNvPr>
              <p:cNvSpPr/>
              <p:nvPr/>
            </p:nvSpPr>
            <p:spPr>
              <a:xfrm>
                <a:off x="6032698" y="3421612"/>
                <a:ext cx="594674" cy="159547"/>
              </a:xfrm>
              <a:custGeom>
                <a:avLst/>
                <a:gdLst>
                  <a:gd name="connsiteX0" fmla="*/ 597575 w 594673"/>
                  <a:gd name="connsiteY0" fmla="*/ 160127 h 159546"/>
                  <a:gd name="connsiteX1" fmla="*/ 0 w 594673"/>
                  <a:gd name="connsiteY1" fmla="*/ 0 h 159546"/>
                </a:gdLst>
                <a:ahLst/>
                <a:cxnLst>
                  <a:cxn ang="0">
                    <a:pos x="connsiteX0" y="connsiteY0"/>
                  </a:cxn>
                  <a:cxn ang="0">
                    <a:pos x="connsiteX1" y="connsiteY1"/>
                  </a:cxn>
                </a:cxnLst>
                <a:rect l="l" t="t" r="r" b="b"/>
                <a:pathLst>
                  <a:path w="594673" h="159546">
                    <a:moveTo>
                      <a:pt x="597575" y="160127"/>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94" name="Freeform: Shape 93">
                <a:extLst>
                  <a:ext uri="{FF2B5EF4-FFF2-40B4-BE49-F238E27FC236}">
                    <a16:creationId xmlns:a16="http://schemas.microsoft.com/office/drawing/2014/main" id="{06065CD0-A00F-4494-9CE3-4AAE42F88B9A}"/>
                  </a:ext>
                </a:extLst>
              </p:cNvPr>
              <p:cNvSpPr/>
              <p:nvPr/>
            </p:nvSpPr>
            <p:spPr>
              <a:xfrm>
                <a:off x="5418081" y="3131890"/>
                <a:ext cx="609178" cy="282833"/>
              </a:xfrm>
              <a:custGeom>
                <a:avLst/>
                <a:gdLst>
                  <a:gd name="connsiteX0" fmla="*/ 0 w 609178"/>
                  <a:gd name="connsiteY0" fmla="*/ 0 h 282832"/>
                  <a:gd name="connsiteX1" fmla="*/ 614617 w 609178"/>
                  <a:gd name="connsiteY1" fmla="*/ 289722 h 282832"/>
                </a:gdLst>
                <a:ahLst/>
                <a:cxnLst>
                  <a:cxn ang="0">
                    <a:pos x="connsiteX0" y="connsiteY0"/>
                  </a:cxn>
                  <a:cxn ang="0">
                    <a:pos x="connsiteX1" y="connsiteY1"/>
                  </a:cxn>
                </a:cxnLst>
                <a:rect l="l" t="t" r="r" b="b"/>
                <a:pathLst>
                  <a:path w="609178" h="282832">
                    <a:moveTo>
                      <a:pt x="0" y="0"/>
                    </a:moveTo>
                    <a:lnTo>
                      <a:pt x="614617" y="289722"/>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95" name="Freeform: Shape 94">
                <a:extLst>
                  <a:ext uri="{FF2B5EF4-FFF2-40B4-BE49-F238E27FC236}">
                    <a16:creationId xmlns:a16="http://schemas.microsoft.com/office/drawing/2014/main" id="{EB43E27F-CA72-4189-88FE-6DACA9D494F5}"/>
                  </a:ext>
                </a:extLst>
              </p:cNvPr>
              <p:cNvSpPr/>
              <p:nvPr/>
            </p:nvSpPr>
            <p:spPr>
              <a:xfrm>
                <a:off x="4994194" y="3131890"/>
                <a:ext cx="420623" cy="485892"/>
              </a:xfrm>
              <a:custGeom>
                <a:avLst/>
                <a:gdLst>
                  <a:gd name="connsiteX0" fmla="*/ 0 w 420622"/>
                  <a:gd name="connsiteY0" fmla="*/ 492999 h 485892"/>
                  <a:gd name="connsiteX1" fmla="*/ 423886 w 420622"/>
                  <a:gd name="connsiteY1" fmla="*/ 0 h 485892"/>
                </a:gdLst>
                <a:ahLst/>
                <a:cxnLst>
                  <a:cxn ang="0">
                    <a:pos x="connsiteX0" y="connsiteY0"/>
                  </a:cxn>
                  <a:cxn ang="0">
                    <a:pos x="connsiteX1" y="connsiteY1"/>
                  </a:cxn>
                </a:cxnLst>
                <a:rect l="l" t="t" r="r" b="b"/>
                <a:pathLst>
                  <a:path w="420622" h="485892">
                    <a:moveTo>
                      <a:pt x="0" y="492999"/>
                    </a:moveTo>
                    <a:lnTo>
                      <a:pt x="423886"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96" name="Freeform: Shape 95">
                <a:extLst>
                  <a:ext uri="{FF2B5EF4-FFF2-40B4-BE49-F238E27FC236}">
                    <a16:creationId xmlns:a16="http://schemas.microsoft.com/office/drawing/2014/main" id="{11E3E45E-B4DA-42D5-9C66-1FE7BD8083F6}"/>
                  </a:ext>
                </a:extLst>
              </p:cNvPr>
              <p:cNvSpPr/>
              <p:nvPr/>
            </p:nvSpPr>
            <p:spPr>
              <a:xfrm>
                <a:off x="5418081" y="3131890"/>
                <a:ext cx="333598" cy="1000793"/>
              </a:xfrm>
              <a:custGeom>
                <a:avLst/>
                <a:gdLst>
                  <a:gd name="connsiteX0" fmla="*/ 338456 w 333597"/>
                  <a:gd name="connsiteY0" fmla="*/ 1002461 h 1000793"/>
                  <a:gd name="connsiteX1" fmla="*/ 0 w 333597"/>
                  <a:gd name="connsiteY1" fmla="*/ 0 h 1000793"/>
                </a:gdLst>
                <a:ahLst/>
                <a:cxnLst>
                  <a:cxn ang="0">
                    <a:pos x="connsiteX0" y="connsiteY0"/>
                  </a:cxn>
                  <a:cxn ang="0">
                    <a:pos x="connsiteX1" y="connsiteY1"/>
                  </a:cxn>
                </a:cxnLst>
                <a:rect l="l" t="t" r="r" b="b"/>
                <a:pathLst>
                  <a:path w="333597" h="1000793">
                    <a:moveTo>
                      <a:pt x="338456" y="1002461"/>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97" name="Freeform: Shape 96">
                <a:extLst>
                  <a:ext uri="{FF2B5EF4-FFF2-40B4-BE49-F238E27FC236}">
                    <a16:creationId xmlns:a16="http://schemas.microsoft.com/office/drawing/2014/main" id="{3A18DEE0-BC23-4C56-8A77-852ABEE7492C}"/>
                  </a:ext>
                </a:extLst>
              </p:cNvPr>
              <p:cNvSpPr/>
              <p:nvPr/>
            </p:nvSpPr>
            <p:spPr>
              <a:xfrm>
                <a:off x="4740007" y="3131890"/>
                <a:ext cx="674447" cy="29008"/>
              </a:xfrm>
              <a:custGeom>
                <a:avLst/>
                <a:gdLst>
                  <a:gd name="connsiteX0" fmla="*/ 0 w 674447"/>
                  <a:gd name="connsiteY0" fmla="*/ 33650 h 29008"/>
                  <a:gd name="connsiteX1" fmla="*/ 678073 w 674447"/>
                  <a:gd name="connsiteY1" fmla="*/ 0 h 29008"/>
                </a:gdLst>
                <a:ahLst/>
                <a:cxnLst>
                  <a:cxn ang="0">
                    <a:pos x="connsiteX0" y="connsiteY0"/>
                  </a:cxn>
                  <a:cxn ang="0">
                    <a:pos x="connsiteX1" y="connsiteY1"/>
                  </a:cxn>
                </a:cxnLst>
                <a:rect l="l" t="t" r="r" b="b"/>
                <a:pathLst>
                  <a:path w="674447" h="29008">
                    <a:moveTo>
                      <a:pt x="0" y="33650"/>
                    </a:moveTo>
                    <a:lnTo>
                      <a:pt x="678073"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98" name="Freeform: Shape 97">
                <a:extLst>
                  <a:ext uri="{FF2B5EF4-FFF2-40B4-BE49-F238E27FC236}">
                    <a16:creationId xmlns:a16="http://schemas.microsoft.com/office/drawing/2014/main" id="{ECC50CD2-3411-4316-974B-EF30E7149A71}"/>
                  </a:ext>
                </a:extLst>
              </p:cNvPr>
              <p:cNvSpPr/>
              <p:nvPr/>
            </p:nvSpPr>
            <p:spPr>
              <a:xfrm>
                <a:off x="5418081" y="3131890"/>
                <a:ext cx="957280" cy="72521"/>
              </a:xfrm>
              <a:custGeom>
                <a:avLst/>
                <a:gdLst>
                  <a:gd name="connsiteX0" fmla="*/ 959455 w 957279"/>
                  <a:gd name="connsiteY0" fmla="*/ 74117 h 72521"/>
                  <a:gd name="connsiteX1" fmla="*/ 0 w 957279"/>
                  <a:gd name="connsiteY1" fmla="*/ 0 h 72521"/>
                </a:gdLst>
                <a:ahLst/>
                <a:cxnLst>
                  <a:cxn ang="0">
                    <a:pos x="connsiteX0" y="connsiteY0"/>
                  </a:cxn>
                  <a:cxn ang="0">
                    <a:pos x="connsiteX1" y="connsiteY1"/>
                  </a:cxn>
                </a:cxnLst>
                <a:rect l="l" t="t" r="r" b="b"/>
                <a:pathLst>
                  <a:path w="957279" h="72521">
                    <a:moveTo>
                      <a:pt x="959455" y="74117"/>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99" name="Freeform: Shape 98">
                <a:extLst>
                  <a:ext uri="{FF2B5EF4-FFF2-40B4-BE49-F238E27FC236}">
                    <a16:creationId xmlns:a16="http://schemas.microsoft.com/office/drawing/2014/main" id="{0DB6A55B-CBA1-405F-B6B6-B17F5106B635}"/>
                  </a:ext>
                </a:extLst>
              </p:cNvPr>
              <p:cNvSpPr/>
              <p:nvPr/>
            </p:nvSpPr>
            <p:spPr>
              <a:xfrm>
                <a:off x="4994194" y="3581739"/>
                <a:ext cx="1631727" cy="36261"/>
              </a:xfrm>
              <a:custGeom>
                <a:avLst/>
                <a:gdLst>
                  <a:gd name="connsiteX0" fmla="*/ 1636078 w 1631727"/>
                  <a:gd name="connsiteY0" fmla="*/ 0 h 36260"/>
                  <a:gd name="connsiteX1" fmla="*/ 0 w 1631727"/>
                  <a:gd name="connsiteY1" fmla="*/ 43150 h 36260"/>
                </a:gdLst>
                <a:ahLst/>
                <a:cxnLst>
                  <a:cxn ang="0">
                    <a:pos x="connsiteX0" y="connsiteY0"/>
                  </a:cxn>
                  <a:cxn ang="0">
                    <a:pos x="connsiteX1" y="connsiteY1"/>
                  </a:cxn>
                </a:cxnLst>
                <a:rect l="l" t="t" r="r" b="b"/>
                <a:pathLst>
                  <a:path w="1631727" h="36260">
                    <a:moveTo>
                      <a:pt x="1636078" y="0"/>
                    </a:moveTo>
                    <a:lnTo>
                      <a:pt x="0" y="4315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00" name="Freeform: Shape 99">
                <a:extLst>
                  <a:ext uri="{FF2B5EF4-FFF2-40B4-BE49-F238E27FC236}">
                    <a16:creationId xmlns:a16="http://schemas.microsoft.com/office/drawing/2014/main" id="{900DFB69-00EB-411B-996D-C04239B2DA0C}"/>
                  </a:ext>
                </a:extLst>
              </p:cNvPr>
              <p:cNvSpPr/>
              <p:nvPr/>
            </p:nvSpPr>
            <p:spPr>
              <a:xfrm>
                <a:off x="6032698" y="3421612"/>
                <a:ext cx="594674" cy="601926"/>
              </a:xfrm>
              <a:custGeom>
                <a:avLst/>
                <a:gdLst>
                  <a:gd name="connsiteX0" fmla="*/ 598808 w 594673"/>
                  <a:gd name="connsiteY0" fmla="*/ 608743 h 601926"/>
                  <a:gd name="connsiteX1" fmla="*/ 0 w 594673"/>
                  <a:gd name="connsiteY1" fmla="*/ 0 h 601926"/>
                </a:gdLst>
                <a:ahLst/>
                <a:cxnLst>
                  <a:cxn ang="0">
                    <a:pos x="connsiteX0" y="connsiteY0"/>
                  </a:cxn>
                  <a:cxn ang="0">
                    <a:pos x="connsiteX1" y="connsiteY1"/>
                  </a:cxn>
                </a:cxnLst>
                <a:rect l="l" t="t" r="r" b="b"/>
                <a:pathLst>
                  <a:path w="594673" h="601926">
                    <a:moveTo>
                      <a:pt x="598808" y="608743"/>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01" name="Freeform: Shape 100">
                <a:extLst>
                  <a:ext uri="{FF2B5EF4-FFF2-40B4-BE49-F238E27FC236}">
                    <a16:creationId xmlns:a16="http://schemas.microsoft.com/office/drawing/2014/main" id="{E94D63DC-D7E1-4C08-9023-4E04D519B6BA}"/>
                  </a:ext>
                </a:extLst>
              </p:cNvPr>
              <p:cNvSpPr/>
              <p:nvPr/>
            </p:nvSpPr>
            <p:spPr>
              <a:xfrm>
                <a:off x="5756537" y="3581739"/>
                <a:ext cx="870254" cy="551161"/>
              </a:xfrm>
              <a:custGeom>
                <a:avLst/>
                <a:gdLst>
                  <a:gd name="connsiteX0" fmla="*/ 0 w 870254"/>
                  <a:gd name="connsiteY0" fmla="*/ 552612 h 551161"/>
                  <a:gd name="connsiteX1" fmla="*/ 873735 w 870254"/>
                  <a:gd name="connsiteY1" fmla="*/ 0 h 551161"/>
                </a:gdLst>
                <a:ahLst/>
                <a:cxnLst>
                  <a:cxn ang="0">
                    <a:pos x="connsiteX0" y="connsiteY0"/>
                  </a:cxn>
                  <a:cxn ang="0">
                    <a:pos x="connsiteX1" y="connsiteY1"/>
                  </a:cxn>
                </a:cxnLst>
                <a:rect l="l" t="t" r="r" b="b"/>
                <a:pathLst>
                  <a:path w="870254" h="551161">
                    <a:moveTo>
                      <a:pt x="0" y="552612"/>
                    </a:moveTo>
                    <a:lnTo>
                      <a:pt x="873735"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02" name="Freeform: Shape 101">
                <a:extLst>
                  <a:ext uri="{FF2B5EF4-FFF2-40B4-BE49-F238E27FC236}">
                    <a16:creationId xmlns:a16="http://schemas.microsoft.com/office/drawing/2014/main" id="{B57417A6-5442-4ED9-958C-0171CD9CE913}"/>
                  </a:ext>
                </a:extLst>
              </p:cNvPr>
              <p:cNvSpPr/>
              <p:nvPr/>
            </p:nvSpPr>
            <p:spPr>
              <a:xfrm>
                <a:off x="5225609" y="2627505"/>
                <a:ext cx="1145835" cy="572918"/>
              </a:xfrm>
              <a:custGeom>
                <a:avLst/>
                <a:gdLst>
                  <a:gd name="connsiteX0" fmla="*/ 1151927 w 1145834"/>
                  <a:gd name="connsiteY0" fmla="*/ 578502 h 572917"/>
                  <a:gd name="connsiteX1" fmla="*/ 0 w 1145834"/>
                  <a:gd name="connsiteY1" fmla="*/ 0 h 572917"/>
                </a:gdLst>
                <a:ahLst/>
                <a:cxnLst>
                  <a:cxn ang="0">
                    <a:pos x="connsiteX0" y="connsiteY0"/>
                  </a:cxn>
                  <a:cxn ang="0">
                    <a:pos x="connsiteX1" y="connsiteY1"/>
                  </a:cxn>
                </a:cxnLst>
                <a:rect l="l" t="t" r="r" b="b"/>
                <a:pathLst>
                  <a:path w="1145834" h="572917">
                    <a:moveTo>
                      <a:pt x="1151927" y="578502"/>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03" name="Freeform: Shape 102">
                <a:extLst>
                  <a:ext uri="{FF2B5EF4-FFF2-40B4-BE49-F238E27FC236}">
                    <a16:creationId xmlns:a16="http://schemas.microsoft.com/office/drawing/2014/main" id="{AC32DEC5-E4CE-498B-9AB9-0B862E24C494}"/>
                  </a:ext>
                </a:extLst>
              </p:cNvPr>
              <p:cNvSpPr/>
              <p:nvPr/>
            </p:nvSpPr>
            <p:spPr>
              <a:xfrm>
                <a:off x="4708896" y="2201008"/>
                <a:ext cx="1203852" cy="500397"/>
              </a:xfrm>
              <a:custGeom>
                <a:avLst/>
                <a:gdLst>
                  <a:gd name="connsiteX0" fmla="*/ 1210234 w 1203851"/>
                  <a:gd name="connsiteY0" fmla="*/ 506488 h 500396"/>
                  <a:gd name="connsiteX1" fmla="*/ 0 w 1203851"/>
                  <a:gd name="connsiteY1" fmla="*/ 0 h 500396"/>
                </a:gdLst>
                <a:ahLst/>
                <a:cxnLst>
                  <a:cxn ang="0">
                    <a:pos x="connsiteX0" y="connsiteY0"/>
                  </a:cxn>
                  <a:cxn ang="0">
                    <a:pos x="connsiteX1" y="connsiteY1"/>
                  </a:cxn>
                </a:cxnLst>
                <a:rect l="l" t="t" r="r" b="b"/>
                <a:pathLst>
                  <a:path w="1203851" h="500396">
                    <a:moveTo>
                      <a:pt x="1210234" y="506488"/>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04" name="Freeform: Shape 103">
                <a:extLst>
                  <a:ext uri="{FF2B5EF4-FFF2-40B4-BE49-F238E27FC236}">
                    <a16:creationId xmlns:a16="http://schemas.microsoft.com/office/drawing/2014/main" id="{837EEC14-92CA-4376-9467-C20DF9B8464D}"/>
                  </a:ext>
                </a:extLst>
              </p:cNvPr>
              <p:cNvSpPr/>
              <p:nvPr/>
            </p:nvSpPr>
            <p:spPr>
              <a:xfrm>
                <a:off x="4708896" y="2201008"/>
                <a:ext cx="282833" cy="1421416"/>
              </a:xfrm>
              <a:custGeom>
                <a:avLst/>
                <a:gdLst>
                  <a:gd name="connsiteX0" fmla="*/ 285298 w 282832"/>
                  <a:gd name="connsiteY0" fmla="*/ 1423882 h 1421416"/>
                  <a:gd name="connsiteX1" fmla="*/ 0 w 282832"/>
                  <a:gd name="connsiteY1" fmla="*/ 0 h 1421416"/>
                </a:gdLst>
                <a:ahLst/>
                <a:cxnLst>
                  <a:cxn ang="0">
                    <a:pos x="connsiteX0" y="connsiteY0"/>
                  </a:cxn>
                  <a:cxn ang="0">
                    <a:pos x="connsiteX1" y="connsiteY1"/>
                  </a:cxn>
                </a:cxnLst>
                <a:rect l="l" t="t" r="r" b="b"/>
                <a:pathLst>
                  <a:path w="282832" h="1421416">
                    <a:moveTo>
                      <a:pt x="285298" y="1423882"/>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05" name="Freeform: Shape 104">
                <a:extLst>
                  <a:ext uri="{FF2B5EF4-FFF2-40B4-BE49-F238E27FC236}">
                    <a16:creationId xmlns:a16="http://schemas.microsoft.com/office/drawing/2014/main" id="{BF07CE9B-3389-461C-8F4F-1C7052E6B853}"/>
                  </a:ext>
                </a:extLst>
              </p:cNvPr>
              <p:cNvSpPr/>
              <p:nvPr/>
            </p:nvSpPr>
            <p:spPr>
              <a:xfrm>
                <a:off x="4737179" y="2707496"/>
                <a:ext cx="1174843" cy="464136"/>
              </a:xfrm>
              <a:custGeom>
                <a:avLst/>
                <a:gdLst>
                  <a:gd name="connsiteX0" fmla="*/ 0 w 1174843"/>
                  <a:gd name="connsiteY0" fmla="*/ 464861 h 464135"/>
                  <a:gd name="connsiteX1" fmla="*/ 1181951 w 1174843"/>
                  <a:gd name="connsiteY1" fmla="*/ 0 h 464135"/>
                </a:gdLst>
                <a:ahLst/>
                <a:cxnLst>
                  <a:cxn ang="0">
                    <a:pos x="connsiteX0" y="connsiteY0"/>
                  </a:cxn>
                  <a:cxn ang="0">
                    <a:pos x="connsiteX1" y="connsiteY1"/>
                  </a:cxn>
                </a:cxnLst>
                <a:rect l="l" t="t" r="r" b="b"/>
                <a:pathLst>
                  <a:path w="1174843" h="464135">
                    <a:moveTo>
                      <a:pt x="0" y="464861"/>
                    </a:moveTo>
                    <a:lnTo>
                      <a:pt x="1181951"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06" name="Freeform: Shape 105">
                <a:extLst>
                  <a:ext uri="{FF2B5EF4-FFF2-40B4-BE49-F238E27FC236}">
                    <a16:creationId xmlns:a16="http://schemas.microsoft.com/office/drawing/2014/main" id="{60F3D1D2-CBCB-4EC6-8B27-366874516052}"/>
                  </a:ext>
                </a:extLst>
              </p:cNvPr>
              <p:cNvSpPr/>
              <p:nvPr/>
            </p:nvSpPr>
            <p:spPr>
              <a:xfrm>
                <a:off x="5225609" y="2627505"/>
                <a:ext cx="804985" cy="790481"/>
              </a:xfrm>
              <a:custGeom>
                <a:avLst/>
                <a:gdLst>
                  <a:gd name="connsiteX0" fmla="*/ 0 w 804985"/>
                  <a:gd name="connsiteY0" fmla="*/ 0 h 790481"/>
                  <a:gd name="connsiteX1" fmla="*/ 807089 w 804985"/>
                  <a:gd name="connsiteY1" fmla="*/ 794108 h 790481"/>
                </a:gdLst>
                <a:ahLst/>
                <a:cxnLst>
                  <a:cxn ang="0">
                    <a:pos x="connsiteX0" y="connsiteY0"/>
                  </a:cxn>
                  <a:cxn ang="0">
                    <a:pos x="connsiteX1" y="connsiteY1"/>
                  </a:cxn>
                </a:cxnLst>
                <a:rect l="l" t="t" r="r" b="b"/>
                <a:pathLst>
                  <a:path w="804985" h="790481">
                    <a:moveTo>
                      <a:pt x="0" y="0"/>
                    </a:moveTo>
                    <a:lnTo>
                      <a:pt x="807089" y="794108"/>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07" name="Freeform: Shape 106">
                <a:extLst>
                  <a:ext uri="{FF2B5EF4-FFF2-40B4-BE49-F238E27FC236}">
                    <a16:creationId xmlns:a16="http://schemas.microsoft.com/office/drawing/2014/main" id="{EB3C5295-268E-48DF-9088-AF47EB5349E9}"/>
                  </a:ext>
                </a:extLst>
              </p:cNvPr>
              <p:cNvSpPr/>
              <p:nvPr/>
            </p:nvSpPr>
            <p:spPr>
              <a:xfrm>
                <a:off x="5510908" y="2430175"/>
                <a:ext cx="1116827" cy="1145835"/>
              </a:xfrm>
              <a:custGeom>
                <a:avLst/>
                <a:gdLst>
                  <a:gd name="connsiteX0" fmla="*/ 1119365 w 1116826"/>
                  <a:gd name="connsiteY0" fmla="*/ 1151565 h 1145835"/>
                  <a:gd name="connsiteX1" fmla="*/ 0 w 1116826"/>
                  <a:gd name="connsiteY1" fmla="*/ 0 h 1145835"/>
                </a:gdLst>
                <a:ahLst/>
                <a:cxnLst>
                  <a:cxn ang="0">
                    <a:pos x="connsiteX0" y="connsiteY0"/>
                  </a:cxn>
                  <a:cxn ang="0">
                    <a:pos x="connsiteX1" y="connsiteY1"/>
                  </a:cxn>
                </a:cxnLst>
                <a:rect l="l" t="t" r="r" b="b"/>
                <a:pathLst>
                  <a:path w="1116826" h="1145835">
                    <a:moveTo>
                      <a:pt x="1119365" y="1151565"/>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08" name="Freeform: Shape 107">
                <a:extLst>
                  <a:ext uri="{FF2B5EF4-FFF2-40B4-BE49-F238E27FC236}">
                    <a16:creationId xmlns:a16="http://schemas.microsoft.com/office/drawing/2014/main" id="{74C8A71E-55C0-4409-A9C0-F376F74F3350}"/>
                  </a:ext>
                </a:extLst>
              </p:cNvPr>
              <p:cNvSpPr/>
              <p:nvPr/>
            </p:nvSpPr>
            <p:spPr>
              <a:xfrm>
                <a:off x="4708896" y="2201008"/>
                <a:ext cx="1044305" cy="1929065"/>
              </a:xfrm>
              <a:custGeom>
                <a:avLst/>
                <a:gdLst>
                  <a:gd name="connsiteX0" fmla="*/ 1047641 w 1044305"/>
                  <a:gd name="connsiteY0" fmla="*/ 1933343 h 1929064"/>
                  <a:gd name="connsiteX1" fmla="*/ 0 w 1044305"/>
                  <a:gd name="connsiteY1" fmla="*/ 0 h 1929064"/>
                </a:gdLst>
                <a:ahLst/>
                <a:cxnLst>
                  <a:cxn ang="0">
                    <a:pos x="connsiteX0" y="connsiteY0"/>
                  </a:cxn>
                  <a:cxn ang="0">
                    <a:pos x="connsiteX1" y="connsiteY1"/>
                  </a:cxn>
                </a:cxnLst>
                <a:rect l="l" t="t" r="r" b="b"/>
                <a:pathLst>
                  <a:path w="1044305" h="1929064">
                    <a:moveTo>
                      <a:pt x="1047641" y="1933343"/>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09" name="Freeform: Shape 108">
                <a:extLst>
                  <a:ext uri="{FF2B5EF4-FFF2-40B4-BE49-F238E27FC236}">
                    <a16:creationId xmlns:a16="http://schemas.microsoft.com/office/drawing/2014/main" id="{8E309697-2430-47D6-B51B-8E6CD92B2A3D}"/>
                  </a:ext>
                </a:extLst>
              </p:cNvPr>
              <p:cNvSpPr/>
              <p:nvPr/>
            </p:nvSpPr>
            <p:spPr>
              <a:xfrm>
                <a:off x="4994194" y="3624889"/>
                <a:ext cx="1631727" cy="398867"/>
              </a:xfrm>
              <a:custGeom>
                <a:avLst/>
                <a:gdLst>
                  <a:gd name="connsiteX0" fmla="*/ 0 w 1631727"/>
                  <a:gd name="connsiteY0" fmla="*/ 0 h 398866"/>
                  <a:gd name="connsiteX1" fmla="*/ 1637311 w 1631727"/>
                  <a:gd name="connsiteY1" fmla="*/ 405466 h 398866"/>
                </a:gdLst>
                <a:ahLst/>
                <a:cxnLst>
                  <a:cxn ang="0">
                    <a:pos x="connsiteX0" y="connsiteY0"/>
                  </a:cxn>
                  <a:cxn ang="0">
                    <a:pos x="connsiteX1" y="connsiteY1"/>
                  </a:cxn>
                </a:cxnLst>
                <a:rect l="l" t="t" r="r" b="b"/>
                <a:pathLst>
                  <a:path w="1631727" h="398866">
                    <a:moveTo>
                      <a:pt x="0" y="0"/>
                    </a:moveTo>
                    <a:lnTo>
                      <a:pt x="1637311" y="405466"/>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10" name="Freeform: Shape 109">
                <a:extLst>
                  <a:ext uri="{FF2B5EF4-FFF2-40B4-BE49-F238E27FC236}">
                    <a16:creationId xmlns:a16="http://schemas.microsoft.com/office/drawing/2014/main" id="{B21A2477-CD4E-4825-96B3-AA76A79C5198}"/>
                  </a:ext>
                </a:extLst>
              </p:cNvPr>
              <p:cNvSpPr/>
              <p:nvPr/>
            </p:nvSpPr>
            <p:spPr>
              <a:xfrm>
                <a:off x="4994194" y="3624889"/>
                <a:ext cx="1341642" cy="449632"/>
              </a:xfrm>
              <a:custGeom>
                <a:avLst/>
                <a:gdLst>
                  <a:gd name="connsiteX0" fmla="*/ 1345776 w 1341642"/>
                  <a:gd name="connsiteY0" fmla="*/ 452242 h 449631"/>
                  <a:gd name="connsiteX1" fmla="*/ 0 w 1341642"/>
                  <a:gd name="connsiteY1" fmla="*/ 0 h 449631"/>
                </a:gdLst>
                <a:ahLst/>
                <a:cxnLst>
                  <a:cxn ang="0">
                    <a:pos x="connsiteX0" y="connsiteY0"/>
                  </a:cxn>
                  <a:cxn ang="0">
                    <a:pos x="connsiteX1" y="connsiteY1"/>
                  </a:cxn>
                </a:cxnLst>
                <a:rect l="l" t="t" r="r" b="b"/>
                <a:pathLst>
                  <a:path w="1341642" h="449631">
                    <a:moveTo>
                      <a:pt x="1345776" y="452242"/>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11" name="Freeform: Shape 110">
                <a:extLst>
                  <a:ext uri="{FF2B5EF4-FFF2-40B4-BE49-F238E27FC236}">
                    <a16:creationId xmlns:a16="http://schemas.microsoft.com/office/drawing/2014/main" id="{9016ED81-C46A-409C-AC8D-39789773331A}"/>
                  </a:ext>
                </a:extLst>
              </p:cNvPr>
              <p:cNvSpPr/>
              <p:nvPr/>
            </p:nvSpPr>
            <p:spPr>
              <a:xfrm>
                <a:off x="4040975" y="3206007"/>
                <a:ext cx="2335183" cy="580170"/>
              </a:xfrm>
              <a:custGeom>
                <a:avLst/>
                <a:gdLst>
                  <a:gd name="connsiteX0" fmla="*/ 0 w 2335182"/>
                  <a:gd name="connsiteY0" fmla="*/ 584086 h 580169"/>
                  <a:gd name="connsiteX1" fmla="*/ 2336561 w 2335182"/>
                  <a:gd name="connsiteY1" fmla="*/ 0 h 580169"/>
                </a:gdLst>
                <a:ahLst/>
                <a:cxnLst>
                  <a:cxn ang="0">
                    <a:pos x="connsiteX0" y="connsiteY0"/>
                  </a:cxn>
                  <a:cxn ang="0">
                    <a:pos x="connsiteX1" y="connsiteY1"/>
                  </a:cxn>
                </a:cxnLst>
                <a:rect l="l" t="t" r="r" b="b"/>
                <a:pathLst>
                  <a:path w="2335182" h="580169">
                    <a:moveTo>
                      <a:pt x="0" y="584086"/>
                    </a:moveTo>
                    <a:lnTo>
                      <a:pt x="2336561"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12" name="Freeform: Shape 111">
                <a:extLst>
                  <a:ext uri="{FF2B5EF4-FFF2-40B4-BE49-F238E27FC236}">
                    <a16:creationId xmlns:a16="http://schemas.microsoft.com/office/drawing/2014/main" id="{92B22127-93C2-454C-9C05-5CFDE6C8211C}"/>
                  </a:ext>
                </a:extLst>
              </p:cNvPr>
              <p:cNvSpPr/>
              <p:nvPr/>
            </p:nvSpPr>
            <p:spPr>
              <a:xfrm>
                <a:off x="4040975" y="2707496"/>
                <a:ext cx="1871047" cy="1080566"/>
              </a:xfrm>
              <a:custGeom>
                <a:avLst/>
                <a:gdLst>
                  <a:gd name="connsiteX0" fmla="*/ 1878154 w 1871047"/>
                  <a:gd name="connsiteY0" fmla="*/ 0 h 1080566"/>
                  <a:gd name="connsiteX1" fmla="*/ 0 w 1871047"/>
                  <a:gd name="connsiteY1" fmla="*/ 1082597 h 1080566"/>
                </a:gdLst>
                <a:ahLst/>
                <a:cxnLst>
                  <a:cxn ang="0">
                    <a:pos x="connsiteX0" y="connsiteY0"/>
                  </a:cxn>
                  <a:cxn ang="0">
                    <a:pos x="connsiteX1" y="connsiteY1"/>
                  </a:cxn>
                </a:cxnLst>
                <a:rect l="l" t="t" r="r" b="b"/>
                <a:pathLst>
                  <a:path w="1871047" h="1080566">
                    <a:moveTo>
                      <a:pt x="1878154" y="0"/>
                    </a:moveTo>
                    <a:lnTo>
                      <a:pt x="0" y="1082597"/>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13" name="Freeform: Shape 112">
                <a:extLst>
                  <a:ext uri="{FF2B5EF4-FFF2-40B4-BE49-F238E27FC236}">
                    <a16:creationId xmlns:a16="http://schemas.microsoft.com/office/drawing/2014/main" id="{0E848A17-6FED-4FC7-BEF4-0FB4AA362766}"/>
                  </a:ext>
                </a:extLst>
              </p:cNvPr>
              <p:cNvSpPr/>
              <p:nvPr/>
            </p:nvSpPr>
            <p:spPr>
              <a:xfrm>
                <a:off x="4994194" y="2430175"/>
                <a:ext cx="514901" cy="1189348"/>
              </a:xfrm>
              <a:custGeom>
                <a:avLst/>
                <a:gdLst>
                  <a:gd name="connsiteX0" fmla="*/ 0 w 514900"/>
                  <a:gd name="connsiteY0" fmla="*/ 1194715 h 1189348"/>
                  <a:gd name="connsiteX1" fmla="*/ 516714 w 514900"/>
                  <a:gd name="connsiteY1" fmla="*/ 0 h 1189348"/>
                </a:gdLst>
                <a:ahLst/>
                <a:cxnLst>
                  <a:cxn ang="0">
                    <a:pos x="connsiteX0" y="connsiteY0"/>
                  </a:cxn>
                  <a:cxn ang="0">
                    <a:pos x="connsiteX1" y="connsiteY1"/>
                  </a:cxn>
                </a:cxnLst>
                <a:rect l="l" t="t" r="r" b="b"/>
                <a:pathLst>
                  <a:path w="514900" h="1189348">
                    <a:moveTo>
                      <a:pt x="0" y="1194715"/>
                    </a:moveTo>
                    <a:lnTo>
                      <a:pt x="516714"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14" name="Freeform: Shape 113">
                <a:extLst>
                  <a:ext uri="{FF2B5EF4-FFF2-40B4-BE49-F238E27FC236}">
                    <a16:creationId xmlns:a16="http://schemas.microsoft.com/office/drawing/2014/main" id="{622F3115-B684-4292-AC24-B6924A4663E7}"/>
                  </a:ext>
                </a:extLst>
              </p:cNvPr>
              <p:cNvSpPr/>
              <p:nvPr/>
            </p:nvSpPr>
            <p:spPr>
              <a:xfrm>
                <a:off x="4705850" y="3135734"/>
                <a:ext cx="65269" cy="65269"/>
              </a:xfrm>
              <a:custGeom>
                <a:avLst/>
                <a:gdLst>
                  <a:gd name="connsiteX0" fmla="*/ 68315 w 65269"/>
                  <a:gd name="connsiteY0" fmla="*/ 34157 h 65269"/>
                  <a:gd name="connsiteX1" fmla="*/ 34157 w 65269"/>
                  <a:gd name="connsiteY1" fmla="*/ 68315 h 65269"/>
                  <a:gd name="connsiteX2" fmla="*/ 0 w 65269"/>
                  <a:gd name="connsiteY2" fmla="*/ 34157 h 65269"/>
                  <a:gd name="connsiteX3" fmla="*/ 34157 w 65269"/>
                  <a:gd name="connsiteY3" fmla="*/ 0 h 65269"/>
                  <a:gd name="connsiteX4" fmla="*/ 68315 w 65269"/>
                  <a:gd name="connsiteY4" fmla="*/ 34157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7"/>
                    </a:moveTo>
                    <a:cubicBezTo>
                      <a:pt x="68315" y="53022"/>
                      <a:pt x="53022" y="68315"/>
                      <a:pt x="34157" y="68315"/>
                    </a:cubicBezTo>
                    <a:cubicBezTo>
                      <a:pt x="15293" y="68315"/>
                      <a:pt x="0" y="53022"/>
                      <a:pt x="0" y="34157"/>
                    </a:cubicBezTo>
                    <a:cubicBezTo>
                      <a:pt x="0" y="15293"/>
                      <a:pt x="15293" y="0"/>
                      <a:pt x="34157" y="0"/>
                    </a:cubicBezTo>
                    <a:cubicBezTo>
                      <a:pt x="53022" y="0"/>
                      <a:pt x="68315" y="15293"/>
                      <a:pt x="68315" y="34157"/>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15" name="Freeform: Shape 114">
                <a:extLst>
                  <a:ext uri="{FF2B5EF4-FFF2-40B4-BE49-F238E27FC236}">
                    <a16:creationId xmlns:a16="http://schemas.microsoft.com/office/drawing/2014/main" id="{22AA3F72-9CA3-49B9-A01E-AF8BE09DCC61}"/>
                  </a:ext>
                </a:extLst>
              </p:cNvPr>
              <p:cNvSpPr/>
              <p:nvPr/>
            </p:nvSpPr>
            <p:spPr>
              <a:xfrm>
                <a:off x="4960037" y="3590732"/>
                <a:ext cx="65269" cy="65269"/>
              </a:xfrm>
              <a:custGeom>
                <a:avLst/>
                <a:gdLst>
                  <a:gd name="connsiteX0" fmla="*/ 68315 w 65269"/>
                  <a:gd name="connsiteY0" fmla="*/ 34158 h 65269"/>
                  <a:gd name="connsiteX1" fmla="*/ 34157 w 65269"/>
                  <a:gd name="connsiteY1" fmla="*/ 68315 h 65269"/>
                  <a:gd name="connsiteX2" fmla="*/ 0 w 65269"/>
                  <a:gd name="connsiteY2" fmla="*/ 34158 h 65269"/>
                  <a:gd name="connsiteX3" fmla="*/ 34157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7" y="68315"/>
                    </a:cubicBezTo>
                    <a:cubicBezTo>
                      <a:pt x="15293" y="68315"/>
                      <a:pt x="0" y="53022"/>
                      <a:pt x="0" y="34158"/>
                    </a:cubicBezTo>
                    <a:cubicBezTo>
                      <a:pt x="0" y="15293"/>
                      <a:pt x="15293" y="0"/>
                      <a:pt x="34157"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16" name="Freeform: Shape 115">
                <a:extLst>
                  <a:ext uri="{FF2B5EF4-FFF2-40B4-BE49-F238E27FC236}">
                    <a16:creationId xmlns:a16="http://schemas.microsoft.com/office/drawing/2014/main" id="{14E0705E-8019-4806-94CB-582D1EDFB581}"/>
                  </a:ext>
                </a:extLst>
              </p:cNvPr>
              <p:cNvSpPr/>
              <p:nvPr/>
            </p:nvSpPr>
            <p:spPr>
              <a:xfrm>
                <a:off x="5722380" y="4097800"/>
                <a:ext cx="65269" cy="65269"/>
              </a:xfrm>
              <a:custGeom>
                <a:avLst/>
                <a:gdLst>
                  <a:gd name="connsiteX0" fmla="*/ 68315 w 65269"/>
                  <a:gd name="connsiteY0" fmla="*/ 34158 h 65269"/>
                  <a:gd name="connsiteX1" fmla="*/ 34157 w 65269"/>
                  <a:gd name="connsiteY1" fmla="*/ 68315 h 65269"/>
                  <a:gd name="connsiteX2" fmla="*/ 0 w 65269"/>
                  <a:gd name="connsiteY2" fmla="*/ 34158 h 65269"/>
                  <a:gd name="connsiteX3" fmla="*/ 34157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7" y="68315"/>
                    </a:cubicBezTo>
                    <a:cubicBezTo>
                      <a:pt x="15293" y="68315"/>
                      <a:pt x="0" y="53022"/>
                      <a:pt x="0" y="34158"/>
                    </a:cubicBezTo>
                    <a:cubicBezTo>
                      <a:pt x="0" y="15293"/>
                      <a:pt x="15293" y="0"/>
                      <a:pt x="34157"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17" name="Freeform: Shape 116">
                <a:extLst>
                  <a:ext uri="{FF2B5EF4-FFF2-40B4-BE49-F238E27FC236}">
                    <a16:creationId xmlns:a16="http://schemas.microsoft.com/office/drawing/2014/main" id="{FAD06C9D-6EF1-4D60-B7A8-4473DC47C464}"/>
                  </a:ext>
                </a:extLst>
              </p:cNvPr>
              <p:cNvSpPr/>
              <p:nvPr/>
            </p:nvSpPr>
            <p:spPr>
              <a:xfrm>
                <a:off x="6305813" y="4042974"/>
                <a:ext cx="65269" cy="65269"/>
              </a:xfrm>
              <a:custGeom>
                <a:avLst/>
                <a:gdLst>
                  <a:gd name="connsiteX0" fmla="*/ 68315 w 65269"/>
                  <a:gd name="connsiteY0" fmla="*/ 34158 h 65269"/>
                  <a:gd name="connsiteX1" fmla="*/ 34157 w 65269"/>
                  <a:gd name="connsiteY1" fmla="*/ 68315 h 65269"/>
                  <a:gd name="connsiteX2" fmla="*/ 0 w 65269"/>
                  <a:gd name="connsiteY2" fmla="*/ 34158 h 65269"/>
                  <a:gd name="connsiteX3" fmla="*/ 34157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7" y="68315"/>
                    </a:cubicBezTo>
                    <a:cubicBezTo>
                      <a:pt x="15293" y="68315"/>
                      <a:pt x="0" y="53022"/>
                      <a:pt x="0" y="34158"/>
                    </a:cubicBezTo>
                    <a:cubicBezTo>
                      <a:pt x="0" y="15293"/>
                      <a:pt x="15293" y="0"/>
                      <a:pt x="34157"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18" name="Freeform: Shape 117">
                <a:extLst>
                  <a:ext uri="{FF2B5EF4-FFF2-40B4-BE49-F238E27FC236}">
                    <a16:creationId xmlns:a16="http://schemas.microsoft.com/office/drawing/2014/main" id="{D727EB5D-3535-4D57-803E-5715AFE5E49F}"/>
                  </a:ext>
                </a:extLst>
              </p:cNvPr>
              <p:cNvSpPr/>
              <p:nvPr/>
            </p:nvSpPr>
            <p:spPr>
              <a:xfrm>
                <a:off x="6594012" y="3996198"/>
                <a:ext cx="65269" cy="65269"/>
              </a:xfrm>
              <a:custGeom>
                <a:avLst/>
                <a:gdLst>
                  <a:gd name="connsiteX0" fmla="*/ 68315 w 65269"/>
                  <a:gd name="connsiteY0" fmla="*/ 34157 h 65269"/>
                  <a:gd name="connsiteX1" fmla="*/ 34158 w 65269"/>
                  <a:gd name="connsiteY1" fmla="*/ 68315 h 65269"/>
                  <a:gd name="connsiteX2" fmla="*/ 0 w 65269"/>
                  <a:gd name="connsiteY2" fmla="*/ 34157 h 65269"/>
                  <a:gd name="connsiteX3" fmla="*/ 34158 w 65269"/>
                  <a:gd name="connsiteY3" fmla="*/ 0 h 65269"/>
                  <a:gd name="connsiteX4" fmla="*/ 68315 w 65269"/>
                  <a:gd name="connsiteY4" fmla="*/ 34157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7"/>
                    </a:moveTo>
                    <a:cubicBezTo>
                      <a:pt x="68315" y="53022"/>
                      <a:pt x="53022" y="68315"/>
                      <a:pt x="34158" y="68315"/>
                    </a:cubicBezTo>
                    <a:cubicBezTo>
                      <a:pt x="15293" y="68315"/>
                      <a:pt x="0" y="53022"/>
                      <a:pt x="0" y="34157"/>
                    </a:cubicBezTo>
                    <a:cubicBezTo>
                      <a:pt x="0" y="15293"/>
                      <a:pt x="15293" y="0"/>
                      <a:pt x="34158" y="0"/>
                    </a:cubicBezTo>
                    <a:cubicBezTo>
                      <a:pt x="53022" y="0"/>
                      <a:pt x="68315" y="15293"/>
                      <a:pt x="68315" y="34157"/>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19" name="Freeform: Shape 118">
                <a:extLst>
                  <a:ext uri="{FF2B5EF4-FFF2-40B4-BE49-F238E27FC236}">
                    <a16:creationId xmlns:a16="http://schemas.microsoft.com/office/drawing/2014/main" id="{FE1D35C6-22F3-4621-8802-BBFFF96E194A}"/>
                  </a:ext>
                </a:extLst>
              </p:cNvPr>
              <p:cNvSpPr/>
              <p:nvPr/>
            </p:nvSpPr>
            <p:spPr>
              <a:xfrm>
                <a:off x="6595100" y="3547582"/>
                <a:ext cx="65269" cy="65269"/>
              </a:xfrm>
              <a:custGeom>
                <a:avLst/>
                <a:gdLst>
                  <a:gd name="connsiteX0" fmla="*/ 68315 w 65269"/>
                  <a:gd name="connsiteY0" fmla="*/ 34158 h 65269"/>
                  <a:gd name="connsiteX1" fmla="*/ 34158 w 65269"/>
                  <a:gd name="connsiteY1" fmla="*/ 68315 h 65269"/>
                  <a:gd name="connsiteX2" fmla="*/ 0 w 65269"/>
                  <a:gd name="connsiteY2" fmla="*/ 34158 h 65269"/>
                  <a:gd name="connsiteX3" fmla="*/ 34158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8" y="68315"/>
                    </a:cubicBezTo>
                    <a:cubicBezTo>
                      <a:pt x="15293" y="68315"/>
                      <a:pt x="0" y="53022"/>
                      <a:pt x="0" y="34158"/>
                    </a:cubicBezTo>
                    <a:cubicBezTo>
                      <a:pt x="0" y="15293"/>
                      <a:pt x="15293" y="0"/>
                      <a:pt x="34158"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20" name="Freeform: Shape 119">
                <a:extLst>
                  <a:ext uri="{FF2B5EF4-FFF2-40B4-BE49-F238E27FC236}">
                    <a16:creationId xmlns:a16="http://schemas.microsoft.com/office/drawing/2014/main" id="{BBB275BD-C6BA-41D4-B84C-407C22F415EB}"/>
                  </a:ext>
                </a:extLst>
              </p:cNvPr>
              <p:cNvSpPr/>
              <p:nvPr/>
            </p:nvSpPr>
            <p:spPr>
              <a:xfrm>
                <a:off x="6339898" y="3172357"/>
                <a:ext cx="65269" cy="65269"/>
              </a:xfrm>
              <a:custGeom>
                <a:avLst/>
                <a:gdLst>
                  <a:gd name="connsiteX0" fmla="*/ 68315 w 65269"/>
                  <a:gd name="connsiteY0" fmla="*/ 34158 h 65269"/>
                  <a:gd name="connsiteX1" fmla="*/ 34158 w 65269"/>
                  <a:gd name="connsiteY1" fmla="*/ 68315 h 65269"/>
                  <a:gd name="connsiteX2" fmla="*/ 0 w 65269"/>
                  <a:gd name="connsiteY2" fmla="*/ 34158 h 65269"/>
                  <a:gd name="connsiteX3" fmla="*/ 34158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8" y="68315"/>
                    </a:cubicBezTo>
                    <a:cubicBezTo>
                      <a:pt x="15293" y="68315"/>
                      <a:pt x="0" y="53022"/>
                      <a:pt x="0" y="34158"/>
                    </a:cubicBezTo>
                    <a:cubicBezTo>
                      <a:pt x="0" y="15293"/>
                      <a:pt x="15293" y="0"/>
                      <a:pt x="34158"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21" name="Freeform: Shape 120">
                <a:extLst>
                  <a:ext uri="{FF2B5EF4-FFF2-40B4-BE49-F238E27FC236}">
                    <a16:creationId xmlns:a16="http://schemas.microsoft.com/office/drawing/2014/main" id="{E0191FFA-1C30-44B2-8445-061F2D17D7B5}"/>
                  </a:ext>
                </a:extLst>
              </p:cNvPr>
              <p:cNvSpPr/>
              <p:nvPr/>
            </p:nvSpPr>
            <p:spPr>
              <a:xfrm>
                <a:off x="5883159" y="2673338"/>
                <a:ext cx="65269" cy="65269"/>
              </a:xfrm>
              <a:custGeom>
                <a:avLst/>
                <a:gdLst>
                  <a:gd name="connsiteX0" fmla="*/ 68315 w 65269"/>
                  <a:gd name="connsiteY0" fmla="*/ 34158 h 65269"/>
                  <a:gd name="connsiteX1" fmla="*/ 34158 w 65269"/>
                  <a:gd name="connsiteY1" fmla="*/ 68315 h 65269"/>
                  <a:gd name="connsiteX2" fmla="*/ 0 w 65269"/>
                  <a:gd name="connsiteY2" fmla="*/ 34158 h 65269"/>
                  <a:gd name="connsiteX3" fmla="*/ 34158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8" y="68315"/>
                    </a:cubicBezTo>
                    <a:cubicBezTo>
                      <a:pt x="15293" y="68315"/>
                      <a:pt x="0" y="53022"/>
                      <a:pt x="0" y="34158"/>
                    </a:cubicBezTo>
                    <a:cubicBezTo>
                      <a:pt x="0" y="15293"/>
                      <a:pt x="15293" y="0"/>
                      <a:pt x="34158"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22" name="Freeform: Shape 121">
                <a:extLst>
                  <a:ext uri="{FF2B5EF4-FFF2-40B4-BE49-F238E27FC236}">
                    <a16:creationId xmlns:a16="http://schemas.microsoft.com/office/drawing/2014/main" id="{6E3BB260-7BF0-414A-AF66-4658F8E16F4F}"/>
                  </a:ext>
                </a:extLst>
              </p:cNvPr>
              <p:cNvSpPr/>
              <p:nvPr/>
            </p:nvSpPr>
            <p:spPr>
              <a:xfrm>
                <a:off x="5476750" y="2396017"/>
                <a:ext cx="65269" cy="65269"/>
              </a:xfrm>
              <a:custGeom>
                <a:avLst/>
                <a:gdLst>
                  <a:gd name="connsiteX0" fmla="*/ 68315 w 65269"/>
                  <a:gd name="connsiteY0" fmla="*/ 34158 h 65269"/>
                  <a:gd name="connsiteX1" fmla="*/ 34157 w 65269"/>
                  <a:gd name="connsiteY1" fmla="*/ 68315 h 65269"/>
                  <a:gd name="connsiteX2" fmla="*/ 0 w 65269"/>
                  <a:gd name="connsiteY2" fmla="*/ 34158 h 65269"/>
                  <a:gd name="connsiteX3" fmla="*/ 34157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7" y="68315"/>
                    </a:cubicBezTo>
                    <a:cubicBezTo>
                      <a:pt x="15293" y="68315"/>
                      <a:pt x="0" y="53022"/>
                      <a:pt x="0" y="34158"/>
                    </a:cubicBezTo>
                    <a:cubicBezTo>
                      <a:pt x="0" y="15293"/>
                      <a:pt x="15293" y="0"/>
                      <a:pt x="34157"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23" name="Freeform: Shape 122">
                <a:extLst>
                  <a:ext uri="{FF2B5EF4-FFF2-40B4-BE49-F238E27FC236}">
                    <a16:creationId xmlns:a16="http://schemas.microsoft.com/office/drawing/2014/main" id="{53ED103C-28CD-494D-B740-68B2DA0C3D8F}"/>
                  </a:ext>
                </a:extLst>
              </p:cNvPr>
              <p:cNvSpPr/>
              <p:nvPr/>
            </p:nvSpPr>
            <p:spPr>
              <a:xfrm>
                <a:off x="5382908" y="3097225"/>
                <a:ext cx="65269" cy="65269"/>
              </a:xfrm>
              <a:custGeom>
                <a:avLst/>
                <a:gdLst>
                  <a:gd name="connsiteX0" fmla="*/ 68315 w 65269"/>
                  <a:gd name="connsiteY0" fmla="*/ 34158 h 65269"/>
                  <a:gd name="connsiteX1" fmla="*/ 34157 w 65269"/>
                  <a:gd name="connsiteY1" fmla="*/ 68315 h 65269"/>
                  <a:gd name="connsiteX2" fmla="*/ 0 w 65269"/>
                  <a:gd name="connsiteY2" fmla="*/ 34158 h 65269"/>
                  <a:gd name="connsiteX3" fmla="*/ 34157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7" y="68315"/>
                    </a:cubicBezTo>
                    <a:cubicBezTo>
                      <a:pt x="15293" y="68315"/>
                      <a:pt x="0" y="53022"/>
                      <a:pt x="0" y="34158"/>
                    </a:cubicBezTo>
                    <a:cubicBezTo>
                      <a:pt x="0" y="15293"/>
                      <a:pt x="15293" y="0"/>
                      <a:pt x="34157"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24" name="Freeform: Shape 123">
                <a:extLst>
                  <a:ext uri="{FF2B5EF4-FFF2-40B4-BE49-F238E27FC236}">
                    <a16:creationId xmlns:a16="http://schemas.microsoft.com/office/drawing/2014/main" id="{47780B5C-5EFC-4D7E-98A0-36E61F0695AD}"/>
                  </a:ext>
                </a:extLst>
              </p:cNvPr>
              <p:cNvSpPr/>
              <p:nvPr/>
            </p:nvSpPr>
            <p:spPr>
              <a:xfrm>
                <a:off x="5998540" y="3387455"/>
                <a:ext cx="65269" cy="65269"/>
              </a:xfrm>
              <a:custGeom>
                <a:avLst/>
                <a:gdLst>
                  <a:gd name="connsiteX0" fmla="*/ 68315 w 65269"/>
                  <a:gd name="connsiteY0" fmla="*/ 34158 h 65269"/>
                  <a:gd name="connsiteX1" fmla="*/ 34158 w 65269"/>
                  <a:gd name="connsiteY1" fmla="*/ 68315 h 65269"/>
                  <a:gd name="connsiteX2" fmla="*/ 0 w 65269"/>
                  <a:gd name="connsiteY2" fmla="*/ 34158 h 65269"/>
                  <a:gd name="connsiteX3" fmla="*/ 34158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8" y="68315"/>
                    </a:cubicBezTo>
                    <a:cubicBezTo>
                      <a:pt x="15293" y="68315"/>
                      <a:pt x="0" y="53022"/>
                      <a:pt x="0" y="34158"/>
                    </a:cubicBezTo>
                    <a:cubicBezTo>
                      <a:pt x="0" y="15293"/>
                      <a:pt x="15293" y="0"/>
                      <a:pt x="34158"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25" name="Freeform: Shape 124">
                <a:extLst>
                  <a:ext uri="{FF2B5EF4-FFF2-40B4-BE49-F238E27FC236}">
                    <a16:creationId xmlns:a16="http://schemas.microsoft.com/office/drawing/2014/main" id="{12ED0E55-501B-4483-B2D4-325619320736}"/>
                  </a:ext>
                </a:extLst>
              </p:cNvPr>
              <p:cNvSpPr/>
              <p:nvPr/>
            </p:nvSpPr>
            <p:spPr>
              <a:xfrm>
                <a:off x="5193700" y="2593347"/>
                <a:ext cx="65269" cy="65269"/>
              </a:xfrm>
              <a:custGeom>
                <a:avLst/>
                <a:gdLst>
                  <a:gd name="connsiteX0" fmla="*/ 68315 w 65269"/>
                  <a:gd name="connsiteY0" fmla="*/ 34158 h 65269"/>
                  <a:gd name="connsiteX1" fmla="*/ 34157 w 65269"/>
                  <a:gd name="connsiteY1" fmla="*/ 68315 h 65269"/>
                  <a:gd name="connsiteX2" fmla="*/ 0 w 65269"/>
                  <a:gd name="connsiteY2" fmla="*/ 34158 h 65269"/>
                  <a:gd name="connsiteX3" fmla="*/ 34157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7" y="68315"/>
                    </a:cubicBezTo>
                    <a:cubicBezTo>
                      <a:pt x="15293" y="68315"/>
                      <a:pt x="0" y="53022"/>
                      <a:pt x="0" y="34158"/>
                    </a:cubicBezTo>
                    <a:cubicBezTo>
                      <a:pt x="0" y="15293"/>
                      <a:pt x="15293" y="0"/>
                      <a:pt x="34157"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26" name="Freeform: Shape 125">
                <a:extLst>
                  <a:ext uri="{FF2B5EF4-FFF2-40B4-BE49-F238E27FC236}">
                    <a16:creationId xmlns:a16="http://schemas.microsoft.com/office/drawing/2014/main" id="{F7386DBC-83F8-423C-8D68-4A27E6F68F32}"/>
                  </a:ext>
                </a:extLst>
              </p:cNvPr>
              <p:cNvSpPr/>
              <p:nvPr/>
            </p:nvSpPr>
            <p:spPr>
              <a:xfrm>
                <a:off x="4674738" y="2166850"/>
                <a:ext cx="65269" cy="65269"/>
              </a:xfrm>
              <a:custGeom>
                <a:avLst/>
                <a:gdLst>
                  <a:gd name="connsiteX0" fmla="*/ 68315 w 65269"/>
                  <a:gd name="connsiteY0" fmla="*/ 34158 h 65269"/>
                  <a:gd name="connsiteX1" fmla="*/ 34157 w 65269"/>
                  <a:gd name="connsiteY1" fmla="*/ 68315 h 65269"/>
                  <a:gd name="connsiteX2" fmla="*/ 0 w 65269"/>
                  <a:gd name="connsiteY2" fmla="*/ 34158 h 65269"/>
                  <a:gd name="connsiteX3" fmla="*/ 34157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7" y="68315"/>
                    </a:cubicBezTo>
                    <a:cubicBezTo>
                      <a:pt x="15293" y="68315"/>
                      <a:pt x="0" y="53022"/>
                      <a:pt x="0" y="34158"/>
                    </a:cubicBezTo>
                    <a:cubicBezTo>
                      <a:pt x="0" y="15293"/>
                      <a:pt x="15293" y="0"/>
                      <a:pt x="34157"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27" name="Freeform: Shape 126">
                <a:extLst>
                  <a:ext uri="{FF2B5EF4-FFF2-40B4-BE49-F238E27FC236}">
                    <a16:creationId xmlns:a16="http://schemas.microsoft.com/office/drawing/2014/main" id="{59E7DD3F-B555-4547-A811-7E8FB06D19AF}"/>
                  </a:ext>
                </a:extLst>
              </p:cNvPr>
              <p:cNvSpPr/>
              <p:nvPr/>
            </p:nvSpPr>
            <p:spPr>
              <a:xfrm>
                <a:off x="4006818" y="3755935"/>
                <a:ext cx="65269" cy="65269"/>
              </a:xfrm>
              <a:custGeom>
                <a:avLst/>
                <a:gdLst>
                  <a:gd name="connsiteX0" fmla="*/ 68315 w 65269"/>
                  <a:gd name="connsiteY0" fmla="*/ 34158 h 65269"/>
                  <a:gd name="connsiteX1" fmla="*/ 34157 w 65269"/>
                  <a:gd name="connsiteY1" fmla="*/ 68315 h 65269"/>
                  <a:gd name="connsiteX2" fmla="*/ 0 w 65269"/>
                  <a:gd name="connsiteY2" fmla="*/ 34158 h 65269"/>
                  <a:gd name="connsiteX3" fmla="*/ 34157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7" y="68315"/>
                    </a:cubicBezTo>
                    <a:cubicBezTo>
                      <a:pt x="15293" y="68315"/>
                      <a:pt x="0" y="53022"/>
                      <a:pt x="0" y="34158"/>
                    </a:cubicBezTo>
                    <a:cubicBezTo>
                      <a:pt x="0" y="15293"/>
                      <a:pt x="15293" y="0"/>
                      <a:pt x="34157"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grpSp>
        <p:grpSp>
          <p:nvGrpSpPr>
            <p:cNvPr id="128" name="Graphic 43">
              <a:extLst>
                <a:ext uri="{FF2B5EF4-FFF2-40B4-BE49-F238E27FC236}">
                  <a16:creationId xmlns:a16="http://schemas.microsoft.com/office/drawing/2014/main" id="{91673BC9-7710-4C81-A13F-49F667E338DE}"/>
                </a:ext>
              </a:extLst>
            </p:cNvPr>
            <p:cNvGrpSpPr/>
            <p:nvPr userDrawn="1"/>
          </p:nvGrpSpPr>
          <p:grpSpPr>
            <a:xfrm rot="20846441">
              <a:off x="6944168" y="2974794"/>
              <a:ext cx="1855174" cy="1143659"/>
              <a:chOff x="2676465" y="3707840"/>
              <a:chExt cx="3080205" cy="1898854"/>
            </a:xfrm>
          </p:grpSpPr>
          <p:sp>
            <p:nvSpPr>
              <p:cNvPr id="129" name="Freeform: Shape 128">
                <a:extLst>
                  <a:ext uri="{FF2B5EF4-FFF2-40B4-BE49-F238E27FC236}">
                    <a16:creationId xmlns:a16="http://schemas.microsoft.com/office/drawing/2014/main" id="{0F21679B-5F19-4D62-A886-FE343CD74E77}"/>
                  </a:ext>
                </a:extLst>
              </p:cNvPr>
              <p:cNvSpPr/>
              <p:nvPr/>
            </p:nvSpPr>
            <p:spPr>
              <a:xfrm>
                <a:off x="2708644" y="4760037"/>
                <a:ext cx="579803" cy="268159"/>
              </a:xfrm>
              <a:custGeom>
                <a:avLst/>
                <a:gdLst>
                  <a:gd name="connsiteX0" fmla="*/ 0 w 579803"/>
                  <a:gd name="connsiteY0" fmla="*/ 0 h 268158"/>
                  <a:gd name="connsiteX1" fmla="*/ 584442 w 579803"/>
                  <a:gd name="connsiteY1" fmla="*/ 271275 h 268158"/>
                </a:gdLst>
                <a:ahLst/>
                <a:cxnLst>
                  <a:cxn ang="0">
                    <a:pos x="connsiteX0" y="connsiteY0"/>
                  </a:cxn>
                  <a:cxn ang="0">
                    <a:pos x="connsiteX1" y="connsiteY1"/>
                  </a:cxn>
                </a:cxnLst>
                <a:rect l="l" t="t" r="r" b="b"/>
                <a:pathLst>
                  <a:path w="579803" h="268158">
                    <a:moveTo>
                      <a:pt x="0" y="0"/>
                    </a:moveTo>
                    <a:lnTo>
                      <a:pt x="584442" y="271275"/>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30" name="Freeform: Shape 129">
                <a:extLst>
                  <a:ext uri="{FF2B5EF4-FFF2-40B4-BE49-F238E27FC236}">
                    <a16:creationId xmlns:a16="http://schemas.microsoft.com/office/drawing/2014/main" id="{1F90F647-DDDC-47FB-876A-FDDA8826142D}"/>
                  </a:ext>
                </a:extLst>
              </p:cNvPr>
              <p:cNvSpPr/>
              <p:nvPr/>
            </p:nvSpPr>
            <p:spPr>
              <a:xfrm>
                <a:off x="3459997" y="3907002"/>
                <a:ext cx="500080" cy="710258"/>
              </a:xfrm>
              <a:custGeom>
                <a:avLst/>
                <a:gdLst>
                  <a:gd name="connsiteX0" fmla="*/ 507110 w 500080"/>
                  <a:gd name="connsiteY0" fmla="*/ 0 h 710258"/>
                  <a:gd name="connsiteX1" fmla="*/ 0 w 500080"/>
                  <a:gd name="connsiteY1" fmla="*/ 716636 h 710258"/>
                </a:gdLst>
                <a:ahLst/>
                <a:cxnLst>
                  <a:cxn ang="0">
                    <a:pos x="connsiteX0" y="connsiteY0"/>
                  </a:cxn>
                  <a:cxn ang="0">
                    <a:pos x="connsiteX1" y="connsiteY1"/>
                  </a:cxn>
                </a:cxnLst>
                <a:rect l="l" t="t" r="r" b="b"/>
                <a:pathLst>
                  <a:path w="500080" h="710258">
                    <a:moveTo>
                      <a:pt x="507110" y="0"/>
                    </a:moveTo>
                    <a:lnTo>
                      <a:pt x="0" y="716636"/>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31" name="Freeform: Shape 130">
                <a:extLst>
                  <a:ext uri="{FF2B5EF4-FFF2-40B4-BE49-F238E27FC236}">
                    <a16:creationId xmlns:a16="http://schemas.microsoft.com/office/drawing/2014/main" id="{14DF76C4-F154-4CB4-8777-2082241D0124}"/>
                  </a:ext>
                </a:extLst>
              </p:cNvPr>
              <p:cNvSpPr/>
              <p:nvPr/>
            </p:nvSpPr>
            <p:spPr>
              <a:xfrm>
                <a:off x="2708644" y="4623638"/>
                <a:ext cx="746497" cy="130456"/>
              </a:xfrm>
              <a:custGeom>
                <a:avLst/>
                <a:gdLst>
                  <a:gd name="connsiteX0" fmla="*/ 0 w 746496"/>
                  <a:gd name="connsiteY0" fmla="*/ 136399 h 130455"/>
                  <a:gd name="connsiteX1" fmla="*/ 751353 w 746496"/>
                  <a:gd name="connsiteY1" fmla="*/ 0 h 130455"/>
                </a:gdLst>
                <a:ahLst/>
                <a:cxnLst>
                  <a:cxn ang="0">
                    <a:pos x="connsiteX0" y="connsiteY0"/>
                  </a:cxn>
                  <a:cxn ang="0">
                    <a:pos x="connsiteX1" y="connsiteY1"/>
                  </a:cxn>
                </a:cxnLst>
                <a:rect l="l" t="t" r="r" b="b"/>
                <a:pathLst>
                  <a:path w="746496" h="130455">
                    <a:moveTo>
                      <a:pt x="0" y="136399"/>
                    </a:moveTo>
                    <a:lnTo>
                      <a:pt x="751353"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32" name="Freeform: Shape 131">
                <a:extLst>
                  <a:ext uri="{FF2B5EF4-FFF2-40B4-BE49-F238E27FC236}">
                    <a16:creationId xmlns:a16="http://schemas.microsoft.com/office/drawing/2014/main" id="{98C2B21F-0CAD-4E3D-9CC3-9AA6777438EF}"/>
                  </a:ext>
                </a:extLst>
              </p:cNvPr>
              <p:cNvSpPr/>
              <p:nvPr/>
            </p:nvSpPr>
            <p:spPr>
              <a:xfrm>
                <a:off x="3967107" y="3740816"/>
                <a:ext cx="949428" cy="159446"/>
              </a:xfrm>
              <a:custGeom>
                <a:avLst/>
                <a:gdLst>
                  <a:gd name="connsiteX0" fmla="*/ 953632 w 949427"/>
                  <a:gd name="connsiteY0" fmla="*/ 0 h 159445"/>
                  <a:gd name="connsiteX1" fmla="*/ 0 w 949427"/>
                  <a:gd name="connsiteY1" fmla="*/ 166186 h 159445"/>
                </a:gdLst>
                <a:ahLst/>
                <a:cxnLst>
                  <a:cxn ang="0">
                    <a:pos x="connsiteX0" y="connsiteY0"/>
                  </a:cxn>
                  <a:cxn ang="0">
                    <a:pos x="connsiteX1" y="connsiteY1"/>
                  </a:cxn>
                </a:cxnLst>
                <a:rect l="l" t="t" r="r" b="b"/>
                <a:pathLst>
                  <a:path w="949427" h="159445">
                    <a:moveTo>
                      <a:pt x="953632" y="0"/>
                    </a:moveTo>
                    <a:lnTo>
                      <a:pt x="0" y="166186"/>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33" name="Freeform: Shape 132">
                <a:extLst>
                  <a:ext uri="{FF2B5EF4-FFF2-40B4-BE49-F238E27FC236}">
                    <a16:creationId xmlns:a16="http://schemas.microsoft.com/office/drawing/2014/main" id="{F7C2C9AC-4984-417A-B91A-0F64C8B1B458}"/>
                  </a:ext>
                </a:extLst>
              </p:cNvPr>
              <p:cNvSpPr/>
              <p:nvPr/>
            </p:nvSpPr>
            <p:spPr>
              <a:xfrm>
                <a:off x="4920739" y="3740816"/>
                <a:ext cx="760992" cy="507327"/>
              </a:xfrm>
              <a:custGeom>
                <a:avLst/>
                <a:gdLst>
                  <a:gd name="connsiteX0" fmla="*/ 763456 w 760991"/>
                  <a:gd name="connsiteY0" fmla="*/ 507690 h 507327"/>
                  <a:gd name="connsiteX1" fmla="*/ 0 w 760991"/>
                  <a:gd name="connsiteY1" fmla="*/ 0 h 507327"/>
                </a:gdLst>
                <a:ahLst/>
                <a:cxnLst>
                  <a:cxn ang="0">
                    <a:pos x="connsiteX0" y="connsiteY0"/>
                  </a:cxn>
                  <a:cxn ang="0">
                    <a:pos x="connsiteX1" y="connsiteY1"/>
                  </a:cxn>
                </a:cxnLst>
                <a:rect l="l" t="t" r="r" b="b"/>
                <a:pathLst>
                  <a:path w="760991" h="507327">
                    <a:moveTo>
                      <a:pt x="763456" y="507690"/>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34" name="Freeform: Shape 133">
                <a:extLst>
                  <a:ext uri="{FF2B5EF4-FFF2-40B4-BE49-F238E27FC236}">
                    <a16:creationId xmlns:a16="http://schemas.microsoft.com/office/drawing/2014/main" id="{0F785187-AB30-4AFB-BE24-1084630E1701}"/>
                  </a:ext>
                </a:extLst>
              </p:cNvPr>
              <p:cNvSpPr/>
              <p:nvPr/>
            </p:nvSpPr>
            <p:spPr>
              <a:xfrm>
                <a:off x="5684195" y="4248506"/>
                <a:ext cx="36238" cy="572555"/>
              </a:xfrm>
              <a:custGeom>
                <a:avLst/>
                <a:gdLst>
                  <a:gd name="connsiteX0" fmla="*/ 40731 w 36237"/>
                  <a:gd name="connsiteY0" fmla="*/ 573425 h 572555"/>
                  <a:gd name="connsiteX1" fmla="*/ 0 w 36237"/>
                  <a:gd name="connsiteY1" fmla="*/ 0 h 572555"/>
                </a:gdLst>
                <a:ahLst/>
                <a:cxnLst>
                  <a:cxn ang="0">
                    <a:pos x="connsiteX0" y="connsiteY0"/>
                  </a:cxn>
                  <a:cxn ang="0">
                    <a:pos x="connsiteX1" y="connsiteY1"/>
                  </a:cxn>
                </a:cxnLst>
                <a:rect l="l" t="t" r="r" b="b"/>
                <a:pathLst>
                  <a:path w="36237" h="572555">
                    <a:moveTo>
                      <a:pt x="40731" y="573425"/>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35" name="Freeform: Shape 134">
                <a:extLst>
                  <a:ext uri="{FF2B5EF4-FFF2-40B4-BE49-F238E27FC236}">
                    <a16:creationId xmlns:a16="http://schemas.microsoft.com/office/drawing/2014/main" id="{1CBE8EE8-312E-457E-86A8-422C1B8955C2}"/>
                  </a:ext>
                </a:extLst>
              </p:cNvPr>
              <p:cNvSpPr/>
              <p:nvPr/>
            </p:nvSpPr>
            <p:spPr>
              <a:xfrm>
                <a:off x="5626359" y="4821931"/>
                <a:ext cx="94218" cy="471090"/>
              </a:xfrm>
              <a:custGeom>
                <a:avLst/>
                <a:gdLst>
                  <a:gd name="connsiteX0" fmla="*/ 0 w 94218"/>
                  <a:gd name="connsiteY0" fmla="*/ 476960 h 471089"/>
                  <a:gd name="connsiteX1" fmla="*/ 98567 w 94218"/>
                  <a:gd name="connsiteY1" fmla="*/ 0 h 471089"/>
                </a:gdLst>
                <a:ahLst/>
                <a:cxnLst>
                  <a:cxn ang="0">
                    <a:pos x="connsiteX0" y="connsiteY0"/>
                  </a:cxn>
                  <a:cxn ang="0">
                    <a:pos x="connsiteX1" y="connsiteY1"/>
                  </a:cxn>
                </a:cxnLst>
                <a:rect l="l" t="t" r="r" b="b"/>
                <a:pathLst>
                  <a:path w="94218" h="471089">
                    <a:moveTo>
                      <a:pt x="0" y="476960"/>
                    </a:moveTo>
                    <a:lnTo>
                      <a:pt x="98567"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36" name="Freeform: Shape 135">
                <a:extLst>
                  <a:ext uri="{FF2B5EF4-FFF2-40B4-BE49-F238E27FC236}">
                    <a16:creationId xmlns:a16="http://schemas.microsoft.com/office/drawing/2014/main" id="{234F406D-96C2-4418-8AD3-22271ED29359}"/>
                  </a:ext>
                </a:extLst>
              </p:cNvPr>
              <p:cNvSpPr/>
              <p:nvPr/>
            </p:nvSpPr>
            <p:spPr>
              <a:xfrm>
                <a:off x="4955744" y="5298891"/>
                <a:ext cx="666774" cy="159446"/>
              </a:xfrm>
              <a:custGeom>
                <a:avLst/>
                <a:gdLst>
                  <a:gd name="connsiteX0" fmla="*/ 0 w 666773"/>
                  <a:gd name="connsiteY0" fmla="*/ 159446 h 159445"/>
                  <a:gd name="connsiteX1" fmla="*/ 670615 w 666773"/>
                  <a:gd name="connsiteY1" fmla="*/ 0 h 159445"/>
                </a:gdLst>
                <a:ahLst/>
                <a:cxnLst>
                  <a:cxn ang="0">
                    <a:pos x="connsiteX0" y="connsiteY0"/>
                  </a:cxn>
                  <a:cxn ang="0">
                    <a:pos x="connsiteX1" y="connsiteY1"/>
                  </a:cxn>
                </a:cxnLst>
                <a:rect l="l" t="t" r="r" b="b"/>
                <a:pathLst>
                  <a:path w="666773" h="159445">
                    <a:moveTo>
                      <a:pt x="0" y="159446"/>
                    </a:moveTo>
                    <a:lnTo>
                      <a:pt x="670615"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37" name="Freeform: Shape 136">
                <a:extLst>
                  <a:ext uri="{FF2B5EF4-FFF2-40B4-BE49-F238E27FC236}">
                    <a16:creationId xmlns:a16="http://schemas.microsoft.com/office/drawing/2014/main" id="{94098094-F789-4471-9B41-4D3D4C080D69}"/>
                  </a:ext>
                </a:extLst>
              </p:cNvPr>
              <p:cNvSpPr/>
              <p:nvPr/>
            </p:nvSpPr>
            <p:spPr>
              <a:xfrm>
                <a:off x="4452982" y="5458337"/>
                <a:ext cx="500080" cy="115961"/>
              </a:xfrm>
              <a:custGeom>
                <a:avLst/>
                <a:gdLst>
                  <a:gd name="connsiteX0" fmla="*/ 0 w 500080"/>
                  <a:gd name="connsiteY0" fmla="*/ 116903 h 115960"/>
                  <a:gd name="connsiteX1" fmla="*/ 502762 w 500080"/>
                  <a:gd name="connsiteY1" fmla="*/ 0 h 115960"/>
                </a:gdLst>
                <a:ahLst/>
                <a:cxnLst>
                  <a:cxn ang="0">
                    <a:pos x="connsiteX0" y="connsiteY0"/>
                  </a:cxn>
                  <a:cxn ang="0">
                    <a:pos x="connsiteX1" y="connsiteY1"/>
                  </a:cxn>
                </a:cxnLst>
                <a:rect l="l" t="t" r="r" b="b"/>
                <a:pathLst>
                  <a:path w="500080" h="115960">
                    <a:moveTo>
                      <a:pt x="0" y="116903"/>
                    </a:moveTo>
                    <a:lnTo>
                      <a:pt x="502762"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38" name="Freeform: Shape 137">
                <a:extLst>
                  <a:ext uri="{FF2B5EF4-FFF2-40B4-BE49-F238E27FC236}">
                    <a16:creationId xmlns:a16="http://schemas.microsoft.com/office/drawing/2014/main" id="{1C9F22EB-F38A-4FE4-BC84-E45645056FF2}"/>
                  </a:ext>
                </a:extLst>
              </p:cNvPr>
              <p:cNvSpPr/>
              <p:nvPr/>
            </p:nvSpPr>
            <p:spPr>
              <a:xfrm>
                <a:off x="4220264" y="5121617"/>
                <a:ext cx="231921" cy="449347"/>
              </a:xfrm>
              <a:custGeom>
                <a:avLst/>
                <a:gdLst>
                  <a:gd name="connsiteX0" fmla="*/ 0 w 231921"/>
                  <a:gd name="connsiteY0" fmla="*/ 0 h 449347"/>
                  <a:gd name="connsiteX1" fmla="*/ 232719 w 231921"/>
                  <a:gd name="connsiteY1" fmla="*/ 453623 h 449347"/>
                </a:gdLst>
                <a:ahLst/>
                <a:cxnLst>
                  <a:cxn ang="0">
                    <a:pos x="connsiteX0" y="connsiteY0"/>
                  </a:cxn>
                  <a:cxn ang="0">
                    <a:pos x="connsiteX1" y="connsiteY1"/>
                  </a:cxn>
                </a:cxnLst>
                <a:rect l="l" t="t" r="r" b="b"/>
                <a:pathLst>
                  <a:path w="231921" h="449347">
                    <a:moveTo>
                      <a:pt x="0" y="0"/>
                    </a:moveTo>
                    <a:lnTo>
                      <a:pt x="232719" y="453623"/>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39" name="Freeform: Shape 138">
                <a:extLst>
                  <a:ext uri="{FF2B5EF4-FFF2-40B4-BE49-F238E27FC236}">
                    <a16:creationId xmlns:a16="http://schemas.microsoft.com/office/drawing/2014/main" id="{4D850BE0-3903-4215-865D-0F7A920D021B}"/>
                  </a:ext>
                </a:extLst>
              </p:cNvPr>
              <p:cNvSpPr/>
              <p:nvPr/>
            </p:nvSpPr>
            <p:spPr>
              <a:xfrm>
                <a:off x="3841145" y="4977391"/>
                <a:ext cx="376872" cy="137703"/>
              </a:xfrm>
              <a:custGeom>
                <a:avLst/>
                <a:gdLst>
                  <a:gd name="connsiteX0" fmla="*/ 0 w 376872"/>
                  <a:gd name="connsiteY0" fmla="*/ 0 h 137703"/>
                  <a:gd name="connsiteX1" fmla="*/ 379119 w 376872"/>
                  <a:gd name="connsiteY1" fmla="*/ 144226 h 137703"/>
                </a:gdLst>
                <a:ahLst/>
                <a:cxnLst>
                  <a:cxn ang="0">
                    <a:pos x="connsiteX0" y="connsiteY0"/>
                  </a:cxn>
                  <a:cxn ang="0">
                    <a:pos x="connsiteX1" y="connsiteY1"/>
                  </a:cxn>
                </a:cxnLst>
                <a:rect l="l" t="t" r="r" b="b"/>
                <a:pathLst>
                  <a:path w="376872" h="137703">
                    <a:moveTo>
                      <a:pt x="0" y="0"/>
                    </a:moveTo>
                    <a:lnTo>
                      <a:pt x="379119" y="144226"/>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40" name="Freeform: Shape 139">
                <a:extLst>
                  <a:ext uri="{FF2B5EF4-FFF2-40B4-BE49-F238E27FC236}">
                    <a16:creationId xmlns:a16="http://schemas.microsoft.com/office/drawing/2014/main" id="{2AAB278A-478B-4588-A409-DC38235B3984}"/>
                  </a:ext>
                </a:extLst>
              </p:cNvPr>
              <p:cNvSpPr/>
              <p:nvPr/>
            </p:nvSpPr>
            <p:spPr>
              <a:xfrm>
                <a:off x="3293086" y="4977391"/>
                <a:ext cx="543566" cy="50733"/>
              </a:xfrm>
              <a:custGeom>
                <a:avLst/>
                <a:gdLst>
                  <a:gd name="connsiteX0" fmla="*/ 0 w 543565"/>
                  <a:gd name="connsiteY0" fmla="*/ 53922 h 50732"/>
                  <a:gd name="connsiteX1" fmla="*/ 548059 w 543565"/>
                  <a:gd name="connsiteY1" fmla="*/ 0 h 50732"/>
                </a:gdLst>
                <a:ahLst/>
                <a:cxnLst>
                  <a:cxn ang="0">
                    <a:pos x="connsiteX0" y="connsiteY0"/>
                  </a:cxn>
                  <a:cxn ang="0">
                    <a:pos x="connsiteX1" y="connsiteY1"/>
                  </a:cxn>
                </a:cxnLst>
                <a:rect l="l" t="t" r="r" b="b"/>
                <a:pathLst>
                  <a:path w="543565" h="50732">
                    <a:moveTo>
                      <a:pt x="0" y="53922"/>
                    </a:moveTo>
                    <a:lnTo>
                      <a:pt x="548059"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41" name="Freeform: Shape 140">
                <a:extLst>
                  <a:ext uri="{FF2B5EF4-FFF2-40B4-BE49-F238E27FC236}">
                    <a16:creationId xmlns:a16="http://schemas.microsoft.com/office/drawing/2014/main" id="{009A8699-8DD2-4857-B760-27B7AD935AA8}"/>
                  </a:ext>
                </a:extLst>
              </p:cNvPr>
              <p:cNvSpPr/>
              <p:nvPr/>
            </p:nvSpPr>
            <p:spPr>
              <a:xfrm>
                <a:off x="4452982" y="5011526"/>
                <a:ext cx="318892" cy="558060"/>
              </a:xfrm>
              <a:custGeom>
                <a:avLst/>
                <a:gdLst>
                  <a:gd name="connsiteX0" fmla="*/ 0 w 318891"/>
                  <a:gd name="connsiteY0" fmla="*/ 563713 h 558060"/>
                  <a:gd name="connsiteX1" fmla="*/ 320269 w 318891"/>
                  <a:gd name="connsiteY1" fmla="*/ 0 h 558060"/>
                </a:gdLst>
                <a:ahLst/>
                <a:cxnLst>
                  <a:cxn ang="0">
                    <a:pos x="connsiteX0" y="connsiteY0"/>
                  </a:cxn>
                  <a:cxn ang="0">
                    <a:pos x="connsiteX1" y="connsiteY1"/>
                  </a:cxn>
                </a:cxnLst>
                <a:rect l="l" t="t" r="r" b="b"/>
                <a:pathLst>
                  <a:path w="318891" h="558060">
                    <a:moveTo>
                      <a:pt x="0" y="563713"/>
                    </a:moveTo>
                    <a:lnTo>
                      <a:pt x="320269"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42" name="Freeform: Shape 141">
                <a:extLst>
                  <a:ext uri="{FF2B5EF4-FFF2-40B4-BE49-F238E27FC236}">
                    <a16:creationId xmlns:a16="http://schemas.microsoft.com/office/drawing/2014/main" id="{3318B3C6-CAD5-4746-B4F1-B9F5385F92C3}"/>
                  </a:ext>
                </a:extLst>
              </p:cNvPr>
              <p:cNvSpPr/>
              <p:nvPr/>
            </p:nvSpPr>
            <p:spPr>
              <a:xfrm>
                <a:off x="4773251" y="5011526"/>
                <a:ext cx="181189" cy="442100"/>
              </a:xfrm>
              <a:custGeom>
                <a:avLst/>
                <a:gdLst>
                  <a:gd name="connsiteX0" fmla="*/ 182493 w 181188"/>
                  <a:gd name="connsiteY0" fmla="*/ 446810 h 442099"/>
                  <a:gd name="connsiteX1" fmla="*/ 0 w 181188"/>
                  <a:gd name="connsiteY1" fmla="*/ 0 h 442099"/>
                </a:gdLst>
                <a:ahLst/>
                <a:cxnLst>
                  <a:cxn ang="0">
                    <a:pos x="connsiteX0" y="connsiteY0"/>
                  </a:cxn>
                  <a:cxn ang="0">
                    <a:pos x="connsiteX1" y="connsiteY1"/>
                  </a:cxn>
                </a:cxnLst>
                <a:rect l="l" t="t" r="r" b="b"/>
                <a:pathLst>
                  <a:path w="181188" h="442099">
                    <a:moveTo>
                      <a:pt x="182493" y="446810"/>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43" name="Freeform: Shape 142">
                <a:extLst>
                  <a:ext uri="{FF2B5EF4-FFF2-40B4-BE49-F238E27FC236}">
                    <a16:creationId xmlns:a16="http://schemas.microsoft.com/office/drawing/2014/main" id="{87E4AB9C-B650-465C-8A14-5A034FAD89DA}"/>
                  </a:ext>
                </a:extLst>
              </p:cNvPr>
              <p:cNvSpPr/>
              <p:nvPr/>
            </p:nvSpPr>
            <p:spPr>
              <a:xfrm>
                <a:off x="4220264" y="5011526"/>
                <a:ext cx="550813" cy="108713"/>
              </a:xfrm>
              <a:custGeom>
                <a:avLst/>
                <a:gdLst>
                  <a:gd name="connsiteX0" fmla="*/ 0 w 550813"/>
                  <a:gd name="connsiteY0" fmla="*/ 110090 h 108713"/>
                  <a:gd name="connsiteX1" fmla="*/ 552987 w 550813"/>
                  <a:gd name="connsiteY1" fmla="*/ 0 h 108713"/>
                </a:gdLst>
                <a:ahLst/>
                <a:cxnLst>
                  <a:cxn ang="0">
                    <a:pos x="connsiteX0" y="connsiteY0"/>
                  </a:cxn>
                  <a:cxn ang="0">
                    <a:pos x="connsiteX1" y="connsiteY1"/>
                  </a:cxn>
                </a:cxnLst>
                <a:rect l="l" t="t" r="r" b="b"/>
                <a:pathLst>
                  <a:path w="550813" h="108713">
                    <a:moveTo>
                      <a:pt x="0" y="110090"/>
                    </a:moveTo>
                    <a:lnTo>
                      <a:pt x="552987"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44" name="Freeform: Shape 143">
                <a:extLst>
                  <a:ext uri="{FF2B5EF4-FFF2-40B4-BE49-F238E27FC236}">
                    <a16:creationId xmlns:a16="http://schemas.microsoft.com/office/drawing/2014/main" id="{3949D3E6-9112-48E3-A8EC-F050A6421772}"/>
                  </a:ext>
                </a:extLst>
              </p:cNvPr>
              <p:cNvSpPr/>
              <p:nvPr/>
            </p:nvSpPr>
            <p:spPr>
              <a:xfrm>
                <a:off x="4773251" y="4703651"/>
                <a:ext cx="376872" cy="304396"/>
              </a:xfrm>
              <a:custGeom>
                <a:avLst/>
                <a:gdLst>
                  <a:gd name="connsiteX0" fmla="*/ 380423 w 376872"/>
                  <a:gd name="connsiteY0" fmla="*/ 0 h 304396"/>
                  <a:gd name="connsiteX1" fmla="*/ 0 w 376872"/>
                  <a:gd name="connsiteY1" fmla="*/ 307875 h 304396"/>
                </a:gdLst>
                <a:ahLst/>
                <a:cxnLst>
                  <a:cxn ang="0">
                    <a:pos x="connsiteX0" y="connsiteY0"/>
                  </a:cxn>
                  <a:cxn ang="0">
                    <a:pos x="connsiteX1" y="connsiteY1"/>
                  </a:cxn>
                </a:cxnLst>
                <a:rect l="l" t="t" r="r" b="b"/>
                <a:pathLst>
                  <a:path w="376872" h="304396">
                    <a:moveTo>
                      <a:pt x="380423" y="0"/>
                    </a:moveTo>
                    <a:lnTo>
                      <a:pt x="0" y="307875"/>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45" name="Freeform: Shape 144">
                <a:extLst>
                  <a:ext uri="{FF2B5EF4-FFF2-40B4-BE49-F238E27FC236}">
                    <a16:creationId xmlns:a16="http://schemas.microsoft.com/office/drawing/2014/main" id="{DAA76746-68E3-4DBD-9B49-0074D9AD0E01}"/>
                  </a:ext>
                </a:extLst>
              </p:cNvPr>
              <p:cNvSpPr/>
              <p:nvPr/>
            </p:nvSpPr>
            <p:spPr>
              <a:xfrm>
                <a:off x="4662291" y="4512171"/>
                <a:ext cx="108713" cy="492832"/>
              </a:xfrm>
              <a:custGeom>
                <a:avLst/>
                <a:gdLst>
                  <a:gd name="connsiteX0" fmla="*/ 0 w 108713"/>
                  <a:gd name="connsiteY0" fmla="*/ 0 h 492832"/>
                  <a:gd name="connsiteX1" fmla="*/ 110960 w 108713"/>
                  <a:gd name="connsiteY1" fmla="*/ 499355 h 492832"/>
                </a:gdLst>
                <a:ahLst/>
                <a:cxnLst>
                  <a:cxn ang="0">
                    <a:pos x="connsiteX0" y="connsiteY0"/>
                  </a:cxn>
                  <a:cxn ang="0">
                    <a:pos x="connsiteX1" y="connsiteY1"/>
                  </a:cxn>
                </a:cxnLst>
                <a:rect l="l" t="t" r="r" b="b"/>
                <a:pathLst>
                  <a:path w="108713" h="492832">
                    <a:moveTo>
                      <a:pt x="0" y="0"/>
                    </a:moveTo>
                    <a:lnTo>
                      <a:pt x="110960" y="499355"/>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46" name="Freeform: Shape 145">
                <a:extLst>
                  <a:ext uri="{FF2B5EF4-FFF2-40B4-BE49-F238E27FC236}">
                    <a16:creationId xmlns:a16="http://schemas.microsoft.com/office/drawing/2014/main" id="{7F46EC82-7D27-4063-A09F-87243DC602BC}"/>
                  </a:ext>
                </a:extLst>
              </p:cNvPr>
              <p:cNvSpPr/>
              <p:nvPr/>
            </p:nvSpPr>
            <p:spPr>
              <a:xfrm>
                <a:off x="4192723" y="4265465"/>
                <a:ext cx="463843" cy="246416"/>
              </a:xfrm>
              <a:custGeom>
                <a:avLst/>
                <a:gdLst>
                  <a:gd name="connsiteX0" fmla="*/ 0 w 463842"/>
                  <a:gd name="connsiteY0" fmla="*/ 0 h 246416"/>
                  <a:gd name="connsiteX1" fmla="*/ 469568 w 463842"/>
                  <a:gd name="connsiteY1" fmla="*/ 246706 h 246416"/>
                </a:gdLst>
                <a:ahLst/>
                <a:cxnLst>
                  <a:cxn ang="0">
                    <a:pos x="connsiteX0" y="connsiteY0"/>
                  </a:cxn>
                  <a:cxn ang="0">
                    <a:pos x="connsiteX1" y="connsiteY1"/>
                  </a:cxn>
                </a:cxnLst>
                <a:rect l="l" t="t" r="r" b="b"/>
                <a:pathLst>
                  <a:path w="463842" h="246416">
                    <a:moveTo>
                      <a:pt x="0" y="0"/>
                    </a:moveTo>
                    <a:lnTo>
                      <a:pt x="469568" y="246706"/>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47" name="Freeform: Shape 146">
                <a:extLst>
                  <a:ext uri="{FF2B5EF4-FFF2-40B4-BE49-F238E27FC236}">
                    <a16:creationId xmlns:a16="http://schemas.microsoft.com/office/drawing/2014/main" id="{DDC6C36D-3A01-419D-9261-F63C8C2734DF}"/>
                  </a:ext>
                </a:extLst>
              </p:cNvPr>
              <p:cNvSpPr/>
              <p:nvPr/>
            </p:nvSpPr>
            <p:spPr>
              <a:xfrm>
                <a:off x="4662291" y="4512171"/>
                <a:ext cx="485585" cy="188436"/>
              </a:xfrm>
              <a:custGeom>
                <a:avLst/>
                <a:gdLst>
                  <a:gd name="connsiteX0" fmla="*/ 491383 w 485585"/>
                  <a:gd name="connsiteY0" fmla="*/ 191480 h 188435"/>
                  <a:gd name="connsiteX1" fmla="*/ 0 w 485585"/>
                  <a:gd name="connsiteY1" fmla="*/ 0 h 188435"/>
                </a:gdLst>
                <a:ahLst/>
                <a:cxnLst>
                  <a:cxn ang="0">
                    <a:pos x="connsiteX0" y="connsiteY0"/>
                  </a:cxn>
                  <a:cxn ang="0">
                    <a:pos x="connsiteX1" y="connsiteY1"/>
                  </a:cxn>
                </a:cxnLst>
                <a:rect l="l" t="t" r="r" b="b"/>
                <a:pathLst>
                  <a:path w="485585" h="188435">
                    <a:moveTo>
                      <a:pt x="491383" y="191480"/>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48" name="Freeform: Shape 147">
                <a:extLst>
                  <a:ext uri="{FF2B5EF4-FFF2-40B4-BE49-F238E27FC236}">
                    <a16:creationId xmlns:a16="http://schemas.microsoft.com/office/drawing/2014/main" id="{3465FC77-B141-40BD-AD3D-6920E6767F8C}"/>
                  </a:ext>
                </a:extLst>
              </p:cNvPr>
              <p:cNvSpPr/>
              <p:nvPr/>
            </p:nvSpPr>
            <p:spPr>
              <a:xfrm>
                <a:off x="3967107" y="3907002"/>
                <a:ext cx="224674" cy="355129"/>
              </a:xfrm>
              <a:custGeom>
                <a:avLst/>
                <a:gdLst>
                  <a:gd name="connsiteX0" fmla="*/ 0 w 224673"/>
                  <a:gd name="connsiteY0" fmla="*/ 0 h 355129"/>
                  <a:gd name="connsiteX1" fmla="*/ 225616 w 224673"/>
                  <a:gd name="connsiteY1" fmla="*/ 358463 h 355129"/>
                </a:gdLst>
                <a:ahLst/>
                <a:cxnLst>
                  <a:cxn ang="0">
                    <a:pos x="connsiteX0" y="connsiteY0"/>
                  </a:cxn>
                  <a:cxn ang="0">
                    <a:pos x="connsiteX1" y="connsiteY1"/>
                  </a:cxn>
                </a:cxnLst>
                <a:rect l="l" t="t" r="r" b="b"/>
                <a:pathLst>
                  <a:path w="224673" h="355129">
                    <a:moveTo>
                      <a:pt x="0" y="0"/>
                    </a:moveTo>
                    <a:lnTo>
                      <a:pt x="225616" y="358463"/>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49" name="Freeform: Shape 148">
                <a:extLst>
                  <a:ext uri="{FF2B5EF4-FFF2-40B4-BE49-F238E27FC236}">
                    <a16:creationId xmlns:a16="http://schemas.microsoft.com/office/drawing/2014/main" id="{D62C5999-FCF7-4664-A1A5-709DCAAB4D47}"/>
                  </a:ext>
                </a:extLst>
              </p:cNvPr>
              <p:cNvSpPr/>
              <p:nvPr/>
            </p:nvSpPr>
            <p:spPr>
              <a:xfrm>
                <a:off x="3459997" y="4265465"/>
                <a:ext cx="732002" cy="355129"/>
              </a:xfrm>
              <a:custGeom>
                <a:avLst/>
                <a:gdLst>
                  <a:gd name="connsiteX0" fmla="*/ 0 w 732001"/>
                  <a:gd name="connsiteY0" fmla="*/ 358173 h 355129"/>
                  <a:gd name="connsiteX1" fmla="*/ 732726 w 732001"/>
                  <a:gd name="connsiteY1" fmla="*/ 0 h 355129"/>
                </a:gdLst>
                <a:ahLst/>
                <a:cxnLst>
                  <a:cxn ang="0">
                    <a:pos x="connsiteX0" y="connsiteY0"/>
                  </a:cxn>
                  <a:cxn ang="0">
                    <a:pos x="connsiteX1" y="connsiteY1"/>
                  </a:cxn>
                </a:cxnLst>
                <a:rect l="l" t="t" r="r" b="b"/>
                <a:pathLst>
                  <a:path w="732001" h="355129">
                    <a:moveTo>
                      <a:pt x="0" y="358173"/>
                    </a:moveTo>
                    <a:lnTo>
                      <a:pt x="732726"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50" name="Freeform: Shape 149">
                <a:extLst>
                  <a:ext uri="{FF2B5EF4-FFF2-40B4-BE49-F238E27FC236}">
                    <a16:creationId xmlns:a16="http://schemas.microsoft.com/office/drawing/2014/main" id="{9AF4F836-BDB6-4FB9-BA74-3B36A6C13BA0}"/>
                  </a:ext>
                </a:extLst>
              </p:cNvPr>
              <p:cNvSpPr/>
              <p:nvPr/>
            </p:nvSpPr>
            <p:spPr>
              <a:xfrm>
                <a:off x="3293086" y="4623638"/>
                <a:ext cx="166693" cy="405862"/>
              </a:xfrm>
              <a:custGeom>
                <a:avLst/>
                <a:gdLst>
                  <a:gd name="connsiteX0" fmla="*/ 0 w 166693"/>
                  <a:gd name="connsiteY0" fmla="*/ 407674 h 405861"/>
                  <a:gd name="connsiteX1" fmla="*/ 166911 w 166693"/>
                  <a:gd name="connsiteY1" fmla="*/ 0 h 405861"/>
                </a:gdLst>
                <a:ahLst/>
                <a:cxnLst>
                  <a:cxn ang="0">
                    <a:pos x="connsiteX0" y="connsiteY0"/>
                  </a:cxn>
                  <a:cxn ang="0">
                    <a:pos x="connsiteX1" y="connsiteY1"/>
                  </a:cxn>
                </a:cxnLst>
                <a:rect l="l" t="t" r="r" b="b"/>
                <a:pathLst>
                  <a:path w="166693" h="405861">
                    <a:moveTo>
                      <a:pt x="0" y="407674"/>
                    </a:moveTo>
                    <a:lnTo>
                      <a:pt x="166911"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51" name="Freeform: Shape 150">
                <a:extLst>
                  <a:ext uri="{FF2B5EF4-FFF2-40B4-BE49-F238E27FC236}">
                    <a16:creationId xmlns:a16="http://schemas.microsoft.com/office/drawing/2014/main" id="{1894AB43-B962-440D-89A0-7458151D5F7B}"/>
                  </a:ext>
                </a:extLst>
              </p:cNvPr>
              <p:cNvSpPr/>
              <p:nvPr/>
            </p:nvSpPr>
            <p:spPr>
              <a:xfrm>
                <a:off x="3459997" y="4623638"/>
                <a:ext cx="376872" cy="347882"/>
              </a:xfrm>
              <a:custGeom>
                <a:avLst/>
                <a:gdLst>
                  <a:gd name="connsiteX0" fmla="*/ 381148 w 376872"/>
                  <a:gd name="connsiteY0" fmla="*/ 353752 h 347881"/>
                  <a:gd name="connsiteX1" fmla="*/ 0 w 376872"/>
                  <a:gd name="connsiteY1" fmla="*/ 0 h 347881"/>
                </a:gdLst>
                <a:ahLst/>
                <a:cxnLst>
                  <a:cxn ang="0">
                    <a:pos x="connsiteX0" y="connsiteY0"/>
                  </a:cxn>
                  <a:cxn ang="0">
                    <a:pos x="connsiteX1" y="connsiteY1"/>
                  </a:cxn>
                </a:cxnLst>
                <a:rect l="l" t="t" r="r" b="b"/>
                <a:pathLst>
                  <a:path w="376872" h="347881">
                    <a:moveTo>
                      <a:pt x="381148" y="353752"/>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52" name="Freeform: Shape 151">
                <a:extLst>
                  <a:ext uri="{FF2B5EF4-FFF2-40B4-BE49-F238E27FC236}">
                    <a16:creationId xmlns:a16="http://schemas.microsoft.com/office/drawing/2014/main" id="{12B5C863-50B2-4543-ABB2-26F631A0642F}"/>
                  </a:ext>
                </a:extLst>
              </p:cNvPr>
              <p:cNvSpPr/>
              <p:nvPr/>
            </p:nvSpPr>
            <p:spPr>
              <a:xfrm>
                <a:off x="4192723" y="4265465"/>
                <a:ext cx="21743" cy="855209"/>
              </a:xfrm>
              <a:custGeom>
                <a:avLst/>
                <a:gdLst>
                  <a:gd name="connsiteX0" fmla="*/ 27541 w 21742"/>
                  <a:gd name="connsiteY0" fmla="*/ 856151 h 855209"/>
                  <a:gd name="connsiteX1" fmla="*/ 0 w 21742"/>
                  <a:gd name="connsiteY1" fmla="*/ 0 h 855209"/>
                </a:gdLst>
                <a:ahLst/>
                <a:cxnLst>
                  <a:cxn ang="0">
                    <a:pos x="connsiteX0" y="connsiteY0"/>
                  </a:cxn>
                  <a:cxn ang="0">
                    <a:pos x="connsiteX1" y="connsiteY1"/>
                  </a:cxn>
                </a:cxnLst>
                <a:rect l="l" t="t" r="r" b="b"/>
                <a:pathLst>
                  <a:path w="21742" h="855209">
                    <a:moveTo>
                      <a:pt x="27541" y="856151"/>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53" name="Freeform: Shape 152">
                <a:extLst>
                  <a:ext uri="{FF2B5EF4-FFF2-40B4-BE49-F238E27FC236}">
                    <a16:creationId xmlns:a16="http://schemas.microsoft.com/office/drawing/2014/main" id="{7FE33ECD-3C7B-43DE-B83E-11CF6745AD41}"/>
                  </a:ext>
                </a:extLst>
              </p:cNvPr>
              <p:cNvSpPr/>
              <p:nvPr/>
            </p:nvSpPr>
            <p:spPr>
              <a:xfrm>
                <a:off x="4192723" y="3740816"/>
                <a:ext cx="724754" cy="521822"/>
              </a:xfrm>
              <a:custGeom>
                <a:avLst/>
                <a:gdLst>
                  <a:gd name="connsiteX0" fmla="*/ 728016 w 724754"/>
                  <a:gd name="connsiteY0" fmla="*/ 0 h 521822"/>
                  <a:gd name="connsiteX1" fmla="*/ 0 w 724754"/>
                  <a:gd name="connsiteY1" fmla="*/ 524649 h 521822"/>
                </a:gdLst>
                <a:ahLst/>
                <a:cxnLst>
                  <a:cxn ang="0">
                    <a:pos x="connsiteX0" y="connsiteY0"/>
                  </a:cxn>
                  <a:cxn ang="0">
                    <a:pos x="connsiteX1" y="connsiteY1"/>
                  </a:cxn>
                </a:cxnLst>
                <a:rect l="l" t="t" r="r" b="b"/>
                <a:pathLst>
                  <a:path w="724754" h="521822">
                    <a:moveTo>
                      <a:pt x="728016" y="0"/>
                    </a:moveTo>
                    <a:lnTo>
                      <a:pt x="0" y="524649"/>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54" name="Freeform: Shape 153">
                <a:extLst>
                  <a:ext uri="{FF2B5EF4-FFF2-40B4-BE49-F238E27FC236}">
                    <a16:creationId xmlns:a16="http://schemas.microsoft.com/office/drawing/2014/main" id="{FFADF36B-6124-4CD9-A0A9-95F80329BBD8}"/>
                  </a:ext>
                </a:extLst>
              </p:cNvPr>
              <p:cNvSpPr/>
              <p:nvPr/>
            </p:nvSpPr>
            <p:spPr>
              <a:xfrm>
                <a:off x="3841145" y="4265465"/>
                <a:ext cx="347882" cy="710258"/>
              </a:xfrm>
              <a:custGeom>
                <a:avLst/>
                <a:gdLst>
                  <a:gd name="connsiteX0" fmla="*/ 0 w 347881"/>
                  <a:gd name="connsiteY0" fmla="*/ 711925 h 710258"/>
                  <a:gd name="connsiteX1" fmla="*/ 351578 w 347881"/>
                  <a:gd name="connsiteY1" fmla="*/ 0 h 710258"/>
                </a:gdLst>
                <a:ahLst/>
                <a:cxnLst>
                  <a:cxn ang="0">
                    <a:pos x="connsiteX0" y="connsiteY0"/>
                  </a:cxn>
                  <a:cxn ang="0">
                    <a:pos x="connsiteX1" y="connsiteY1"/>
                  </a:cxn>
                </a:cxnLst>
                <a:rect l="l" t="t" r="r" b="b"/>
                <a:pathLst>
                  <a:path w="347881" h="710258">
                    <a:moveTo>
                      <a:pt x="0" y="711925"/>
                    </a:moveTo>
                    <a:lnTo>
                      <a:pt x="351578"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55" name="Freeform: Shape 154">
                <a:extLst>
                  <a:ext uri="{FF2B5EF4-FFF2-40B4-BE49-F238E27FC236}">
                    <a16:creationId xmlns:a16="http://schemas.microsoft.com/office/drawing/2014/main" id="{2CBBBDD6-4222-4420-855B-B1366D64168E}"/>
                  </a:ext>
                </a:extLst>
              </p:cNvPr>
              <p:cNvSpPr/>
              <p:nvPr/>
            </p:nvSpPr>
            <p:spPr>
              <a:xfrm>
                <a:off x="4662291" y="3740816"/>
                <a:ext cx="253664" cy="768239"/>
              </a:xfrm>
              <a:custGeom>
                <a:avLst/>
                <a:gdLst>
                  <a:gd name="connsiteX0" fmla="*/ 0 w 253663"/>
                  <a:gd name="connsiteY0" fmla="*/ 771355 h 768238"/>
                  <a:gd name="connsiteX1" fmla="*/ 258447 w 253663"/>
                  <a:gd name="connsiteY1" fmla="*/ 0 h 768238"/>
                </a:gdLst>
                <a:ahLst/>
                <a:cxnLst>
                  <a:cxn ang="0">
                    <a:pos x="connsiteX0" y="connsiteY0"/>
                  </a:cxn>
                  <a:cxn ang="0">
                    <a:pos x="connsiteX1" y="connsiteY1"/>
                  </a:cxn>
                </a:cxnLst>
                <a:rect l="l" t="t" r="r" b="b"/>
                <a:pathLst>
                  <a:path w="253663" h="768238">
                    <a:moveTo>
                      <a:pt x="0" y="771355"/>
                    </a:moveTo>
                    <a:lnTo>
                      <a:pt x="258447"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56" name="Freeform: Shape 155">
                <a:extLst>
                  <a:ext uri="{FF2B5EF4-FFF2-40B4-BE49-F238E27FC236}">
                    <a16:creationId xmlns:a16="http://schemas.microsoft.com/office/drawing/2014/main" id="{72B34245-E514-49DD-A2D3-F07C07A7BB7D}"/>
                  </a:ext>
                </a:extLst>
              </p:cNvPr>
              <p:cNvSpPr/>
              <p:nvPr/>
            </p:nvSpPr>
            <p:spPr>
              <a:xfrm>
                <a:off x="4662291" y="4248506"/>
                <a:ext cx="1021903" cy="260911"/>
              </a:xfrm>
              <a:custGeom>
                <a:avLst/>
                <a:gdLst>
                  <a:gd name="connsiteX0" fmla="*/ 1021903 w 1021903"/>
                  <a:gd name="connsiteY0" fmla="*/ 0 h 260911"/>
                  <a:gd name="connsiteX1" fmla="*/ 0 w 1021903"/>
                  <a:gd name="connsiteY1" fmla="*/ 263665 h 260911"/>
                </a:gdLst>
                <a:ahLst/>
                <a:cxnLst>
                  <a:cxn ang="0">
                    <a:pos x="connsiteX0" y="connsiteY0"/>
                  </a:cxn>
                  <a:cxn ang="0">
                    <a:pos x="connsiteX1" y="connsiteY1"/>
                  </a:cxn>
                </a:cxnLst>
                <a:rect l="l" t="t" r="r" b="b"/>
                <a:pathLst>
                  <a:path w="1021903" h="260911">
                    <a:moveTo>
                      <a:pt x="1021903" y="0"/>
                    </a:moveTo>
                    <a:lnTo>
                      <a:pt x="0" y="263665"/>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57" name="Freeform: Shape 156">
                <a:extLst>
                  <a:ext uri="{FF2B5EF4-FFF2-40B4-BE49-F238E27FC236}">
                    <a16:creationId xmlns:a16="http://schemas.microsoft.com/office/drawing/2014/main" id="{38F03EA6-2242-4CA8-A6B4-3DD619F61C51}"/>
                  </a:ext>
                </a:extLst>
              </p:cNvPr>
              <p:cNvSpPr/>
              <p:nvPr/>
            </p:nvSpPr>
            <p:spPr>
              <a:xfrm>
                <a:off x="5153675" y="4248506"/>
                <a:ext cx="529071" cy="449347"/>
              </a:xfrm>
              <a:custGeom>
                <a:avLst/>
                <a:gdLst>
                  <a:gd name="connsiteX0" fmla="*/ 0 w 529070"/>
                  <a:gd name="connsiteY0" fmla="*/ 455145 h 449347"/>
                  <a:gd name="connsiteX1" fmla="*/ 530520 w 529070"/>
                  <a:gd name="connsiteY1" fmla="*/ 0 h 449347"/>
                </a:gdLst>
                <a:ahLst/>
                <a:cxnLst>
                  <a:cxn ang="0">
                    <a:pos x="connsiteX0" y="connsiteY0"/>
                  </a:cxn>
                  <a:cxn ang="0">
                    <a:pos x="connsiteX1" y="connsiteY1"/>
                  </a:cxn>
                </a:cxnLst>
                <a:rect l="l" t="t" r="r" b="b"/>
                <a:pathLst>
                  <a:path w="529070" h="449347">
                    <a:moveTo>
                      <a:pt x="0" y="455145"/>
                    </a:moveTo>
                    <a:lnTo>
                      <a:pt x="53052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58" name="Freeform: Shape 157">
                <a:extLst>
                  <a:ext uri="{FF2B5EF4-FFF2-40B4-BE49-F238E27FC236}">
                    <a16:creationId xmlns:a16="http://schemas.microsoft.com/office/drawing/2014/main" id="{0885E128-49C2-47A1-89E5-301A77B2F8D7}"/>
                  </a:ext>
                </a:extLst>
              </p:cNvPr>
              <p:cNvSpPr/>
              <p:nvPr/>
            </p:nvSpPr>
            <p:spPr>
              <a:xfrm>
                <a:off x="5153675" y="4703651"/>
                <a:ext cx="565308" cy="115961"/>
              </a:xfrm>
              <a:custGeom>
                <a:avLst/>
                <a:gdLst>
                  <a:gd name="connsiteX0" fmla="*/ 571251 w 565308"/>
                  <a:gd name="connsiteY0" fmla="*/ 118280 h 115960"/>
                  <a:gd name="connsiteX1" fmla="*/ 0 w 565308"/>
                  <a:gd name="connsiteY1" fmla="*/ 0 h 115960"/>
                </a:gdLst>
                <a:ahLst/>
                <a:cxnLst>
                  <a:cxn ang="0">
                    <a:pos x="connsiteX0" y="connsiteY0"/>
                  </a:cxn>
                  <a:cxn ang="0">
                    <a:pos x="connsiteX1" y="connsiteY1"/>
                  </a:cxn>
                </a:cxnLst>
                <a:rect l="l" t="t" r="r" b="b"/>
                <a:pathLst>
                  <a:path w="565308" h="115960">
                    <a:moveTo>
                      <a:pt x="571251" y="118280"/>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59" name="Freeform: Shape 158">
                <a:extLst>
                  <a:ext uri="{FF2B5EF4-FFF2-40B4-BE49-F238E27FC236}">
                    <a16:creationId xmlns:a16="http://schemas.microsoft.com/office/drawing/2014/main" id="{5584D5D1-112A-4B12-BD46-519DABC6019D}"/>
                  </a:ext>
                </a:extLst>
              </p:cNvPr>
              <p:cNvSpPr/>
              <p:nvPr/>
            </p:nvSpPr>
            <p:spPr>
              <a:xfrm>
                <a:off x="5153675" y="4703651"/>
                <a:ext cx="471090" cy="594298"/>
              </a:xfrm>
              <a:custGeom>
                <a:avLst/>
                <a:gdLst>
                  <a:gd name="connsiteX0" fmla="*/ 472685 w 471090"/>
                  <a:gd name="connsiteY0" fmla="*/ 595240 h 594297"/>
                  <a:gd name="connsiteX1" fmla="*/ 0 w 471090"/>
                  <a:gd name="connsiteY1" fmla="*/ 0 h 594297"/>
                </a:gdLst>
                <a:ahLst/>
                <a:cxnLst>
                  <a:cxn ang="0">
                    <a:pos x="connsiteX0" y="connsiteY0"/>
                  </a:cxn>
                  <a:cxn ang="0">
                    <a:pos x="connsiteX1" y="connsiteY1"/>
                  </a:cxn>
                </a:cxnLst>
                <a:rect l="l" t="t" r="r" b="b"/>
                <a:pathLst>
                  <a:path w="471090" h="594297">
                    <a:moveTo>
                      <a:pt x="472685" y="595240"/>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60" name="Freeform: Shape 159">
                <a:extLst>
                  <a:ext uri="{FF2B5EF4-FFF2-40B4-BE49-F238E27FC236}">
                    <a16:creationId xmlns:a16="http://schemas.microsoft.com/office/drawing/2014/main" id="{80A3936B-8013-4C39-A126-85A2D57377D6}"/>
                  </a:ext>
                </a:extLst>
              </p:cNvPr>
              <p:cNvSpPr/>
              <p:nvPr/>
            </p:nvSpPr>
            <p:spPr>
              <a:xfrm>
                <a:off x="4955744" y="4703651"/>
                <a:ext cx="195684" cy="753744"/>
              </a:xfrm>
              <a:custGeom>
                <a:avLst/>
                <a:gdLst>
                  <a:gd name="connsiteX0" fmla="*/ 0 w 195683"/>
                  <a:gd name="connsiteY0" fmla="*/ 754686 h 753743"/>
                  <a:gd name="connsiteX1" fmla="*/ 197930 w 195683"/>
                  <a:gd name="connsiteY1" fmla="*/ 0 h 753743"/>
                </a:gdLst>
                <a:ahLst/>
                <a:cxnLst>
                  <a:cxn ang="0">
                    <a:pos x="connsiteX0" y="connsiteY0"/>
                  </a:cxn>
                  <a:cxn ang="0">
                    <a:pos x="connsiteX1" y="connsiteY1"/>
                  </a:cxn>
                </a:cxnLst>
                <a:rect l="l" t="t" r="r" b="b"/>
                <a:pathLst>
                  <a:path w="195683" h="753743">
                    <a:moveTo>
                      <a:pt x="0" y="754686"/>
                    </a:moveTo>
                    <a:lnTo>
                      <a:pt x="19793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61" name="Freeform: Shape 160">
                <a:extLst>
                  <a:ext uri="{FF2B5EF4-FFF2-40B4-BE49-F238E27FC236}">
                    <a16:creationId xmlns:a16="http://schemas.microsoft.com/office/drawing/2014/main" id="{2DBBACFC-C5E1-4CE1-BB80-A8D77743FBF8}"/>
                  </a:ext>
                </a:extLst>
              </p:cNvPr>
              <p:cNvSpPr/>
              <p:nvPr/>
            </p:nvSpPr>
            <p:spPr>
              <a:xfrm>
                <a:off x="4955744" y="4821931"/>
                <a:ext cx="768239" cy="630535"/>
              </a:xfrm>
              <a:custGeom>
                <a:avLst/>
                <a:gdLst>
                  <a:gd name="connsiteX0" fmla="*/ 769182 w 768239"/>
                  <a:gd name="connsiteY0" fmla="*/ 0 h 630535"/>
                  <a:gd name="connsiteX1" fmla="*/ 0 w 768239"/>
                  <a:gd name="connsiteY1" fmla="*/ 636406 h 630535"/>
                </a:gdLst>
                <a:ahLst/>
                <a:cxnLst>
                  <a:cxn ang="0">
                    <a:pos x="connsiteX0" y="connsiteY0"/>
                  </a:cxn>
                  <a:cxn ang="0">
                    <a:pos x="connsiteX1" y="connsiteY1"/>
                  </a:cxn>
                </a:cxnLst>
                <a:rect l="l" t="t" r="r" b="b"/>
                <a:pathLst>
                  <a:path w="768239" h="630535">
                    <a:moveTo>
                      <a:pt x="769182" y="0"/>
                    </a:moveTo>
                    <a:lnTo>
                      <a:pt x="0" y="636406"/>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62" name="Freeform: Shape 161">
                <a:extLst>
                  <a:ext uri="{FF2B5EF4-FFF2-40B4-BE49-F238E27FC236}">
                    <a16:creationId xmlns:a16="http://schemas.microsoft.com/office/drawing/2014/main" id="{8153A764-5C0D-4996-80FD-B12EA8278A67}"/>
                  </a:ext>
                </a:extLst>
              </p:cNvPr>
              <p:cNvSpPr/>
              <p:nvPr/>
            </p:nvSpPr>
            <p:spPr>
              <a:xfrm>
                <a:off x="4192723" y="4248506"/>
                <a:ext cx="1485746" cy="14495"/>
              </a:xfrm>
              <a:custGeom>
                <a:avLst/>
                <a:gdLst>
                  <a:gd name="connsiteX0" fmla="*/ 1491472 w 1485745"/>
                  <a:gd name="connsiteY0" fmla="*/ 0 h 14495"/>
                  <a:gd name="connsiteX1" fmla="*/ 0 w 1485745"/>
                  <a:gd name="connsiteY1" fmla="*/ 16959 h 14495"/>
                </a:gdLst>
                <a:ahLst/>
                <a:cxnLst>
                  <a:cxn ang="0">
                    <a:pos x="connsiteX0" y="connsiteY0"/>
                  </a:cxn>
                  <a:cxn ang="0">
                    <a:pos x="connsiteX1" y="connsiteY1"/>
                  </a:cxn>
                </a:cxnLst>
                <a:rect l="l" t="t" r="r" b="b"/>
                <a:pathLst>
                  <a:path w="1485745" h="14495">
                    <a:moveTo>
                      <a:pt x="1491472" y="0"/>
                    </a:moveTo>
                    <a:lnTo>
                      <a:pt x="0" y="16959"/>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63" name="Freeform: Shape 162">
                <a:extLst>
                  <a:ext uri="{FF2B5EF4-FFF2-40B4-BE49-F238E27FC236}">
                    <a16:creationId xmlns:a16="http://schemas.microsoft.com/office/drawing/2014/main" id="{969A3087-169B-4E4A-860E-DA702240A1DD}"/>
                  </a:ext>
                </a:extLst>
              </p:cNvPr>
              <p:cNvSpPr/>
              <p:nvPr/>
            </p:nvSpPr>
            <p:spPr>
              <a:xfrm>
                <a:off x="4225989" y="4512171"/>
                <a:ext cx="434852" cy="608793"/>
              </a:xfrm>
              <a:custGeom>
                <a:avLst/>
                <a:gdLst>
                  <a:gd name="connsiteX0" fmla="*/ 0 w 434852"/>
                  <a:gd name="connsiteY0" fmla="*/ 609445 h 608792"/>
                  <a:gd name="connsiteX1" fmla="*/ 436302 w 434852"/>
                  <a:gd name="connsiteY1" fmla="*/ 0 h 608792"/>
                </a:gdLst>
                <a:ahLst/>
                <a:cxnLst>
                  <a:cxn ang="0">
                    <a:pos x="connsiteX0" y="connsiteY0"/>
                  </a:cxn>
                  <a:cxn ang="0">
                    <a:pos x="connsiteX1" y="connsiteY1"/>
                  </a:cxn>
                </a:cxnLst>
                <a:rect l="l" t="t" r="r" b="b"/>
                <a:pathLst>
                  <a:path w="434852" h="608792">
                    <a:moveTo>
                      <a:pt x="0" y="609445"/>
                    </a:moveTo>
                    <a:lnTo>
                      <a:pt x="436302"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64" name="Freeform: Shape 163">
                <a:extLst>
                  <a:ext uri="{FF2B5EF4-FFF2-40B4-BE49-F238E27FC236}">
                    <a16:creationId xmlns:a16="http://schemas.microsoft.com/office/drawing/2014/main" id="{2C5C329E-0CBC-4158-BB7E-2373BECC9994}"/>
                  </a:ext>
                </a:extLst>
              </p:cNvPr>
              <p:cNvSpPr/>
              <p:nvPr/>
            </p:nvSpPr>
            <p:spPr>
              <a:xfrm>
                <a:off x="3841145" y="3907002"/>
                <a:ext cx="123208" cy="1065388"/>
              </a:xfrm>
              <a:custGeom>
                <a:avLst/>
                <a:gdLst>
                  <a:gd name="connsiteX0" fmla="*/ 0 w 123208"/>
                  <a:gd name="connsiteY0" fmla="*/ 1070388 h 1065387"/>
                  <a:gd name="connsiteX1" fmla="*/ 125962 w 123208"/>
                  <a:gd name="connsiteY1" fmla="*/ 0 h 1065387"/>
                </a:gdLst>
                <a:ahLst/>
                <a:cxnLst>
                  <a:cxn ang="0">
                    <a:pos x="connsiteX0" y="connsiteY0"/>
                  </a:cxn>
                  <a:cxn ang="0">
                    <a:pos x="connsiteX1" y="connsiteY1"/>
                  </a:cxn>
                </a:cxnLst>
                <a:rect l="l" t="t" r="r" b="b"/>
                <a:pathLst>
                  <a:path w="123208" h="1065387">
                    <a:moveTo>
                      <a:pt x="0" y="1070388"/>
                    </a:moveTo>
                    <a:lnTo>
                      <a:pt x="125962"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65" name="Freeform: Shape 164">
                <a:extLst>
                  <a:ext uri="{FF2B5EF4-FFF2-40B4-BE49-F238E27FC236}">
                    <a16:creationId xmlns:a16="http://schemas.microsoft.com/office/drawing/2014/main" id="{688360E6-BC16-404C-9BD6-0636B6CCDCD7}"/>
                  </a:ext>
                </a:extLst>
              </p:cNvPr>
              <p:cNvSpPr/>
              <p:nvPr/>
            </p:nvSpPr>
            <p:spPr>
              <a:xfrm>
                <a:off x="2708644" y="4760037"/>
                <a:ext cx="2058302" cy="246416"/>
              </a:xfrm>
              <a:custGeom>
                <a:avLst/>
                <a:gdLst>
                  <a:gd name="connsiteX0" fmla="*/ 0 w 2058301"/>
                  <a:gd name="connsiteY0" fmla="*/ 0 h 246416"/>
                  <a:gd name="connsiteX1" fmla="*/ 2064607 w 2058301"/>
                  <a:gd name="connsiteY1" fmla="*/ 251489 h 246416"/>
                </a:gdLst>
                <a:ahLst/>
                <a:cxnLst>
                  <a:cxn ang="0">
                    <a:pos x="connsiteX0" y="connsiteY0"/>
                  </a:cxn>
                  <a:cxn ang="0">
                    <a:pos x="connsiteX1" y="connsiteY1"/>
                  </a:cxn>
                </a:cxnLst>
                <a:rect l="l" t="t" r="r" b="b"/>
                <a:pathLst>
                  <a:path w="2058301" h="246416">
                    <a:moveTo>
                      <a:pt x="0" y="0"/>
                    </a:moveTo>
                    <a:lnTo>
                      <a:pt x="2064607" y="251489"/>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66" name="Freeform: Shape 165">
                <a:extLst>
                  <a:ext uri="{FF2B5EF4-FFF2-40B4-BE49-F238E27FC236}">
                    <a16:creationId xmlns:a16="http://schemas.microsoft.com/office/drawing/2014/main" id="{5ADE324C-7AA0-44A6-8FE7-9152608DCFBF}"/>
                  </a:ext>
                </a:extLst>
              </p:cNvPr>
              <p:cNvSpPr/>
              <p:nvPr/>
            </p:nvSpPr>
            <p:spPr>
              <a:xfrm>
                <a:off x="2708644" y="4703651"/>
                <a:ext cx="2442421" cy="50733"/>
              </a:xfrm>
              <a:custGeom>
                <a:avLst/>
                <a:gdLst>
                  <a:gd name="connsiteX0" fmla="*/ 2445031 w 2442421"/>
                  <a:gd name="connsiteY0" fmla="*/ 0 h 50732"/>
                  <a:gd name="connsiteX1" fmla="*/ 0 w 2442421"/>
                  <a:gd name="connsiteY1" fmla="*/ 56386 h 50732"/>
                </a:gdLst>
                <a:ahLst/>
                <a:cxnLst>
                  <a:cxn ang="0">
                    <a:pos x="connsiteX0" y="connsiteY0"/>
                  </a:cxn>
                  <a:cxn ang="0">
                    <a:pos x="connsiteX1" y="connsiteY1"/>
                  </a:cxn>
                </a:cxnLst>
                <a:rect l="l" t="t" r="r" b="b"/>
                <a:pathLst>
                  <a:path w="2442421" h="50732">
                    <a:moveTo>
                      <a:pt x="2445031" y="0"/>
                    </a:moveTo>
                    <a:lnTo>
                      <a:pt x="0" y="56386"/>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67" name="Freeform: Shape 166">
                <a:extLst>
                  <a:ext uri="{FF2B5EF4-FFF2-40B4-BE49-F238E27FC236}">
                    <a16:creationId xmlns:a16="http://schemas.microsoft.com/office/drawing/2014/main" id="{8159A154-C7E0-43B0-B807-19E6BC94B864}"/>
                  </a:ext>
                </a:extLst>
              </p:cNvPr>
              <p:cNvSpPr/>
              <p:nvPr/>
            </p:nvSpPr>
            <p:spPr>
              <a:xfrm>
                <a:off x="3293086" y="4265465"/>
                <a:ext cx="898695" cy="760991"/>
              </a:xfrm>
              <a:custGeom>
                <a:avLst/>
                <a:gdLst>
                  <a:gd name="connsiteX0" fmla="*/ 0 w 898695"/>
                  <a:gd name="connsiteY0" fmla="*/ 765847 h 760991"/>
                  <a:gd name="connsiteX1" fmla="*/ 899637 w 898695"/>
                  <a:gd name="connsiteY1" fmla="*/ 0 h 760991"/>
                </a:gdLst>
                <a:ahLst/>
                <a:cxnLst>
                  <a:cxn ang="0">
                    <a:pos x="connsiteX0" y="connsiteY0"/>
                  </a:cxn>
                  <a:cxn ang="0">
                    <a:pos x="connsiteX1" y="connsiteY1"/>
                  </a:cxn>
                </a:cxnLst>
                <a:rect l="l" t="t" r="r" b="b"/>
                <a:pathLst>
                  <a:path w="898695" h="760991">
                    <a:moveTo>
                      <a:pt x="0" y="765847"/>
                    </a:moveTo>
                    <a:lnTo>
                      <a:pt x="899637"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68" name="Freeform: Shape 167">
                <a:extLst>
                  <a:ext uri="{FF2B5EF4-FFF2-40B4-BE49-F238E27FC236}">
                    <a16:creationId xmlns:a16="http://schemas.microsoft.com/office/drawing/2014/main" id="{5840907C-01AC-4A66-BDB9-F3F2D6C6B871}"/>
                  </a:ext>
                </a:extLst>
              </p:cNvPr>
              <p:cNvSpPr/>
              <p:nvPr/>
            </p:nvSpPr>
            <p:spPr>
              <a:xfrm>
                <a:off x="4920739" y="3740816"/>
                <a:ext cx="28990" cy="1710418"/>
              </a:xfrm>
              <a:custGeom>
                <a:avLst/>
                <a:gdLst>
                  <a:gd name="connsiteX0" fmla="*/ 0 w 28990"/>
                  <a:gd name="connsiteY0" fmla="*/ 0 h 1710418"/>
                  <a:gd name="connsiteX1" fmla="*/ 35006 w 28990"/>
                  <a:gd name="connsiteY1" fmla="*/ 1717521 h 1710418"/>
                </a:gdLst>
                <a:ahLst/>
                <a:cxnLst>
                  <a:cxn ang="0">
                    <a:pos x="connsiteX0" y="connsiteY0"/>
                  </a:cxn>
                  <a:cxn ang="0">
                    <a:pos x="connsiteX1" y="connsiteY1"/>
                  </a:cxn>
                </a:cxnLst>
                <a:rect l="l" t="t" r="r" b="b"/>
                <a:pathLst>
                  <a:path w="28990" h="1710418">
                    <a:moveTo>
                      <a:pt x="0" y="0"/>
                    </a:moveTo>
                    <a:lnTo>
                      <a:pt x="35006" y="1717521"/>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69" name="Freeform: Shape 168">
                <a:extLst>
                  <a:ext uri="{FF2B5EF4-FFF2-40B4-BE49-F238E27FC236}">
                    <a16:creationId xmlns:a16="http://schemas.microsoft.com/office/drawing/2014/main" id="{94CA520A-01E4-4AA2-8801-565905D16FF0}"/>
                  </a:ext>
                </a:extLst>
              </p:cNvPr>
              <p:cNvSpPr/>
              <p:nvPr/>
            </p:nvSpPr>
            <p:spPr>
              <a:xfrm>
                <a:off x="4920739" y="3740816"/>
                <a:ext cx="703011" cy="1550972"/>
              </a:xfrm>
              <a:custGeom>
                <a:avLst/>
                <a:gdLst>
                  <a:gd name="connsiteX0" fmla="*/ 705621 w 703011"/>
                  <a:gd name="connsiteY0" fmla="*/ 1558075 h 1550972"/>
                  <a:gd name="connsiteX1" fmla="*/ 0 w 703011"/>
                  <a:gd name="connsiteY1" fmla="*/ 0 h 1550972"/>
                </a:gdLst>
                <a:ahLst/>
                <a:cxnLst>
                  <a:cxn ang="0">
                    <a:pos x="connsiteX0" y="connsiteY0"/>
                  </a:cxn>
                  <a:cxn ang="0">
                    <a:pos x="connsiteX1" y="connsiteY1"/>
                  </a:cxn>
                </a:cxnLst>
                <a:rect l="l" t="t" r="r" b="b"/>
                <a:pathLst>
                  <a:path w="703011" h="1550972">
                    <a:moveTo>
                      <a:pt x="705621" y="1558075"/>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70" name="Freeform: Shape 169">
                <a:extLst>
                  <a:ext uri="{FF2B5EF4-FFF2-40B4-BE49-F238E27FC236}">
                    <a16:creationId xmlns:a16="http://schemas.microsoft.com/office/drawing/2014/main" id="{BBE8540D-6028-42F9-B402-E1E66D94B0E7}"/>
                  </a:ext>
                </a:extLst>
              </p:cNvPr>
              <p:cNvSpPr/>
              <p:nvPr/>
            </p:nvSpPr>
            <p:spPr>
              <a:xfrm>
                <a:off x="3967107" y="3907002"/>
                <a:ext cx="1710420" cy="340634"/>
              </a:xfrm>
              <a:custGeom>
                <a:avLst/>
                <a:gdLst>
                  <a:gd name="connsiteX0" fmla="*/ 1717088 w 1710419"/>
                  <a:gd name="connsiteY0" fmla="*/ 341504 h 340634"/>
                  <a:gd name="connsiteX1" fmla="*/ 0 w 1710419"/>
                  <a:gd name="connsiteY1" fmla="*/ 0 h 340634"/>
                </a:gdLst>
                <a:ahLst/>
                <a:cxnLst>
                  <a:cxn ang="0">
                    <a:pos x="connsiteX0" y="connsiteY0"/>
                  </a:cxn>
                  <a:cxn ang="0">
                    <a:pos x="connsiteX1" y="connsiteY1"/>
                  </a:cxn>
                </a:cxnLst>
                <a:rect l="l" t="t" r="r" b="b"/>
                <a:pathLst>
                  <a:path w="1710419" h="340634">
                    <a:moveTo>
                      <a:pt x="1717088" y="341504"/>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71" name="Freeform: Shape 170">
                <a:extLst>
                  <a:ext uri="{FF2B5EF4-FFF2-40B4-BE49-F238E27FC236}">
                    <a16:creationId xmlns:a16="http://schemas.microsoft.com/office/drawing/2014/main" id="{3F336CE4-87CC-4E67-A95F-1C9A800B1150}"/>
                  </a:ext>
                </a:extLst>
              </p:cNvPr>
              <p:cNvSpPr/>
              <p:nvPr/>
            </p:nvSpPr>
            <p:spPr>
              <a:xfrm>
                <a:off x="3967107" y="3907002"/>
                <a:ext cx="1753905" cy="913189"/>
              </a:xfrm>
              <a:custGeom>
                <a:avLst/>
                <a:gdLst>
                  <a:gd name="connsiteX0" fmla="*/ 1757819 w 1753904"/>
                  <a:gd name="connsiteY0" fmla="*/ 914929 h 913189"/>
                  <a:gd name="connsiteX1" fmla="*/ 0 w 1753904"/>
                  <a:gd name="connsiteY1" fmla="*/ 0 h 913189"/>
                </a:gdLst>
                <a:ahLst/>
                <a:cxnLst>
                  <a:cxn ang="0">
                    <a:pos x="connsiteX0" y="connsiteY0"/>
                  </a:cxn>
                  <a:cxn ang="0">
                    <a:pos x="connsiteX1" y="connsiteY1"/>
                  </a:cxn>
                </a:cxnLst>
                <a:rect l="l" t="t" r="r" b="b"/>
                <a:pathLst>
                  <a:path w="1753904" h="913189">
                    <a:moveTo>
                      <a:pt x="1757819" y="914929"/>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72" name="Freeform: Shape 171">
                <a:extLst>
                  <a:ext uri="{FF2B5EF4-FFF2-40B4-BE49-F238E27FC236}">
                    <a16:creationId xmlns:a16="http://schemas.microsoft.com/office/drawing/2014/main" id="{2A8108F5-DF85-4EA2-869F-C8F14046171E}"/>
                  </a:ext>
                </a:extLst>
              </p:cNvPr>
              <p:cNvSpPr/>
              <p:nvPr/>
            </p:nvSpPr>
            <p:spPr>
              <a:xfrm>
                <a:off x="4773251" y="3740816"/>
                <a:ext cx="144951" cy="1268319"/>
              </a:xfrm>
              <a:custGeom>
                <a:avLst/>
                <a:gdLst>
                  <a:gd name="connsiteX0" fmla="*/ 0 w 144950"/>
                  <a:gd name="connsiteY0" fmla="*/ 1270710 h 1268318"/>
                  <a:gd name="connsiteX1" fmla="*/ 147487 w 144950"/>
                  <a:gd name="connsiteY1" fmla="*/ 0 h 1268318"/>
                </a:gdLst>
                <a:ahLst/>
                <a:cxnLst>
                  <a:cxn ang="0">
                    <a:pos x="connsiteX0" y="connsiteY0"/>
                  </a:cxn>
                  <a:cxn ang="0">
                    <a:pos x="connsiteX1" y="connsiteY1"/>
                  </a:cxn>
                </a:cxnLst>
                <a:rect l="l" t="t" r="r" b="b"/>
                <a:pathLst>
                  <a:path w="144950" h="1268318">
                    <a:moveTo>
                      <a:pt x="0" y="1270710"/>
                    </a:moveTo>
                    <a:lnTo>
                      <a:pt x="147487"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73" name="Freeform: Shape 172">
                <a:extLst>
                  <a:ext uri="{FF2B5EF4-FFF2-40B4-BE49-F238E27FC236}">
                    <a16:creationId xmlns:a16="http://schemas.microsoft.com/office/drawing/2014/main" id="{90D1F6BA-905B-4CBA-AB9B-478B73227E1B}"/>
                  </a:ext>
                </a:extLst>
              </p:cNvPr>
              <p:cNvSpPr/>
              <p:nvPr/>
            </p:nvSpPr>
            <p:spPr>
              <a:xfrm>
                <a:off x="4225989" y="3740816"/>
                <a:ext cx="688516" cy="1391527"/>
              </a:xfrm>
              <a:custGeom>
                <a:avLst/>
                <a:gdLst>
                  <a:gd name="connsiteX0" fmla="*/ 0 w 688516"/>
                  <a:gd name="connsiteY0" fmla="*/ 1392541 h 1391526"/>
                  <a:gd name="connsiteX1" fmla="*/ 694749 w 688516"/>
                  <a:gd name="connsiteY1" fmla="*/ 0 h 1391526"/>
                </a:gdLst>
                <a:ahLst/>
                <a:cxnLst>
                  <a:cxn ang="0">
                    <a:pos x="connsiteX0" y="connsiteY0"/>
                  </a:cxn>
                  <a:cxn ang="0">
                    <a:pos x="connsiteX1" y="connsiteY1"/>
                  </a:cxn>
                </a:cxnLst>
                <a:rect l="l" t="t" r="r" b="b"/>
                <a:pathLst>
                  <a:path w="688516" h="1391526">
                    <a:moveTo>
                      <a:pt x="0" y="1392541"/>
                    </a:moveTo>
                    <a:lnTo>
                      <a:pt x="694749"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74" name="Freeform: Shape 173">
                <a:extLst>
                  <a:ext uri="{FF2B5EF4-FFF2-40B4-BE49-F238E27FC236}">
                    <a16:creationId xmlns:a16="http://schemas.microsoft.com/office/drawing/2014/main" id="{4C9C4306-18E6-4CDB-AD54-5FB245D2142D}"/>
                  </a:ext>
                </a:extLst>
              </p:cNvPr>
              <p:cNvSpPr/>
              <p:nvPr/>
            </p:nvSpPr>
            <p:spPr>
              <a:xfrm>
                <a:off x="4192723" y="4265465"/>
                <a:ext cx="253664" cy="1304556"/>
              </a:xfrm>
              <a:custGeom>
                <a:avLst/>
                <a:gdLst>
                  <a:gd name="connsiteX0" fmla="*/ 0 w 253663"/>
                  <a:gd name="connsiteY0" fmla="*/ 0 h 1304556"/>
                  <a:gd name="connsiteX1" fmla="*/ 260259 w 253663"/>
                  <a:gd name="connsiteY1" fmla="*/ 1309774 h 1304556"/>
                </a:gdLst>
                <a:ahLst/>
                <a:cxnLst>
                  <a:cxn ang="0">
                    <a:pos x="connsiteX0" y="connsiteY0"/>
                  </a:cxn>
                  <a:cxn ang="0">
                    <a:pos x="connsiteX1" y="connsiteY1"/>
                  </a:cxn>
                </a:cxnLst>
                <a:rect l="l" t="t" r="r" b="b"/>
                <a:pathLst>
                  <a:path w="253663" h="1304556">
                    <a:moveTo>
                      <a:pt x="0" y="0"/>
                    </a:moveTo>
                    <a:lnTo>
                      <a:pt x="260259" y="1309774"/>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75" name="Freeform: Shape 174">
                <a:extLst>
                  <a:ext uri="{FF2B5EF4-FFF2-40B4-BE49-F238E27FC236}">
                    <a16:creationId xmlns:a16="http://schemas.microsoft.com/office/drawing/2014/main" id="{A324C529-887F-4E80-96B2-27091D5A5DC0}"/>
                  </a:ext>
                </a:extLst>
              </p:cNvPr>
              <p:cNvSpPr/>
              <p:nvPr/>
            </p:nvSpPr>
            <p:spPr>
              <a:xfrm>
                <a:off x="4452982" y="4512171"/>
                <a:ext cx="202931" cy="1058140"/>
              </a:xfrm>
              <a:custGeom>
                <a:avLst/>
                <a:gdLst>
                  <a:gd name="connsiteX0" fmla="*/ 209309 w 202931"/>
                  <a:gd name="connsiteY0" fmla="*/ 0 h 1058140"/>
                  <a:gd name="connsiteX1" fmla="*/ 0 w 202931"/>
                  <a:gd name="connsiteY1" fmla="*/ 1063068 h 1058140"/>
                </a:gdLst>
                <a:ahLst/>
                <a:cxnLst>
                  <a:cxn ang="0">
                    <a:pos x="connsiteX0" y="connsiteY0"/>
                  </a:cxn>
                  <a:cxn ang="0">
                    <a:pos x="connsiteX1" y="connsiteY1"/>
                  </a:cxn>
                </a:cxnLst>
                <a:rect l="l" t="t" r="r" b="b"/>
                <a:pathLst>
                  <a:path w="202931" h="1058140">
                    <a:moveTo>
                      <a:pt x="209309" y="0"/>
                    </a:moveTo>
                    <a:lnTo>
                      <a:pt x="0" y="1063068"/>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76" name="Freeform: Shape 175">
                <a:extLst>
                  <a:ext uri="{FF2B5EF4-FFF2-40B4-BE49-F238E27FC236}">
                    <a16:creationId xmlns:a16="http://schemas.microsoft.com/office/drawing/2014/main" id="{37859E78-3DCC-40C2-8DBD-EEA410CF3412}"/>
                  </a:ext>
                </a:extLst>
              </p:cNvPr>
              <p:cNvSpPr/>
              <p:nvPr/>
            </p:nvSpPr>
            <p:spPr>
              <a:xfrm>
                <a:off x="3293086" y="3907002"/>
                <a:ext cx="674021" cy="1123368"/>
              </a:xfrm>
              <a:custGeom>
                <a:avLst/>
                <a:gdLst>
                  <a:gd name="connsiteX0" fmla="*/ 674021 w 674021"/>
                  <a:gd name="connsiteY0" fmla="*/ 0 h 1123367"/>
                  <a:gd name="connsiteX1" fmla="*/ 0 w 674021"/>
                  <a:gd name="connsiteY1" fmla="*/ 1124310 h 1123367"/>
                </a:gdLst>
                <a:ahLst/>
                <a:cxnLst>
                  <a:cxn ang="0">
                    <a:pos x="connsiteX0" y="connsiteY0"/>
                  </a:cxn>
                  <a:cxn ang="0">
                    <a:pos x="connsiteX1" y="connsiteY1"/>
                  </a:cxn>
                </a:cxnLst>
                <a:rect l="l" t="t" r="r" b="b"/>
                <a:pathLst>
                  <a:path w="674021" h="1123367">
                    <a:moveTo>
                      <a:pt x="674021" y="0"/>
                    </a:moveTo>
                    <a:lnTo>
                      <a:pt x="0" y="112431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77" name="Freeform: Shape 176">
                <a:extLst>
                  <a:ext uri="{FF2B5EF4-FFF2-40B4-BE49-F238E27FC236}">
                    <a16:creationId xmlns:a16="http://schemas.microsoft.com/office/drawing/2014/main" id="{62409CF8-F5BA-447C-A14C-F89C6E787D8F}"/>
                  </a:ext>
                </a:extLst>
              </p:cNvPr>
              <p:cNvSpPr/>
              <p:nvPr/>
            </p:nvSpPr>
            <p:spPr>
              <a:xfrm>
                <a:off x="4955744" y="4248506"/>
                <a:ext cx="724754" cy="1203091"/>
              </a:xfrm>
              <a:custGeom>
                <a:avLst/>
                <a:gdLst>
                  <a:gd name="connsiteX0" fmla="*/ 728450 w 724754"/>
                  <a:gd name="connsiteY0" fmla="*/ 0 h 1203090"/>
                  <a:gd name="connsiteX1" fmla="*/ 0 w 724754"/>
                  <a:gd name="connsiteY1" fmla="*/ 1209831 h 1203090"/>
                </a:gdLst>
                <a:ahLst/>
                <a:cxnLst>
                  <a:cxn ang="0">
                    <a:pos x="connsiteX0" y="connsiteY0"/>
                  </a:cxn>
                  <a:cxn ang="0">
                    <a:pos x="connsiteX1" y="connsiteY1"/>
                  </a:cxn>
                </a:cxnLst>
                <a:rect l="l" t="t" r="r" b="b"/>
                <a:pathLst>
                  <a:path w="724754" h="1203090">
                    <a:moveTo>
                      <a:pt x="728450" y="0"/>
                    </a:moveTo>
                    <a:lnTo>
                      <a:pt x="0" y="1209831"/>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78" name="Freeform: Shape 177">
                <a:extLst>
                  <a:ext uri="{FF2B5EF4-FFF2-40B4-BE49-F238E27FC236}">
                    <a16:creationId xmlns:a16="http://schemas.microsoft.com/office/drawing/2014/main" id="{4F94FAFC-9DC0-4E20-B2A0-380264046F4C}"/>
                  </a:ext>
                </a:extLst>
              </p:cNvPr>
              <p:cNvSpPr/>
              <p:nvPr/>
            </p:nvSpPr>
            <p:spPr>
              <a:xfrm>
                <a:off x="4220264" y="5121617"/>
                <a:ext cx="732002" cy="333387"/>
              </a:xfrm>
              <a:custGeom>
                <a:avLst/>
                <a:gdLst>
                  <a:gd name="connsiteX0" fmla="*/ 0 w 732001"/>
                  <a:gd name="connsiteY0" fmla="*/ 0 h 333386"/>
                  <a:gd name="connsiteX1" fmla="*/ 735480 w 732001"/>
                  <a:gd name="connsiteY1" fmla="*/ 336720 h 333386"/>
                </a:gdLst>
                <a:ahLst/>
                <a:cxnLst>
                  <a:cxn ang="0">
                    <a:pos x="connsiteX0" y="connsiteY0"/>
                  </a:cxn>
                  <a:cxn ang="0">
                    <a:pos x="connsiteX1" y="connsiteY1"/>
                  </a:cxn>
                </a:cxnLst>
                <a:rect l="l" t="t" r="r" b="b"/>
                <a:pathLst>
                  <a:path w="732001" h="333386">
                    <a:moveTo>
                      <a:pt x="0" y="0"/>
                    </a:moveTo>
                    <a:lnTo>
                      <a:pt x="735480" y="33672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79" name="Freeform: Shape 178">
                <a:extLst>
                  <a:ext uri="{FF2B5EF4-FFF2-40B4-BE49-F238E27FC236}">
                    <a16:creationId xmlns:a16="http://schemas.microsoft.com/office/drawing/2014/main" id="{FEBA85C6-8DC2-4B46-A455-496050B5EF28}"/>
                  </a:ext>
                </a:extLst>
              </p:cNvPr>
              <p:cNvSpPr/>
              <p:nvPr/>
            </p:nvSpPr>
            <p:spPr>
              <a:xfrm>
                <a:off x="5647450" y="421451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80" name="Freeform: Shape 179">
                <a:extLst>
                  <a:ext uri="{FF2B5EF4-FFF2-40B4-BE49-F238E27FC236}">
                    <a16:creationId xmlns:a16="http://schemas.microsoft.com/office/drawing/2014/main" id="{CDA39BF7-46E7-4012-9840-2DC23BCCAA0D}"/>
                  </a:ext>
                </a:extLst>
              </p:cNvPr>
              <p:cNvSpPr/>
              <p:nvPr/>
            </p:nvSpPr>
            <p:spPr>
              <a:xfrm>
                <a:off x="5588889" y="5264320"/>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81" name="Freeform: Shape 180">
                <a:extLst>
                  <a:ext uri="{FF2B5EF4-FFF2-40B4-BE49-F238E27FC236}">
                    <a16:creationId xmlns:a16="http://schemas.microsoft.com/office/drawing/2014/main" id="{A248DD8F-6D30-425C-9AA9-AFCCC7B0CE1D}"/>
                  </a:ext>
                </a:extLst>
              </p:cNvPr>
              <p:cNvSpPr/>
              <p:nvPr/>
            </p:nvSpPr>
            <p:spPr>
              <a:xfrm>
                <a:off x="4186128" y="5087481"/>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82" name="Freeform: Shape 181">
                <a:extLst>
                  <a:ext uri="{FF2B5EF4-FFF2-40B4-BE49-F238E27FC236}">
                    <a16:creationId xmlns:a16="http://schemas.microsoft.com/office/drawing/2014/main" id="{CC0E4600-FAFE-4BD4-AB17-E103C5D1DD85}"/>
                  </a:ext>
                </a:extLst>
              </p:cNvPr>
              <p:cNvSpPr/>
              <p:nvPr/>
            </p:nvSpPr>
            <p:spPr>
              <a:xfrm>
                <a:off x="3258950" y="4997176"/>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83" name="Freeform: Shape 182">
                <a:extLst>
                  <a:ext uri="{FF2B5EF4-FFF2-40B4-BE49-F238E27FC236}">
                    <a16:creationId xmlns:a16="http://schemas.microsoft.com/office/drawing/2014/main" id="{8B38CFB2-222E-4F22-83D2-FCEF0E0B85BD}"/>
                  </a:ext>
                </a:extLst>
              </p:cNvPr>
              <p:cNvSpPr/>
              <p:nvPr/>
            </p:nvSpPr>
            <p:spPr>
              <a:xfrm>
                <a:off x="4157790" y="4231547"/>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84" name="Freeform: Shape 183">
                <a:extLst>
                  <a:ext uri="{FF2B5EF4-FFF2-40B4-BE49-F238E27FC236}">
                    <a16:creationId xmlns:a16="http://schemas.microsoft.com/office/drawing/2014/main" id="{420D518B-3197-49F1-AF3E-C10228BD5B60}"/>
                  </a:ext>
                </a:extLst>
              </p:cNvPr>
              <p:cNvSpPr/>
              <p:nvPr/>
            </p:nvSpPr>
            <p:spPr>
              <a:xfrm>
                <a:off x="5119539" y="466951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85" name="Freeform: Shape 184">
                <a:extLst>
                  <a:ext uri="{FF2B5EF4-FFF2-40B4-BE49-F238E27FC236}">
                    <a16:creationId xmlns:a16="http://schemas.microsoft.com/office/drawing/2014/main" id="{2F1B1183-77BB-46E9-808C-5A177467155E}"/>
                  </a:ext>
                </a:extLst>
              </p:cNvPr>
              <p:cNvSpPr/>
              <p:nvPr/>
            </p:nvSpPr>
            <p:spPr>
              <a:xfrm>
                <a:off x="4628083" y="447803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86" name="Freeform: Shape 185">
                <a:extLst>
                  <a:ext uri="{FF2B5EF4-FFF2-40B4-BE49-F238E27FC236}">
                    <a16:creationId xmlns:a16="http://schemas.microsoft.com/office/drawing/2014/main" id="{D52C9E9B-5986-43F2-A1F6-F388E32AE2F3}"/>
                  </a:ext>
                </a:extLst>
              </p:cNvPr>
              <p:cNvSpPr/>
              <p:nvPr/>
            </p:nvSpPr>
            <p:spPr>
              <a:xfrm>
                <a:off x="4737883" y="4977391"/>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87" name="Freeform: Shape 186">
                <a:extLst>
                  <a:ext uri="{FF2B5EF4-FFF2-40B4-BE49-F238E27FC236}">
                    <a16:creationId xmlns:a16="http://schemas.microsoft.com/office/drawing/2014/main" id="{A2DBDAAC-0B9F-4CC2-B8F6-CB76B073306C}"/>
                  </a:ext>
                </a:extLst>
              </p:cNvPr>
              <p:cNvSpPr/>
              <p:nvPr/>
            </p:nvSpPr>
            <p:spPr>
              <a:xfrm>
                <a:off x="3422237" y="4589503"/>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88" name="Freeform: Shape 187">
                <a:extLst>
                  <a:ext uri="{FF2B5EF4-FFF2-40B4-BE49-F238E27FC236}">
                    <a16:creationId xmlns:a16="http://schemas.microsoft.com/office/drawing/2014/main" id="{B87C010A-4DA2-4B92-AF72-62AF00C3AD00}"/>
                  </a:ext>
                </a:extLst>
              </p:cNvPr>
              <p:cNvSpPr/>
              <p:nvPr/>
            </p:nvSpPr>
            <p:spPr>
              <a:xfrm>
                <a:off x="3800559" y="494325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89" name="Freeform: Shape 188">
                <a:extLst>
                  <a:ext uri="{FF2B5EF4-FFF2-40B4-BE49-F238E27FC236}">
                    <a16:creationId xmlns:a16="http://schemas.microsoft.com/office/drawing/2014/main" id="{9AF49340-D70F-4279-8DBE-908AF7C0FD47}"/>
                  </a:ext>
                </a:extLst>
              </p:cNvPr>
              <p:cNvSpPr/>
              <p:nvPr/>
            </p:nvSpPr>
            <p:spPr>
              <a:xfrm>
                <a:off x="4418846" y="5536900"/>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8"/>
                      <a:pt x="52989" y="68272"/>
                      <a:pt x="34136" y="68272"/>
                    </a:cubicBezTo>
                    <a:cubicBezTo>
                      <a:pt x="15283" y="68272"/>
                      <a:pt x="0" y="52988"/>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90" name="Freeform: Shape 189">
                <a:extLst>
                  <a:ext uri="{FF2B5EF4-FFF2-40B4-BE49-F238E27FC236}">
                    <a16:creationId xmlns:a16="http://schemas.microsoft.com/office/drawing/2014/main" id="{D39A87FC-DF4C-43CD-A3B5-7BEBF8767BB3}"/>
                  </a:ext>
                </a:extLst>
              </p:cNvPr>
              <p:cNvSpPr/>
              <p:nvPr/>
            </p:nvSpPr>
            <p:spPr>
              <a:xfrm>
                <a:off x="4921246" y="5424129"/>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91" name="Freeform: Shape 190">
                <a:extLst>
                  <a:ext uri="{FF2B5EF4-FFF2-40B4-BE49-F238E27FC236}">
                    <a16:creationId xmlns:a16="http://schemas.microsoft.com/office/drawing/2014/main" id="{7F10F606-B46A-41D6-AC40-0CA4EB5DBEBA}"/>
                  </a:ext>
                </a:extLst>
              </p:cNvPr>
              <p:cNvSpPr/>
              <p:nvPr/>
            </p:nvSpPr>
            <p:spPr>
              <a:xfrm>
                <a:off x="5647450" y="421451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92" name="Freeform: Shape 191">
                <a:extLst>
                  <a:ext uri="{FF2B5EF4-FFF2-40B4-BE49-F238E27FC236}">
                    <a16:creationId xmlns:a16="http://schemas.microsoft.com/office/drawing/2014/main" id="{317E66BF-C48E-4199-B960-A9D1B702860B}"/>
                  </a:ext>
                </a:extLst>
              </p:cNvPr>
              <p:cNvSpPr/>
              <p:nvPr/>
            </p:nvSpPr>
            <p:spPr>
              <a:xfrm>
                <a:off x="5588889" y="5264320"/>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93" name="Freeform: Shape 192">
                <a:extLst>
                  <a:ext uri="{FF2B5EF4-FFF2-40B4-BE49-F238E27FC236}">
                    <a16:creationId xmlns:a16="http://schemas.microsoft.com/office/drawing/2014/main" id="{41915298-667E-4143-B1F5-15035A899405}"/>
                  </a:ext>
                </a:extLst>
              </p:cNvPr>
              <p:cNvSpPr/>
              <p:nvPr/>
            </p:nvSpPr>
            <p:spPr>
              <a:xfrm>
                <a:off x="4186128" y="5087481"/>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94" name="Freeform: Shape 193">
                <a:extLst>
                  <a:ext uri="{FF2B5EF4-FFF2-40B4-BE49-F238E27FC236}">
                    <a16:creationId xmlns:a16="http://schemas.microsoft.com/office/drawing/2014/main" id="{077AF3A4-229F-456B-B4CC-7E2A19295DF7}"/>
                  </a:ext>
                </a:extLst>
              </p:cNvPr>
              <p:cNvSpPr/>
              <p:nvPr/>
            </p:nvSpPr>
            <p:spPr>
              <a:xfrm>
                <a:off x="3258950" y="4997176"/>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95" name="Freeform: Shape 194">
                <a:extLst>
                  <a:ext uri="{FF2B5EF4-FFF2-40B4-BE49-F238E27FC236}">
                    <a16:creationId xmlns:a16="http://schemas.microsoft.com/office/drawing/2014/main" id="{E2EC7319-7D54-4F57-A9C0-A5FD8DD3A11D}"/>
                  </a:ext>
                </a:extLst>
              </p:cNvPr>
              <p:cNvSpPr/>
              <p:nvPr/>
            </p:nvSpPr>
            <p:spPr>
              <a:xfrm>
                <a:off x="4157790" y="4231547"/>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96" name="Freeform: Shape 195">
                <a:extLst>
                  <a:ext uri="{FF2B5EF4-FFF2-40B4-BE49-F238E27FC236}">
                    <a16:creationId xmlns:a16="http://schemas.microsoft.com/office/drawing/2014/main" id="{52CCBB11-4EEB-4059-A0C1-47CCC3F79EB4}"/>
                  </a:ext>
                </a:extLst>
              </p:cNvPr>
              <p:cNvSpPr/>
              <p:nvPr/>
            </p:nvSpPr>
            <p:spPr>
              <a:xfrm>
                <a:off x="5119539" y="466951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97" name="Freeform: Shape 196">
                <a:extLst>
                  <a:ext uri="{FF2B5EF4-FFF2-40B4-BE49-F238E27FC236}">
                    <a16:creationId xmlns:a16="http://schemas.microsoft.com/office/drawing/2014/main" id="{3E26EBB4-7674-4977-BCB0-5C5F0FFD205B}"/>
                  </a:ext>
                </a:extLst>
              </p:cNvPr>
              <p:cNvSpPr/>
              <p:nvPr/>
            </p:nvSpPr>
            <p:spPr>
              <a:xfrm>
                <a:off x="4628083" y="447803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98" name="Freeform: Shape 197">
                <a:extLst>
                  <a:ext uri="{FF2B5EF4-FFF2-40B4-BE49-F238E27FC236}">
                    <a16:creationId xmlns:a16="http://schemas.microsoft.com/office/drawing/2014/main" id="{A4B9DA4E-E5EC-4247-BFC5-6FAD29719D4A}"/>
                  </a:ext>
                </a:extLst>
              </p:cNvPr>
              <p:cNvSpPr/>
              <p:nvPr/>
            </p:nvSpPr>
            <p:spPr>
              <a:xfrm>
                <a:off x="4737883" y="4977391"/>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99" name="Freeform: Shape 198">
                <a:extLst>
                  <a:ext uri="{FF2B5EF4-FFF2-40B4-BE49-F238E27FC236}">
                    <a16:creationId xmlns:a16="http://schemas.microsoft.com/office/drawing/2014/main" id="{D8DD3854-408B-47B4-8BDE-19B000C990BC}"/>
                  </a:ext>
                </a:extLst>
              </p:cNvPr>
              <p:cNvSpPr/>
              <p:nvPr/>
            </p:nvSpPr>
            <p:spPr>
              <a:xfrm>
                <a:off x="3422237" y="4589503"/>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00" name="Freeform: Shape 199">
                <a:extLst>
                  <a:ext uri="{FF2B5EF4-FFF2-40B4-BE49-F238E27FC236}">
                    <a16:creationId xmlns:a16="http://schemas.microsoft.com/office/drawing/2014/main" id="{1E07B604-A9E4-4A42-9A20-E275657EC6C1}"/>
                  </a:ext>
                </a:extLst>
              </p:cNvPr>
              <p:cNvSpPr/>
              <p:nvPr/>
            </p:nvSpPr>
            <p:spPr>
              <a:xfrm>
                <a:off x="3800559" y="494325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01" name="Freeform: Shape 200">
                <a:extLst>
                  <a:ext uri="{FF2B5EF4-FFF2-40B4-BE49-F238E27FC236}">
                    <a16:creationId xmlns:a16="http://schemas.microsoft.com/office/drawing/2014/main" id="{41EF640A-E82E-4B8C-9006-A3BD838DFA90}"/>
                  </a:ext>
                </a:extLst>
              </p:cNvPr>
              <p:cNvSpPr/>
              <p:nvPr/>
            </p:nvSpPr>
            <p:spPr>
              <a:xfrm>
                <a:off x="4418846" y="5536900"/>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8"/>
                      <a:pt x="52989" y="68272"/>
                      <a:pt x="34136" y="68272"/>
                    </a:cubicBezTo>
                    <a:cubicBezTo>
                      <a:pt x="15283" y="68272"/>
                      <a:pt x="0" y="52988"/>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02" name="Freeform: Shape 201">
                <a:extLst>
                  <a:ext uri="{FF2B5EF4-FFF2-40B4-BE49-F238E27FC236}">
                    <a16:creationId xmlns:a16="http://schemas.microsoft.com/office/drawing/2014/main" id="{95AD41EF-D5CE-4A78-9779-1D808BE3C04C}"/>
                  </a:ext>
                </a:extLst>
              </p:cNvPr>
              <p:cNvSpPr/>
              <p:nvPr/>
            </p:nvSpPr>
            <p:spPr>
              <a:xfrm>
                <a:off x="4921246" y="5424129"/>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03" name="Freeform: Shape 202">
                <a:extLst>
                  <a:ext uri="{FF2B5EF4-FFF2-40B4-BE49-F238E27FC236}">
                    <a16:creationId xmlns:a16="http://schemas.microsoft.com/office/drawing/2014/main" id="{530E239F-D317-4E07-A6CC-00B8C6F4A495}"/>
                  </a:ext>
                </a:extLst>
              </p:cNvPr>
              <p:cNvSpPr/>
              <p:nvPr/>
            </p:nvSpPr>
            <p:spPr>
              <a:xfrm>
                <a:off x="5686079" y="4784244"/>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04" name="Freeform: Shape 203">
                <a:extLst>
                  <a:ext uri="{FF2B5EF4-FFF2-40B4-BE49-F238E27FC236}">
                    <a16:creationId xmlns:a16="http://schemas.microsoft.com/office/drawing/2014/main" id="{E9C9EABB-4916-4928-9978-B0021874525E}"/>
                  </a:ext>
                </a:extLst>
              </p:cNvPr>
              <p:cNvSpPr/>
              <p:nvPr/>
            </p:nvSpPr>
            <p:spPr>
              <a:xfrm>
                <a:off x="2676465" y="4724524"/>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05" name="Freeform: Shape 204">
                <a:extLst>
                  <a:ext uri="{FF2B5EF4-FFF2-40B4-BE49-F238E27FC236}">
                    <a16:creationId xmlns:a16="http://schemas.microsoft.com/office/drawing/2014/main" id="{CF3C13BA-23CE-49ED-B406-417D8B2474FB}"/>
                  </a:ext>
                </a:extLst>
              </p:cNvPr>
              <p:cNvSpPr/>
              <p:nvPr/>
            </p:nvSpPr>
            <p:spPr>
              <a:xfrm>
                <a:off x="4885661" y="3707840"/>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06" name="Freeform: Shape 205">
                <a:extLst>
                  <a:ext uri="{FF2B5EF4-FFF2-40B4-BE49-F238E27FC236}">
                    <a16:creationId xmlns:a16="http://schemas.microsoft.com/office/drawing/2014/main" id="{CECE2289-B29E-4E22-B5FE-C6FA78FF7D8C}"/>
                  </a:ext>
                </a:extLst>
              </p:cNvPr>
              <p:cNvSpPr/>
              <p:nvPr/>
            </p:nvSpPr>
            <p:spPr>
              <a:xfrm>
                <a:off x="3932971" y="3872866"/>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07" name="Freeform: Shape 206">
                <a:extLst>
                  <a:ext uri="{FF2B5EF4-FFF2-40B4-BE49-F238E27FC236}">
                    <a16:creationId xmlns:a16="http://schemas.microsoft.com/office/drawing/2014/main" id="{1949DCAB-BB24-4321-A1EC-2471C4E4AF00}"/>
                  </a:ext>
                </a:extLst>
              </p:cNvPr>
              <p:cNvSpPr/>
              <p:nvPr/>
            </p:nvSpPr>
            <p:spPr>
              <a:xfrm>
                <a:off x="5647450" y="421451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08" name="Freeform: Shape 207">
                <a:extLst>
                  <a:ext uri="{FF2B5EF4-FFF2-40B4-BE49-F238E27FC236}">
                    <a16:creationId xmlns:a16="http://schemas.microsoft.com/office/drawing/2014/main" id="{4AA38F7E-AD87-4C02-AFAF-0F380F6A8319}"/>
                  </a:ext>
                </a:extLst>
              </p:cNvPr>
              <p:cNvSpPr/>
              <p:nvPr/>
            </p:nvSpPr>
            <p:spPr>
              <a:xfrm>
                <a:off x="5588889" y="5264320"/>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09" name="Freeform: Shape 208">
                <a:extLst>
                  <a:ext uri="{FF2B5EF4-FFF2-40B4-BE49-F238E27FC236}">
                    <a16:creationId xmlns:a16="http://schemas.microsoft.com/office/drawing/2014/main" id="{C3891CCA-72DA-4BF4-B93B-4DAC97B4595A}"/>
                  </a:ext>
                </a:extLst>
              </p:cNvPr>
              <p:cNvSpPr/>
              <p:nvPr/>
            </p:nvSpPr>
            <p:spPr>
              <a:xfrm>
                <a:off x="4186128" y="5087481"/>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10" name="Freeform: Shape 209">
                <a:extLst>
                  <a:ext uri="{FF2B5EF4-FFF2-40B4-BE49-F238E27FC236}">
                    <a16:creationId xmlns:a16="http://schemas.microsoft.com/office/drawing/2014/main" id="{BCB221B5-4F3A-4E0D-827C-C4B38E9459BA}"/>
                  </a:ext>
                </a:extLst>
              </p:cNvPr>
              <p:cNvSpPr/>
              <p:nvPr/>
            </p:nvSpPr>
            <p:spPr>
              <a:xfrm>
                <a:off x="3258950" y="4997176"/>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11" name="Freeform: Shape 210">
                <a:extLst>
                  <a:ext uri="{FF2B5EF4-FFF2-40B4-BE49-F238E27FC236}">
                    <a16:creationId xmlns:a16="http://schemas.microsoft.com/office/drawing/2014/main" id="{C96BA0E2-CD9D-4997-9490-E1B6CCFBAA08}"/>
                  </a:ext>
                </a:extLst>
              </p:cNvPr>
              <p:cNvSpPr/>
              <p:nvPr/>
            </p:nvSpPr>
            <p:spPr>
              <a:xfrm>
                <a:off x="4157790" y="4231547"/>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12" name="Freeform: Shape 211">
                <a:extLst>
                  <a:ext uri="{FF2B5EF4-FFF2-40B4-BE49-F238E27FC236}">
                    <a16:creationId xmlns:a16="http://schemas.microsoft.com/office/drawing/2014/main" id="{B4961D5A-D30C-4B67-905F-639938B01F32}"/>
                  </a:ext>
                </a:extLst>
              </p:cNvPr>
              <p:cNvSpPr/>
              <p:nvPr/>
            </p:nvSpPr>
            <p:spPr>
              <a:xfrm>
                <a:off x="5119539" y="466951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13" name="Freeform: Shape 212">
                <a:extLst>
                  <a:ext uri="{FF2B5EF4-FFF2-40B4-BE49-F238E27FC236}">
                    <a16:creationId xmlns:a16="http://schemas.microsoft.com/office/drawing/2014/main" id="{228E1F5E-1854-4218-BAF4-033E58008F0D}"/>
                  </a:ext>
                </a:extLst>
              </p:cNvPr>
              <p:cNvSpPr/>
              <p:nvPr/>
            </p:nvSpPr>
            <p:spPr>
              <a:xfrm>
                <a:off x="4628083" y="447803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14" name="Freeform: Shape 213">
                <a:extLst>
                  <a:ext uri="{FF2B5EF4-FFF2-40B4-BE49-F238E27FC236}">
                    <a16:creationId xmlns:a16="http://schemas.microsoft.com/office/drawing/2014/main" id="{6D8AE69A-0788-44E9-8232-B4E4C2AA4280}"/>
                  </a:ext>
                </a:extLst>
              </p:cNvPr>
              <p:cNvSpPr/>
              <p:nvPr/>
            </p:nvSpPr>
            <p:spPr>
              <a:xfrm>
                <a:off x="4737883" y="4977391"/>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15" name="Freeform: Shape 214">
                <a:extLst>
                  <a:ext uri="{FF2B5EF4-FFF2-40B4-BE49-F238E27FC236}">
                    <a16:creationId xmlns:a16="http://schemas.microsoft.com/office/drawing/2014/main" id="{029EE577-DFA2-47F3-A740-7C38335DC900}"/>
                  </a:ext>
                </a:extLst>
              </p:cNvPr>
              <p:cNvSpPr/>
              <p:nvPr/>
            </p:nvSpPr>
            <p:spPr>
              <a:xfrm>
                <a:off x="3422237" y="4589503"/>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16" name="Freeform: Shape 215">
                <a:extLst>
                  <a:ext uri="{FF2B5EF4-FFF2-40B4-BE49-F238E27FC236}">
                    <a16:creationId xmlns:a16="http://schemas.microsoft.com/office/drawing/2014/main" id="{765E0D36-ABBB-4D6B-98E3-F067CA4E4061}"/>
                  </a:ext>
                </a:extLst>
              </p:cNvPr>
              <p:cNvSpPr/>
              <p:nvPr/>
            </p:nvSpPr>
            <p:spPr>
              <a:xfrm>
                <a:off x="3800559" y="494325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17" name="Freeform: Shape 216">
                <a:extLst>
                  <a:ext uri="{FF2B5EF4-FFF2-40B4-BE49-F238E27FC236}">
                    <a16:creationId xmlns:a16="http://schemas.microsoft.com/office/drawing/2014/main" id="{BAD8936E-8847-4FC8-B4BC-15BE07454833}"/>
                  </a:ext>
                </a:extLst>
              </p:cNvPr>
              <p:cNvSpPr/>
              <p:nvPr/>
            </p:nvSpPr>
            <p:spPr>
              <a:xfrm>
                <a:off x="4418846" y="5536900"/>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8"/>
                      <a:pt x="52989" y="68272"/>
                      <a:pt x="34136" y="68272"/>
                    </a:cubicBezTo>
                    <a:cubicBezTo>
                      <a:pt x="15283" y="68272"/>
                      <a:pt x="0" y="52988"/>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18" name="Freeform: Shape 217">
                <a:extLst>
                  <a:ext uri="{FF2B5EF4-FFF2-40B4-BE49-F238E27FC236}">
                    <a16:creationId xmlns:a16="http://schemas.microsoft.com/office/drawing/2014/main" id="{3C8898BE-A965-4A85-BAF3-28FB2777B124}"/>
                  </a:ext>
                </a:extLst>
              </p:cNvPr>
              <p:cNvSpPr/>
              <p:nvPr/>
            </p:nvSpPr>
            <p:spPr>
              <a:xfrm>
                <a:off x="4921246" y="5424129"/>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19" name="Freeform: Shape 218">
                <a:extLst>
                  <a:ext uri="{FF2B5EF4-FFF2-40B4-BE49-F238E27FC236}">
                    <a16:creationId xmlns:a16="http://schemas.microsoft.com/office/drawing/2014/main" id="{22DB0A3B-B2F8-469C-AE82-165781EE5555}"/>
                  </a:ext>
                </a:extLst>
              </p:cNvPr>
              <p:cNvSpPr/>
              <p:nvPr/>
            </p:nvSpPr>
            <p:spPr>
              <a:xfrm>
                <a:off x="5686079" y="4784244"/>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20" name="Freeform: Shape 219">
                <a:extLst>
                  <a:ext uri="{FF2B5EF4-FFF2-40B4-BE49-F238E27FC236}">
                    <a16:creationId xmlns:a16="http://schemas.microsoft.com/office/drawing/2014/main" id="{11FCCE81-5A1E-4E77-93BB-6E79C7C8555B}"/>
                  </a:ext>
                </a:extLst>
              </p:cNvPr>
              <p:cNvSpPr/>
              <p:nvPr/>
            </p:nvSpPr>
            <p:spPr>
              <a:xfrm>
                <a:off x="2676465" y="4724524"/>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21" name="Freeform: Shape 220">
                <a:extLst>
                  <a:ext uri="{FF2B5EF4-FFF2-40B4-BE49-F238E27FC236}">
                    <a16:creationId xmlns:a16="http://schemas.microsoft.com/office/drawing/2014/main" id="{DA3D8DCD-C87E-499A-88E7-1A3C5FBC57B9}"/>
                  </a:ext>
                </a:extLst>
              </p:cNvPr>
              <p:cNvSpPr/>
              <p:nvPr/>
            </p:nvSpPr>
            <p:spPr>
              <a:xfrm>
                <a:off x="4885661" y="3707840"/>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22" name="Freeform: Shape 221">
                <a:extLst>
                  <a:ext uri="{FF2B5EF4-FFF2-40B4-BE49-F238E27FC236}">
                    <a16:creationId xmlns:a16="http://schemas.microsoft.com/office/drawing/2014/main" id="{A5735361-7FF2-4B2B-9F03-5CCF1D711884}"/>
                  </a:ext>
                </a:extLst>
              </p:cNvPr>
              <p:cNvSpPr/>
              <p:nvPr/>
            </p:nvSpPr>
            <p:spPr>
              <a:xfrm>
                <a:off x="3932971" y="3872866"/>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23" name="Freeform: Shape 222">
                <a:extLst>
                  <a:ext uri="{FF2B5EF4-FFF2-40B4-BE49-F238E27FC236}">
                    <a16:creationId xmlns:a16="http://schemas.microsoft.com/office/drawing/2014/main" id="{8B1BAC52-9088-4DDB-8387-2C44674EB363}"/>
                  </a:ext>
                </a:extLst>
              </p:cNvPr>
              <p:cNvSpPr/>
              <p:nvPr/>
            </p:nvSpPr>
            <p:spPr>
              <a:xfrm>
                <a:off x="5686079" y="4784244"/>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24" name="Freeform: Shape 223">
                <a:extLst>
                  <a:ext uri="{FF2B5EF4-FFF2-40B4-BE49-F238E27FC236}">
                    <a16:creationId xmlns:a16="http://schemas.microsoft.com/office/drawing/2014/main" id="{F3BD340C-9EE0-4BBE-80CF-14AA4AFD7D8F}"/>
                  </a:ext>
                </a:extLst>
              </p:cNvPr>
              <p:cNvSpPr/>
              <p:nvPr/>
            </p:nvSpPr>
            <p:spPr>
              <a:xfrm>
                <a:off x="2676465" y="4724524"/>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25" name="Freeform: Shape 224">
                <a:extLst>
                  <a:ext uri="{FF2B5EF4-FFF2-40B4-BE49-F238E27FC236}">
                    <a16:creationId xmlns:a16="http://schemas.microsoft.com/office/drawing/2014/main" id="{E0237D8C-A3C4-4526-A22A-AE6DBBE1AF93}"/>
                  </a:ext>
                </a:extLst>
              </p:cNvPr>
              <p:cNvSpPr/>
              <p:nvPr/>
            </p:nvSpPr>
            <p:spPr>
              <a:xfrm>
                <a:off x="4885661" y="3707840"/>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26" name="Freeform: Shape 225">
                <a:extLst>
                  <a:ext uri="{FF2B5EF4-FFF2-40B4-BE49-F238E27FC236}">
                    <a16:creationId xmlns:a16="http://schemas.microsoft.com/office/drawing/2014/main" id="{2DE72D8B-4B25-4D06-A6DF-9805D231060F}"/>
                  </a:ext>
                </a:extLst>
              </p:cNvPr>
              <p:cNvSpPr/>
              <p:nvPr/>
            </p:nvSpPr>
            <p:spPr>
              <a:xfrm>
                <a:off x="3932971" y="3872866"/>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grpSp>
        <p:grpSp>
          <p:nvGrpSpPr>
            <p:cNvPr id="227" name="Graphic 44">
              <a:extLst>
                <a:ext uri="{FF2B5EF4-FFF2-40B4-BE49-F238E27FC236}">
                  <a16:creationId xmlns:a16="http://schemas.microsoft.com/office/drawing/2014/main" id="{FCC3CE03-5E60-438F-9B54-232A69A1C2E1}"/>
                </a:ext>
              </a:extLst>
            </p:cNvPr>
            <p:cNvGrpSpPr/>
            <p:nvPr userDrawn="1"/>
          </p:nvGrpSpPr>
          <p:grpSpPr>
            <a:xfrm rot="20850460">
              <a:off x="8754222" y="2668941"/>
              <a:ext cx="760175" cy="1157737"/>
              <a:chOff x="5744686" y="3666363"/>
              <a:chExt cx="1262086" cy="1922144"/>
            </a:xfrm>
          </p:grpSpPr>
          <p:sp>
            <p:nvSpPr>
              <p:cNvPr id="228" name="Freeform: Shape 227">
                <a:extLst>
                  <a:ext uri="{FF2B5EF4-FFF2-40B4-BE49-F238E27FC236}">
                    <a16:creationId xmlns:a16="http://schemas.microsoft.com/office/drawing/2014/main" id="{7326045E-33BE-429D-A545-4344460C99E4}"/>
                  </a:ext>
                </a:extLst>
              </p:cNvPr>
              <p:cNvSpPr/>
              <p:nvPr/>
            </p:nvSpPr>
            <p:spPr>
              <a:xfrm>
                <a:off x="6710327" y="3700526"/>
                <a:ext cx="7253" cy="442456"/>
              </a:xfrm>
              <a:custGeom>
                <a:avLst/>
                <a:gdLst>
                  <a:gd name="connsiteX0" fmla="*/ 0 w 0"/>
                  <a:gd name="connsiteY0" fmla="*/ 0 h 442455"/>
                  <a:gd name="connsiteX1" fmla="*/ 2249 w 0"/>
                  <a:gd name="connsiteY1" fmla="*/ 447968 h 442455"/>
                </a:gdLst>
                <a:ahLst/>
                <a:cxnLst>
                  <a:cxn ang="0">
                    <a:pos x="connsiteX0" y="connsiteY0"/>
                  </a:cxn>
                  <a:cxn ang="0">
                    <a:pos x="connsiteX1" y="connsiteY1"/>
                  </a:cxn>
                </a:cxnLst>
                <a:rect l="l" t="t" r="r" b="b"/>
                <a:pathLst>
                  <a:path h="442455">
                    <a:moveTo>
                      <a:pt x="0" y="0"/>
                    </a:moveTo>
                    <a:lnTo>
                      <a:pt x="2249" y="447968"/>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29" name="Freeform: Shape 228">
                <a:extLst>
                  <a:ext uri="{FF2B5EF4-FFF2-40B4-BE49-F238E27FC236}">
                    <a16:creationId xmlns:a16="http://schemas.microsoft.com/office/drawing/2014/main" id="{ADF74319-B8A2-4D00-B1DF-4FEFEFBB49B8}"/>
                  </a:ext>
                </a:extLst>
              </p:cNvPr>
              <p:cNvSpPr/>
              <p:nvPr/>
            </p:nvSpPr>
            <p:spPr>
              <a:xfrm>
                <a:off x="6710327" y="3700526"/>
                <a:ext cx="261121" cy="776111"/>
              </a:xfrm>
              <a:custGeom>
                <a:avLst/>
                <a:gdLst>
                  <a:gd name="connsiteX0" fmla="*/ 263877 w 261121"/>
                  <a:gd name="connsiteY0" fmla="*/ 780391 h 776110"/>
                  <a:gd name="connsiteX1" fmla="*/ 0 w 261121"/>
                  <a:gd name="connsiteY1" fmla="*/ 0 h 776110"/>
                </a:gdLst>
                <a:ahLst/>
                <a:cxnLst>
                  <a:cxn ang="0">
                    <a:pos x="connsiteX0" y="connsiteY0"/>
                  </a:cxn>
                  <a:cxn ang="0">
                    <a:pos x="connsiteX1" y="connsiteY1"/>
                  </a:cxn>
                </a:cxnLst>
                <a:rect l="l" t="t" r="r" b="b"/>
                <a:pathLst>
                  <a:path w="261121" h="776110">
                    <a:moveTo>
                      <a:pt x="263877" y="780391"/>
                    </a:moveTo>
                    <a:lnTo>
                      <a:pt x="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30" name="Freeform: Shape 229">
                <a:extLst>
                  <a:ext uri="{FF2B5EF4-FFF2-40B4-BE49-F238E27FC236}">
                    <a16:creationId xmlns:a16="http://schemas.microsoft.com/office/drawing/2014/main" id="{645BDE41-8D01-449A-8868-49A32197438F}"/>
                  </a:ext>
                </a:extLst>
              </p:cNvPr>
              <p:cNvSpPr/>
              <p:nvPr/>
            </p:nvSpPr>
            <p:spPr>
              <a:xfrm>
                <a:off x="6730636" y="4811308"/>
                <a:ext cx="58027" cy="362669"/>
              </a:xfrm>
              <a:custGeom>
                <a:avLst/>
                <a:gdLst>
                  <a:gd name="connsiteX0" fmla="*/ 63685 w 58026"/>
                  <a:gd name="connsiteY0" fmla="*/ 363176 h 362668"/>
                  <a:gd name="connsiteX1" fmla="*/ 0 w 58026"/>
                  <a:gd name="connsiteY1" fmla="*/ 0 h 362668"/>
                </a:gdLst>
                <a:ahLst/>
                <a:cxnLst>
                  <a:cxn ang="0">
                    <a:pos x="connsiteX0" y="connsiteY0"/>
                  </a:cxn>
                  <a:cxn ang="0">
                    <a:pos x="connsiteX1" y="connsiteY1"/>
                  </a:cxn>
                </a:cxnLst>
                <a:rect l="l" t="t" r="r" b="b"/>
                <a:pathLst>
                  <a:path w="58026" h="362668">
                    <a:moveTo>
                      <a:pt x="63685" y="363176"/>
                    </a:moveTo>
                    <a:lnTo>
                      <a:pt x="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31" name="Freeform: Shape 230">
                <a:extLst>
                  <a:ext uri="{FF2B5EF4-FFF2-40B4-BE49-F238E27FC236}">
                    <a16:creationId xmlns:a16="http://schemas.microsoft.com/office/drawing/2014/main" id="{66ED7311-B0B9-478C-A002-8009205E29E6}"/>
                  </a:ext>
                </a:extLst>
              </p:cNvPr>
              <p:cNvSpPr/>
              <p:nvPr/>
            </p:nvSpPr>
            <p:spPr>
              <a:xfrm>
                <a:off x="6730636" y="4480917"/>
                <a:ext cx="239361" cy="326402"/>
              </a:xfrm>
              <a:custGeom>
                <a:avLst/>
                <a:gdLst>
                  <a:gd name="connsiteX0" fmla="*/ 243568 w 239361"/>
                  <a:gd name="connsiteY0" fmla="*/ 0 h 326401"/>
                  <a:gd name="connsiteX1" fmla="*/ 0 w 239361"/>
                  <a:gd name="connsiteY1" fmla="*/ 330391 h 326401"/>
                </a:gdLst>
                <a:ahLst/>
                <a:cxnLst>
                  <a:cxn ang="0">
                    <a:pos x="connsiteX0" y="connsiteY0"/>
                  </a:cxn>
                  <a:cxn ang="0">
                    <a:pos x="connsiteX1" y="connsiteY1"/>
                  </a:cxn>
                </a:cxnLst>
                <a:rect l="l" t="t" r="r" b="b"/>
                <a:pathLst>
                  <a:path w="239361" h="326401">
                    <a:moveTo>
                      <a:pt x="243568" y="0"/>
                    </a:moveTo>
                    <a:lnTo>
                      <a:pt x="0" y="330391"/>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32" name="Freeform: Shape 231">
                <a:extLst>
                  <a:ext uri="{FF2B5EF4-FFF2-40B4-BE49-F238E27FC236}">
                    <a16:creationId xmlns:a16="http://schemas.microsoft.com/office/drawing/2014/main" id="{B8F7925E-6814-44F3-8699-E8530C1F2201}"/>
                  </a:ext>
                </a:extLst>
              </p:cNvPr>
              <p:cNvSpPr/>
              <p:nvPr/>
            </p:nvSpPr>
            <p:spPr>
              <a:xfrm>
                <a:off x="6419684" y="4148495"/>
                <a:ext cx="290135" cy="43520"/>
              </a:xfrm>
              <a:custGeom>
                <a:avLst/>
                <a:gdLst>
                  <a:gd name="connsiteX0" fmla="*/ 292891 w 290134"/>
                  <a:gd name="connsiteY0" fmla="*/ 0 h 43520"/>
                  <a:gd name="connsiteX1" fmla="*/ 0 w 290134"/>
                  <a:gd name="connsiteY1" fmla="*/ 46494 h 43520"/>
                </a:gdLst>
                <a:ahLst/>
                <a:cxnLst>
                  <a:cxn ang="0">
                    <a:pos x="connsiteX0" y="connsiteY0"/>
                  </a:cxn>
                  <a:cxn ang="0">
                    <a:pos x="connsiteX1" y="connsiteY1"/>
                  </a:cxn>
                </a:cxnLst>
                <a:rect l="l" t="t" r="r" b="b"/>
                <a:pathLst>
                  <a:path w="290134" h="43520">
                    <a:moveTo>
                      <a:pt x="292891" y="0"/>
                    </a:moveTo>
                    <a:lnTo>
                      <a:pt x="0" y="46494"/>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33" name="Freeform: Shape 232">
                <a:extLst>
                  <a:ext uri="{FF2B5EF4-FFF2-40B4-BE49-F238E27FC236}">
                    <a16:creationId xmlns:a16="http://schemas.microsoft.com/office/drawing/2014/main" id="{6DEF0307-4505-4031-9C00-62DAC57FA38E}"/>
                  </a:ext>
                </a:extLst>
              </p:cNvPr>
              <p:cNvSpPr/>
              <p:nvPr/>
            </p:nvSpPr>
            <p:spPr>
              <a:xfrm>
                <a:off x="5837457" y="4194989"/>
                <a:ext cx="580269" cy="50774"/>
              </a:xfrm>
              <a:custGeom>
                <a:avLst/>
                <a:gdLst>
                  <a:gd name="connsiteX0" fmla="*/ 0 w 580269"/>
                  <a:gd name="connsiteY0" fmla="*/ 55778 h 50773"/>
                  <a:gd name="connsiteX1" fmla="*/ 582228 w 580269"/>
                  <a:gd name="connsiteY1" fmla="*/ 0 h 50773"/>
                </a:gdLst>
                <a:ahLst/>
                <a:cxnLst>
                  <a:cxn ang="0">
                    <a:pos x="connsiteX0" y="connsiteY0"/>
                  </a:cxn>
                  <a:cxn ang="0">
                    <a:pos x="connsiteX1" y="connsiteY1"/>
                  </a:cxn>
                </a:cxnLst>
                <a:rect l="l" t="t" r="r" b="b"/>
                <a:pathLst>
                  <a:path w="580269" h="50773">
                    <a:moveTo>
                      <a:pt x="0" y="55778"/>
                    </a:moveTo>
                    <a:lnTo>
                      <a:pt x="582228"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34" name="Freeform: Shape 233">
                <a:extLst>
                  <a:ext uri="{FF2B5EF4-FFF2-40B4-BE49-F238E27FC236}">
                    <a16:creationId xmlns:a16="http://schemas.microsoft.com/office/drawing/2014/main" id="{C29EF5CC-1963-465F-AA8C-8B52B0898109}"/>
                  </a:ext>
                </a:extLst>
              </p:cNvPr>
              <p:cNvSpPr/>
              <p:nvPr/>
            </p:nvSpPr>
            <p:spPr>
              <a:xfrm>
                <a:off x="5837457" y="4250767"/>
                <a:ext cx="36267" cy="565763"/>
              </a:xfrm>
              <a:custGeom>
                <a:avLst/>
                <a:gdLst>
                  <a:gd name="connsiteX0" fmla="*/ 38660 w 36266"/>
                  <a:gd name="connsiteY0" fmla="*/ 570188 h 565763"/>
                  <a:gd name="connsiteX1" fmla="*/ 0 w 36266"/>
                  <a:gd name="connsiteY1" fmla="*/ 0 h 565763"/>
                </a:gdLst>
                <a:ahLst/>
                <a:cxnLst>
                  <a:cxn ang="0">
                    <a:pos x="connsiteX0" y="connsiteY0"/>
                  </a:cxn>
                  <a:cxn ang="0">
                    <a:pos x="connsiteX1" y="connsiteY1"/>
                  </a:cxn>
                </a:cxnLst>
                <a:rect l="l" t="t" r="r" b="b"/>
                <a:pathLst>
                  <a:path w="36266" h="565763">
                    <a:moveTo>
                      <a:pt x="38660" y="570188"/>
                    </a:moveTo>
                    <a:lnTo>
                      <a:pt x="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35" name="Freeform: Shape 234">
                <a:extLst>
                  <a:ext uri="{FF2B5EF4-FFF2-40B4-BE49-F238E27FC236}">
                    <a16:creationId xmlns:a16="http://schemas.microsoft.com/office/drawing/2014/main" id="{5905E019-4332-49AC-89C7-C9051A19339B}"/>
                  </a:ext>
                </a:extLst>
              </p:cNvPr>
              <p:cNvSpPr/>
              <p:nvPr/>
            </p:nvSpPr>
            <p:spPr>
              <a:xfrm>
                <a:off x="5777689" y="4820955"/>
                <a:ext cx="94294" cy="478723"/>
              </a:xfrm>
              <a:custGeom>
                <a:avLst/>
                <a:gdLst>
                  <a:gd name="connsiteX0" fmla="*/ 0 w 94293"/>
                  <a:gd name="connsiteY0" fmla="*/ 480681 h 478722"/>
                  <a:gd name="connsiteX1" fmla="*/ 98428 w 94293"/>
                  <a:gd name="connsiteY1" fmla="*/ 0 h 478722"/>
                </a:gdLst>
                <a:ahLst/>
                <a:cxnLst>
                  <a:cxn ang="0">
                    <a:pos x="connsiteX0" y="connsiteY0"/>
                  </a:cxn>
                  <a:cxn ang="0">
                    <a:pos x="connsiteX1" y="connsiteY1"/>
                  </a:cxn>
                </a:cxnLst>
                <a:rect l="l" t="t" r="r" b="b"/>
                <a:pathLst>
                  <a:path w="94293" h="478722">
                    <a:moveTo>
                      <a:pt x="0" y="480681"/>
                    </a:moveTo>
                    <a:lnTo>
                      <a:pt x="98428"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36" name="Freeform: Shape 235">
                <a:extLst>
                  <a:ext uri="{FF2B5EF4-FFF2-40B4-BE49-F238E27FC236}">
                    <a16:creationId xmlns:a16="http://schemas.microsoft.com/office/drawing/2014/main" id="{9879E6E2-2F24-4F35-8712-F302F9311382}"/>
                  </a:ext>
                </a:extLst>
              </p:cNvPr>
              <p:cNvSpPr/>
              <p:nvPr/>
            </p:nvSpPr>
            <p:spPr>
              <a:xfrm>
                <a:off x="5777689" y="5301636"/>
                <a:ext cx="435202" cy="253868"/>
              </a:xfrm>
              <a:custGeom>
                <a:avLst/>
                <a:gdLst>
                  <a:gd name="connsiteX0" fmla="*/ 440497 w 435202"/>
                  <a:gd name="connsiteY0" fmla="*/ 254158 h 253868"/>
                  <a:gd name="connsiteX1" fmla="*/ 0 w 435202"/>
                  <a:gd name="connsiteY1" fmla="*/ 0 h 253868"/>
                </a:gdLst>
                <a:ahLst/>
                <a:cxnLst>
                  <a:cxn ang="0">
                    <a:pos x="connsiteX0" y="connsiteY0"/>
                  </a:cxn>
                  <a:cxn ang="0">
                    <a:pos x="connsiteX1" y="connsiteY1"/>
                  </a:cxn>
                </a:cxnLst>
                <a:rect l="l" t="t" r="r" b="b"/>
                <a:pathLst>
                  <a:path w="435202" h="253868">
                    <a:moveTo>
                      <a:pt x="440497" y="254158"/>
                    </a:moveTo>
                    <a:lnTo>
                      <a:pt x="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37" name="Freeform: Shape 236">
                <a:extLst>
                  <a:ext uri="{FF2B5EF4-FFF2-40B4-BE49-F238E27FC236}">
                    <a16:creationId xmlns:a16="http://schemas.microsoft.com/office/drawing/2014/main" id="{0D8A36AD-D845-4250-A655-2EE465C1AF51}"/>
                  </a:ext>
                </a:extLst>
              </p:cNvPr>
              <p:cNvSpPr/>
              <p:nvPr/>
            </p:nvSpPr>
            <p:spPr>
              <a:xfrm>
                <a:off x="6196426" y="5177168"/>
                <a:ext cx="319148" cy="297388"/>
              </a:xfrm>
              <a:custGeom>
                <a:avLst/>
                <a:gdLst>
                  <a:gd name="connsiteX0" fmla="*/ 324153 w 319148"/>
                  <a:gd name="connsiteY0" fmla="*/ 298476 h 297388"/>
                  <a:gd name="connsiteX1" fmla="*/ 0 w 319148"/>
                  <a:gd name="connsiteY1" fmla="*/ 0 h 297388"/>
                </a:gdLst>
                <a:ahLst/>
                <a:cxnLst>
                  <a:cxn ang="0">
                    <a:pos x="connsiteX0" y="connsiteY0"/>
                  </a:cxn>
                  <a:cxn ang="0">
                    <a:pos x="connsiteX1" y="connsiteY1"/>
                  </a:cxn>
                </a:cxnLst>
                <a:rect l="l" t="t" r="r" b="b"/>
                <a:pathLst>
                  <a:path w="319148" h="297388">
                    <a:moveTo>
                      <a:pt x="324153" y="298476"/>
                    </a:moveTo>
                    <a:lnTo>
                      <a:pt x="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38" name="Freeform: Shape 237">
                <a:extLst>
                  <a:ext uri="{FF2B5EF4-FFF2-40B4-BE49-F238E27FC236}">
                    <a16:creationId xmlns:a16="http://schemas.microsoft.com/office/drawing/2014/main" id="{6B0B64AF-F6D5-4491-8544-A4BB786F3F43}"/>
                  </a:ext>
                </a:extLst>
              </p:cNvPr>
              <p:cNvSpPr/>
              <p:nvPr/>
            </p:nvSpPr>
            <p:spPr>
              <a:xfrm>
                <a:off x="6520579" y="5174484"/>
                <a:ext cx="268375" cy="297388"/>
              </a:xfrm>
              <a:custGeom>
                <a:avLst/>
                <a:gdLst>
                  <a:gd name="connsiteX0" fmla="*/ 273742 w 268374"/>
                  <a:gd name="connsiteY0" fmla="*/ 0 h 297388"/>
                  <a:gd name="connsiteX1" fmla="*/ 0 w 268374"/>
                  <a:gd name="connsiteY1" fmla="*/ 301160 h 297388"/>
                </a:gdLst>
                <a:ahLst/>
                <a:cxnLst>
                  <a:cxn ang="0">
                    <a:pos x="connsiteX0" y="connsiteY0"/>
                  </a:cxn>
                  <a:cxn ang="0">
                    <a:pos x="connsiteX1" y="connsiteY1"/>
                  </a:cxn>
                </a:cxnLst>
                <a:rect l="l" t="t" r="r" b="b"/>
                <a:pathLst>
                  <a:path w="268374" h="297388">
                    <a:moveTo>
                      <a:pt x="273742" y="0"/>
                    </a:moveTo>
                    <a:lnTo>
                      <a:pt x="0" y="30116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39" name="Freeform: Shape 238">
                <a:extLst>
                  <a:ext uri="{FF2B5EF4-FFF2-40B4-BE49-F238E27FC236}">
                    <a16:creationId xmlns:a16="http://schemas.microsoft.com/office/drawing/2014/main" id="{1C3F4BB9-1A6A-4E34-B974-0D8E3A2A53D0}"/>
                  </a:ext>
                </a:extLst>
              </p:cNvPr>
              <p:cNvSpPr/>
              <p:nvPr/>
            </p:nvSpPr>
            <p:spPr>
              <a:xfrm>
                <a:off x="6218186" y="5475645"/>
                <a:ext cx="297388" cy="79787"/>
              </a:xfrm>
              <a:custGeom>
                <a:avLst/>
                <a:gdLst>
                  <a:gd name="connsiteX0" fmla="*/ 0 w 297388"/>
                  <a:gd name="connsiteY0" fmla="*/ 80150 h 79787"/>
                  <a:gd name="connsiteX1" fmla="*/ 302393 w 297388"/>
                  <a:gd name="connsiteY1" fmla="*/ 0 h 79787"/>
                </a:gdLst>
                <a:ahLst/>
                <a:cxnLst>
                  <a:cxn ang="0">
                    <a:pos x="connsiteX0" y="connsiteY0"/>
                  </a:cxn>
                  <a:cxn ang="0">
                    <a:pos x="connsiteX1" y="connsiteY1"/>
                  </a:cxn>
                </a:cxnLst>
                <a:rect l="l" t="t" r="r" b="b"/>
                <a:pathLst>
                  <a:path w="297388" h="79787">
                    <a:moveTo>
                      <a:pt x="0" y="80150"/>
                    </a:moveTo>
                    <a:lnTo>
                      <a:pt x="302393"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40" name="Freeform: Shape 239">
                <a:extLst>
                  <a:ext uri="{FF2B5EF4-FFF2-40B4-BE49-F238E27FC236}">
                    <a16:creationId xmlns:a16="http://schemas.microsoft.com/office/drawing/2014/main" id="{71F7C279-0822-4663-8A82-F935A49A6A22}"/>
                  </a:ext>
                </a:extLst>
              </p:cNvPr>
              <p:cNvSpPr/>
              <p:nvPr/>
            </p:nvSpPr>
            <p:spPr>
              <a:xfrm>
                <a:off x="6196426" y="4732827"/>
                <a:ext cx="101547" cy="442456"/>
              </a:xfrm>
              <a:custGeom>
                <a:avLst/>
                <a:gdLst>
                  <a:gd name="connsiteX0" fmla="*/ 108148 w 101547"/>
                  <a:gd name="connsiteY0" fmla="*/ 0 h 442455"/>
                  <a:gd name="connsiteX1" fmla="*/ 0 w 101547"/>
                  <a:gd name="connsiteY1" fmla="*/ 444342 h 442455"/>
                </a:gdLst>
                <a:ahLst/>
                <a:cxnLst>
                  <a:cxn ang="0">
                    <a:pos x="connsiteX0" y="connsiteY0"/>
                  </a:cxn>
                  <a:cxn ang="0">
                    <a:pos x="connsiteX1" y="connsiteY1"/>
                  </a:cxn>
                </a:cxnLst>
                <a:rect l="l" t="t" r="r" b="b"/>
                <a:pathLst>
                  <a:path w="101547" h="442455">
                    <a:moveTo>
                      <a:pt x="108148" y="0"/>
                    </a:moveTo>
                    <a:lnTo>
                      <a:pt x="0" y="444342"/>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41" name="Freeform: Shape 240">
                <a:extLst>
                  <a:ext uri="{FF2B5EF4-FFF2-40B4-BE49-F238E27FC236}">
                    <a16:creationId xmlns:a16="http://schemas.microsoft.com/office/drawing/2014/main" id="{8B4407BD-9210-41E2-B9D4-1EE4EBF2ADBC}"/>
                  </a:ext>
                </a:extLst>
              </p:cNvPr>
              <p:cNvSpPr/>
              <p:nvPr/>
            </p:nvSpPr>
            <p:spPr>
              <a:xfrm>
                <a:off x="6304573" y="4194989"/>
                <a:ext cx="108801" cy="536750"/>
              </a:xfrm>
              <a:custGeom>
                <a:avLst/>
                <a:gdLst>
                  <a:gd name="connsiteX0" fmla="*/ 115111 w 108800"/>
                  <a:gd name="connsiteY0" fmla="*/ 0 h 536749"/>
                  <a:gd name="connsiteX1" fmla="*/ 0 w 108800"/>
                  <a:gd name="connsiteY1" fmla="*/ 537838 h 536749"/>
                </a:gdLst>
                <a:ahLst/>
                <a:cxnLst>
                  <a:cxn ang="0">
                    <a:pos x="connsiteX0" y="connsiteY0"/>
                  </a:cxn>
                  <a:cxn ang="0">
                    <a:pos x="connsiteX1" y="connsiteY1"/>
                  </a:cxn>
                </a:cxnLst>
                <a:rect l="l" t="t" r="r" b="b"/>
                <a:pathLst>
                  <a:path w="108800" h="536749">
                    <a:moveTo>
                      <a:pt x="115111" y="0"/>
                    </a:moveTo>
                    <a:lnTo>
                      <a:pt x="0" y="537838"/>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42" name="Freeform: Shape 241">
                <a:extLst>
                  <a:ext uri="{FF2B5EF4-FFF2-40B4-BE49-F238E27FC236}">
                    <a16:creationId xmlns:a16="http://schemas.microsoft.com/office/drawing/2014/main" id="{AB418597-410F-4874-987F-232A728E8ABE}"/>
                  </a:ext>
                </a:extLst>
              </p:cNvPr>
              <p:cNvSpPr/>
              <p:nvPr/>
            </p:nvSpPr>
            <p:spPr>
              <a:xfrm>
                <a:off x="6712575" y="4148495"/>
                <a:ext cx="14507" cy="660057"/>
              </a:xfrm>
              <a:custGeom>
                <a:avLst/>
                <a:gdLst>
                  <a:gd name="connsiteX0" fmla="*/ 0 w 14506"/>
                  <a:gd name="connsiteY0" fmla="*/ 0 h 660056"/>
                  <a:gd name="connsiteX1" fmla="*/ 18061 w 14506"/>
                  <a:gd name="connsiteY1" fmla="*/ 662813 h 660056"/>
                </a:gdLst>
                <a:ahLst/>
                <a:cxnLst>
                  <a:cxn ang="0">
                    <a:pos x="connsiteX0" y="connsiteY0"/>
                  </a:cxn>
                  <a:cxn ang="0">
                    <a:pos x="connsiteX1" y="connsiteY1"/>
                  </a:cxn>
                </a:cxnLst>
                <a:rect l="l" t="t" r="r" b="b"/>
                <a:pathLst>
                  <a:path w="14506" h="660056">
                    <a:moveTo>
                      <a:pt x="0" y="0"/>
                    </a:moveTo>
                    <a:lnTo>
                      <a:pt x="18061" y="662813"/>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43" name="Freeform: Shape 242">
                <a:extLst>
                  <a:ext uri="{FF2B5EF4-FFF2-40B4-BE49-F238E27FC236}">
                    <a16:creationId xmlns:a16="http://schemas.microsoft.com/office/drawing/2014/main" id="{6ADD276D-E2B4-4005-A6F5-78D8EBA2BCF5}"/>
                  </a:ext>
                </a:extLst>
              </p:cNvPr>
              <p:cNvSpPr/>
              <p:nvPr/>
            </p:nvSpPr>
            <p:spPr>
              <a:xfrm>
                <a:off x="5837457" y="4250767"/>
                <a:ext cx="464216" cy="478723"/>
              </a:xfrm>
              <a:custGeom>
                <a:avLst/>
                <a:gdLst>
                  <a:gd name="connsiteX0" fmla="*/ 467117 w 464215"/>
                  <a:gd name="connsiteY0" fmla="*/ 482059 h 478722"/>
                  <a:gd name="connsiteX1" fmla="*/ 0 w 464215"/>
                  <a:gd name="connsiteY1" fmla="*/ 0 h 478722"/>
                </a:gdLst>
                <a:ahLst/>
                <a:cxnLst>
                  <a:cxn ang="0">
                    <a:pos x="connsiteX0" y="connsiteY0"/>
                  </a:cxn>
                  <a:cxn ang="0">
                    <a:pos x="connsiteX1" y="connsiteY1"/>
                  </a:cxn>
                </a:cxnLst>
                <a:rect l="l" t="t" r="r" b="b"/>
                <a:pathLst>
                  <a:path w="464215" h="478722">
                    <a:moveTo>
                      <a:pt x="467117" y="482059"/>
                    </a:moveTo>
                    <a:lnTo>
                      <a:pt x="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44" name="Freeform: Shape 243">
                <a:extLst>
                  <a:ext uri="{FF2B5EF4-FFF2-40B4-BE49-F238E27FC236}">
                    <a16:creationId xmlns:a16="http://schemas.microsoft.com/office/drawing/2014/main" id="{65A0DECD-97C0-4CD9-9724-3082F2B6A55E}"/>
                  </a:ext>
                </a:extLst>
              </p:cNvPr>
              <p:cNvSpPr/>
              <p:nvPr/>
            </p:nvSpPr>
            <p:spPr>
              <a:xfrm>
                <a:off x="6304573" y="4732827"/>
                <a:ext cx="420695" cy="72534"/>
              </a:xfrm>
              <a:custGeom>
                <a:avLst/>
                <a:gdLst>
                  <a:gd name="connsiteX0" fmla="*/ 426063 w 420695"/>
                  <a:gd name="connsiteY0" fmla="*/ 78482 h 72533"/>
                  <a:gd name="connsiteX1" fmla="*/ 0 w 420695"/>
                  <a:gd name="connsiteY1" fmla="*/ 0 h 72533"/>
                </a:gdLst>
                <a:ahLst/>
                <a:cxnLst>
                  <a:cxn ang="0">
                    <a:pos x="connsiteX0" y="connsiteY0"/>
                  </a:cxn>
                  <a:cxn ang="0">
                    <a:pos x="connsiteX1" y="connsiteY1"/>
                  </a:cxn>
                </a:cxnLst>
                <a:rect l="l" t="t" r="r" b="b"/>
                <a:pathLst>
                  <a:path w="420695" h="72533">
                    <a:moveTo>
                      <a:pt x="426063" y="78482"/>
                    </a:moveTo>
                    <a:lnTo>
                      <a:pt x="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45" name="Freeform: Shape 244">
                <a:extLst>
                  <a:ext uri="{FF2B5EF4-FFF2-40B4-BE49-F238E27FC236}">
                    <a16:creationId xmlns:a16="http://schemas.microsoft.com/office/drawing/2014/main" id="{93B02776-C21E-4B13-9AA6-D30F8D2810A3}"/>
                  </a:ext>
                </a:extLst>
              </p:cNvPr>
              <p:cNvSpPr/>
              <p:nvPr/>
            </p:nvSpPr>
            <p:spPr>
              <a:xfrm>
                <a:off x="6304573" y="4732827"/>
                <a:ext cx="485976" cy="435202"/>
              </a:xfrm>
              <a:custGeom>
                <a:avLst/>
                <a:gdLst>
                  <a:gd name="connsiteX0" fmla="*/ 489747 w 485975"/>
                  <a:gd name="connsiteY0" fmla="*/ 441658 h 435202"/>
                  <a:gd name="connsiteX1" fmla="*/ 0 w 485975"/>
                  <a:gd name="connsiteY1" fmla="*/ 0 h 435202"/>
                </a:gdLst>
                <a:ahLst/>
                <a:cxnLst>
                  <a:cxn ang="0">
                    <a:pos x="connsiteX0" y="connsiteY0"/>
                  </a:cxn>
                  <a:cxn ang="0">
                    <a:pos x="connsiteX1" y="connsiteY1"/>
                  </a:cxn>
                </a:cxnLst>
                <a:rect l="l" t="t" r="r" b="b"/>
                <a:pathLst>
                  <a:path w="485975" h="435202">
                    <a:moveTo>
                      <a:pt x="489747" y="441658"/>
                    </a:moveTo>
                    <a:lnTo>
                      <a:pt x="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46" name="Freeform: Shape 245">
                <a:extLst>
                  <a:ext uri="{FF2B5EF4-FFF2-40B4-BE49-F238E27FC236}">
                    <a16:creationId xmlns:a16="http://schemas.microsoft.com/office/drawing/2014/main" id="{6A349D15-BBD9-4D38-83C9-E7384138B673}"/>
                  </a:ext>
                </a:extLst>
              </p:cNvPr>
              <p:cNvSpPr/>
              <p:nvPr/>
            </p:nvSpPr>
            <p:spPr>
              <a:xfrm>
                <a:off x="6712575" y="4148495"/>
                <a:ext cx="261121" cy="326402"/>
              </a:xfrm>
              <a:custGeom>
                <a:avLst/>
                <a:gdLst>
                  <a:gd name="connsiteX0" fmla="*/ 0 w 261121"/>
                  <a:gd name="connsiteY0" fmla="*/ 0 h 326401"/>
                  <a:gd name="connsiteX1" fmla="*/ 261629 w 261121"/>
                  <a:gd name="connsiteY1" fmla="*/ 332422 h 326401"/>
                </a:gdLst>
                <a:ahLst/>
                <a:cxnLst>
                  <a:cxn ang="0">
                    <a:pos x="connsiteX0" y="connsiteY0"/>
                  </a:cxn>
                  <a:cxn ang="0">
                    <a:pos x="connsiteX1" y="connsiteY1"/>
                  </a:cxn>
                </a:cxnLst>
                <a:rect l="l" t="t" r="r" b="b"/>
                <a:pathLst>
                  <a:path w="261121" h="326401">
                    <a:moveTo>
                      <a:pt x="0" y="0"/>
                    </a:moveTo>
                    <a:lnTo>
                      <a:pt x="261629" y="332422"/>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47" name="Freeform: Shape 246">
                <a:extLst>
                  <a:ext uri="{FF2B5EF4-FFF2-40B4-BE49-F238E27FC236}">
                    <a16:creationId xmlns:a16="http://schemas.microsoft.com/office/drawing/2014/main" id="{FE7DA2B1-3DB7-4F42-8575-399AB98D838E}"/>
                  </a:ext>
                </a:extLst>
              </p:cNvPr>
              <p:cNvSpPr/>
              <p:nvPr/>
            </p:nvSpPr>
            <p:spPr>
              <a:xfrm>
                <a:off x="6304573" y="4148495"/>
                <a:ext cx="406189" cy="580270"/>
              </a:xfrm>
              <a:custGeom>
                <a:avLst/>
                <a:gdLst>
                  <a:gd name="connsiteX0" fmla="*/ 0 w 406188"/>
                  <a:gd name="connsiteY0" fmla="*/ 584332 h 580269"/>
                  <a:gd name="connsiteX1" fmla="*/ 408002 w 406188"/>
                  <a:gd name="connsiteY1" fmla="*/ 0 h 580269"/>
                </a:gdLst>
                <a:ahLst/>
                <a:cxnLst>
                  <a:cxn ang="0">
                    <a:pos x="connsiteX0" y="connsiteY0"/>
                  </a:cxn>
                  <a:cxn ang="0">
                    <a:pos x="connsiteX1" y="connsiteY1"/>
                  </a:cxn>
                </a:cxnLst>
                <a:rect l="l" t="t" r="r" b="b"/>
                <a:pathLst>
                  <a:path w="406188" h="580269">
                    <a:moveTo>
                      <a:pt x="0" y="584332"/>
                    </a:moveTo>
                    <a:lnTo>
                      <a:pt x="408002"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48" name="Freeform: Shape 247">
                <a:extLst>
                  <a:ext uri="{FF2B5EF4-FFF2-40B4-BE49-F238E27FC236}">
                    <a16:creationId xmlns:a16="http://schemas.microsoft.com/office/drawing/2014/main" id="{290DDF5E-CFE4-41E0-BB3C-27A3215EDE1B}"/>
                  </a:ext>
                </a:extLst>
              </p:cNvPr>
              <p:cNvSpPr/>
              <p:nvPr/>
            </p:nvSpPr>
            <p:spPr>
              <a:xfrm>
                <a:off x="5871620" y="4732827"/>
                <a:ext cx="427949" cy="87040"/>
              </a:xfrm>
              <a:custGeom>
                <a:avLst/>
                <a:gdLst>
                  <a:gd name="connsiteX0" fmla="*/ 0 w 427948"/>
                  <a:gd name="connsiteY0" fmla="*/ 88128 h 87040"/>
                  <a:gd name="connsiteX1" fmla="*/ 432954 w 427948"/>
                  <a:gd name="connsiteY1" fmla="*/ 0 h 87040"/>
                </a:gdLst>
                <a:ahLst/>
                <a:cxnLst>
                  <a:cxn ang="0">
                    <a:pos x="connsiteX0" y="connsiteY0"/>
                  </a:cxn>
                  <a:cxn ang="0">
                    <a:pos x="connsiteX1" y="connsiteY1"/>
                  </a:cxn>
                </a:cxnLst>
                <a:rect l="l" t="t" r="r" b="b"/>
                <a:pathLst>
                  <a:path w="427948" h="87040">
                    <a:moveTo>
                      <a:pt x="0" y="88128"/>
                    </a:moveTo>
                    <a:lnTo>
                      <a:pt x="432954"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49" name="Freeform: Shape 248">
                <a:extLst>
                  <a:ext uri="{FF2B5EF4-FFF2-40B4-BE49-F238E27FC236}">
                    <a16:creationId xmlns:a16="http://schemas.microsoft.com/office/drawing/2014/main" id="{63369160-5025-4C1E-B75A-6D7A8426CF31}"/>
                  </a:ext>
                </a:extLst>
              </p:cNvPr>
              <p:cNvSpPr/>
              <p:nvPr/>
            </p:nvSpPr>
            <p:spPr>
              <a:xfrm>
                <a:off x="5777689" y="5177168"/>
                <a:ext cx="413442" cy="123307"/>
              </a:xfrm>
              <a:custGeom>
                <a:avLst/>
                <a:gdLst>
                  <a:gd name="connsiteX0" fmla="*/ 418737 w 413441"/>
                  <a:gd name="connsiteY0" fmla="*/ 0 h 123307"/>
                  <a:gd name="connsiteX1" fmla="*/ 0 w 413441"/>
                  <a:gd name="connsiteY1" fmla="*/ 124468 h 123307"/>
                </a:gdLst>
                <a:ahLst/>
                <a:cxnLst>
                  <a:cxn ang="0">
                    <a:pos x="connsiteX0" y="connsiteY0"/>
                  </a:cxn>
                  <a:cxn ang="0">
                    <a:pos x="connsiteX1" y="connsiteY1"/>
                  </a:cxn>
                </a:cxnLst>
                <a:rect l="l" t="t" r="r" b="b"/>
                <a:pathLst>
                  <a:path w="413441" h="123307">
                    <a:moveTo>
                      <a:pt x="418737" y="0"/>
                    </a:moveTo>
                    <a:lnTo>
                      <a:pt x="0" y="124468"/>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50" name="Freeform: Shape 249">
                <a:extLst>
                  <a:ext uri="{FF2B5EF4-FFF2-40B4-BE49-F238E27FC236}">
                    <a16:creationId xmlns:a16="http://schemas.microsoft.com/office/drawing/2014/main" id="{2D9A3632-5513-4B58-AEF7-3FEA782EA78D}"/>
                  </a:ext>
                </a:extLst>
              </p:cNvPr>
              <p:cNvSpPr/>
              <p:nvPr/>
            </p:nvSpPr>
            <p:spPr>
              <a:xfrm>
                <a:off x="6196426" y="5174484"/>
                <a:ext cx="594776" cy="7253"/>
              </a:xfrm>
              <a:custGeom>
                <a:avLst/>
                <a:gdLst>
                  <a:gd name="connsiteX0" fmla="*/ 597895 w 594776"/>
                  <a:gd name="connsiteY0" fmla="*/ 0 h 0"/>
                  <a:gd name="connsiteX1" fmla="*/ 0 w 594776"/>
                  <a:gd name="connsiteY1" fmla="*/ 2684 h 0"/>
                </a:gdLst>
                <a:ahLst/>
                <a:cxnLst>
                  <a:cxn ang="0">
                    <a:pos x="connsiteX0" y="connsiteY0"/>
                  </a:cxn>
                  <a:cxn ang="0">
                    <a:pos x="connsiteX1" y="connsiteY1"/>
                  </a:cxn>
                </a:cxnLst>
                <a:rect l="l" t="t" r="r" b="b"/>
                <a:pathLst>
                  <a:path w="594776">
                    <a:moveTo>
                      <a:pt x="597895" y="0"/>
                    </a:moveTo>
                    <a:lnTo>
                      <a:pt x="0" y="2684"/>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51" name="Freeform: Shape 250">
                <a:extLst>
                  <a:ext uri="{FF2B5EF4-FFF2-40B4-BE49-F238E27FC236}">
                    <a16:creationId xmlns:a16="http://schemas.microsoft.com/office/drawing/2014/main" id="{309803E4-5F84-4338-A719-8F34508BD4AD}"/>
                  </a:ext>
                </a:extLst>
              </p:cNvPr>
              <p:cNvSpPr/>
              <p:nvPr/>
            </p:nvSpPr>
            <p:spPr>
              <a:xfrm>
                <a:off x="5871620" y="4820955"/>
                <a:ext cx="319148" cy="355415"/>
              </a:xfrm>
              <a:custGeom>
                <a:avLst/>
                <a:gdLst>
                  <a:gd name="connsiteX0" fmla="*/ 0 w 319148"/>
                  <a:gd name="connsiteY0" fmla="*/ 0 h 355415"/>
                  <a:gd name="connsiteX1" fmla="*/ 324806 w 319148"/>
                  <a:gd name="connsiteY1" fmla="*/ 356213 h 355415"/>
                </a:gdLst>
                <a:ahLst/>
                <a:cxnLst>
                  <a:cxn ang="0">
                    <a:pos x="connsiteX0" y="connsiteY0"/>
                  </a:cxn>
                  <a:cxn ang="0">
                    <a:pos x="connsiteX1" y="connsiteY1"/>
                  </a:cxn>
                </a:cxnLst>
                <a:rect l="l" t="t" r="r" b="b"/>
                <a:pathLst>
                  <a:path w="319148" h="355415">
                    <a:moveTo>
                      <a:pt x="0" y="0"/>
                    </a:moveTo>
                    <a:lnTo>
                      <a:pt x="324806" y="356213"/>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52" name="Freeform: Shape 251">
                <a:extLst>
                  <a:ext uri="{FF2B5EF4-FFF2-40B4-BE49-F238E27FC236}">
                    <a16:creationId xmlns:a16="http://schemas.microsoft.com/office/drawing/2014/main" id="{BD0E4530-807B-4B15-AA18-7354E5847358}"/>
                  </a:ext>
                </a:extLst>
              </p:cNvPr>
              <p:cNvSpPr/>
              <p:nvPr/>
            </p:nvSpPr>
            <p:spPr>
              <a:xfrm>
                <a:off x="6196426" y="5177168"/>
                <a:ext cx="21760" cy="377175"/>
              </a:xfrm>
              <a:custGeom>
                <a:avLst/>
                <a:gdLst>
                  <a:gd name="connsiteX0" fmla="*/ 21760 w 21760"/>
                  <a:gd name="connsiteY0" fmla="*/ 378626 h 377175"/>
                  <a:gd name="connsiteX1" fmla="*/ 0 w 21760"/>
                  <a:gd name="connsiteY1" fmla="*/ 0 h 377175"/>
                </a:gdLst>
                <a:ahLst/>
                <a:cxnLst>
                  <a:cxn ang="0">
                    <a:pos x="connsiteX0" y="connsiteY0"/>
                  </a:cxn>
                  <a:cxn ang="0">
                    <a:pos x="connsiteX1" y="connsiteY1"/>
                  </a:cxn>
                </a:cxnLst>
                <a:rect l="l" t="t" r="r" b="b"/>
                <a:pathLst>
                  <a:path w="21760" h="377175">
                    <a:moveTo>
                      <a:pt x="21760" y="378626"/>
                    </a:moveTo>
                    <a:lnTo>
                      <a:pt x="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53" name="Freeform: Shape 252">
                <a:extLst>
                  <a:ext uri="{FF2B5EF4-FFF2-40B4-BE49-F238E27FC236}">
                    <a16:creationId xmlns:a16="http://schemas.microsoft.com/office/drawing/2014/main" id="{D7035600-BF83-4745-9F10-646A7FFB42B3}"/>
                  </a:ext>
                </a:extLst>
              </p:cNvPr>
              <p:cNvSpPr/>
              <p:nvPr/>
            </p:nvSpPr>
            <p:spPr>
              <a:xfrm>
                <a:off x="6304573" y="4480917"/>
                <a:ext cx="667310" cy="246615"/>
              </a:xfrm>
              <a:custGeom>
                <a:avLst/>
                <a:gdLst>
                  <a:gd name="connsiteX0" fmla="*/ 0 w 667309"/>
                  <a:gd name="connsiteY0" fmla="*/ 251910 h 246614"/>
                  <a:gd name="connsiteX1" fmla="*/ 669631 w 667309"/>
                  <a:gd name="connsiteY1" fmla="*/ 0 h 246614"/>
                </a:gdLst>
                <a:ahLst/>
                <a:cxnLst>
                  <a:cxn ang="0">
                    <a:pos x="connsiteX0" y="connsiteY0"/>
                  </a:cxn>
                  <a:cxn ang="0">
                    <a:pos x="connsiteX1" y="connsiteY1"/>
                  </a:cxn>
                </a:cxnLst>
                <a:rect l="l" t="t" r="r" b="b"/>
                <a:pathLst>
                  <a:path w="667309" h="246614">
                    <a:moveTo>
                      <a:pt x="0" y="251910"/>
                    </a:moveTo>
                    <a:lnTo>
                      <a:pt x="669631"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54" name="Freeform: Shape 253">
                <a:extLst>
                  <a:ext uri="{FF2B5EF4-FFF2-40B4-BE49-F238E27FC236}">
                    <a16:creationId xmlns:a16="http://schemas.microsoft.com/office/drawing/2014/main" id="{53E1325B-43DC-4FF9-B207-A9C0C350318D}"/>
                  </a:ext>
                </a:extLst>
              </p:cNvPr>
              <p:cNvSpPr/>
              <p:nvPr/>
            </p:nvSpPr>
            <p:spPr>
              <a:xfrm>
                <a:off x="5875319" y="4148495"/>
                <a:ext cx="834137" cy="674564"/>
              </a:xfrm>
              <a:custGeom>
                <a:avLst/>
                <a:gdLst>
                  <a:gd name="connsiteX0" fmla="*/ 837256 w 834137"/>
                  <a:gd name="connsiteY0" fmla="*/ 0 h 674563"/>
                  <a:gd name="connsiteX1" fmla="*/ 0 w 834137"/>
                  <a:gd name="connsiteY1" fmla="*/ 676522 h 674563"/>
                </a:gdLst>
                <a:ahLst/>
                <a:cxnLst>
                  <a:cxn ang="0">
                    <a:pos x="connsiteX0" y="connsiteY0"/>
                  </a:cxn>
                  <a:cxn ang="0">
                    <a:pos x="connsiteX1" y="connsiteY1"/>
                  </a:cxn>
                </a:cxnLst>
                <a:rect l="l" t="t" r="r" b="b"/>
                <a:pathLst>
                  <a:path w="834137" h="674563">
                    <a:moveTo>
                      <a:pt x="837256" y="0"/>
                    </a:moveTo>
                    <a:lnTo>
                      <a:pt x="0" y="676522"/>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55" name="Freeform: Shape 254">
                <a:extLst>
                  <a:ext uri="{FF2B5EF4-FFF2-40B4-BE49-F238E27FC236}">
                    <a16:creationId xmlns:a16="http://schemas.microsoft.com/office/drawing/2014/main" id="{5E6E8044-01F7-42E6-9304-8845ECFF16C0}"/>
                  </a:ext>
                </a:extLst>
              </p:cNvPr>
              <p:cNvSpPr/>
              <p:nvPr/>
            </p:nvSpPr>
            <p:spPr>
              <a:xfrm>
                <a:off x="5777689" y="4732827"/>
                <a:ext cx="522242" cy="565763"/>
              </a:xfrm>
              <a:custGeom>
                <a:avLst/>
                <a:gdLst>
                  <a:gd name="connsiteX0" fmla="*/ 0 w 522242"/>
                  <a:gd name="connsiteY0" fmla="*/ 568810 h 565763"/>
                  <a:gd name="connsiteX1" fmla="*/ 526885 w 522242"/>
                  <a:gd name="connsiteY1" fmla="*/ 0 h 565763"/>
                </a:gdLst>
                <a:ahLst/>
                <a:cxnLst>
                  <a:cxn ang="0">
                    <a:pos x="connsiteX0" y="connsiteY0"/>
                  </a:cxn>
                  <a:cxn ang="0">
                    <a:pos x="connsiteX1" y="connsiteY1"/>
                  </a:cxn>
                </a:cxnLst>
                <a:rect l="l" t="t" r="r" b="b"/>
                <a:pathLst>
                  <a:path w="522242" h="565763">
                    <a:moveTo>
                      <a:pt x="0" y="568810"/>
                    </a:moveTo>
                    <a:lnTo>
                      <a:pt x="526885"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56" name="Freeform: Shape 255">
                <a:extLst>
                  <a:ext uri="{FF2B5EF4-FFF2-40B4-BE49-F238E27FC236}">
                    <a16:creationId xmlns:a16="http://schemas.microsoft.com/office/drawing/2014/main" id="{F1F5873A-1243-4B4E-BA11-18435D519DDE}"/>
                  </a:ext>
                </a:extLst>
              </p:cNvPr>
              <p:cNvSpPr/>
              <p:nvPr/>
            </p:nvSpPr>
            <p:spPr>
              <a:xfrm>
                <a:off x="6304573" y="4732827"/>
                <a:ext cx="210348" cy="739844"/>
              </a:xfrm>
              <a:custGeom>
                <a:avLst/>
                <a:gdLst>
                  <a:gd name="connsiteX0" fmla="*/ 216005 w 210347"/>
                  <a:gd name="connsiteY0" fmla="*/ 742818 h 739844"/>
                  <a:gd name="connsiteX1" fmla="*/ 0 w 210347"/>
                  <a:gd name="connsiteY1" fmla="*/ 0 h 739844"/>
                </a:gdLst>
                <a:ahLst/>
                <a:cxnLst>
                  <a:cxn ang="0">
                    <a:pos x="connsiteX0" y="connsiteY0"/>
                  </a:cxn>
                  <a:cxn ang="0">
                    <a:pos x="connsiteX1" y="connsiteY1"/>
                  </a:cxn>
                </a:cxnLst>
                <a:rect l="l" t="t" r="r" b="b"/>
                <a:pathLst>
                  <a:path w="210347" h="739844">
                    <a:moveTo>
                      <a:pt x="216005" y="742818"/>
                    </a:moveTo>
                    <a:lnTo>
                      <a:pt x="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57" name="Freeform: Shape 256">
                <a:extLst>
                  <a:ext uri="{FF2B5EF4-FFF2-40B4-BE49-F238E27FC236}">
                    <a16:creationId xmlns:a16="http://schemas.microsoft.com/office/drawing/2014/main" id="{61ECE064-0BD4-4A0C-9045-8078F67F4368}"/>
                  </a:ext>
                </a:extLst>
              </p:cNvPr>
              <p:cNvSpPr/>
              <p:nvPr/>
            </p:nvSpPr>
            <p:spPr>
              <a:xfrm>
                <a:off x="6194830" y="4811308"/>
                <a:ext cx="529496" cy="362669"/>
              </a:xfrm>
              <a:custGeom>
                <a:avLst/>
                <a:gdLst>
                  <a:gd name="connsiteX0" fmla="*/ 535806 w 529495"/>
                  <a:gd name="connsiteY0" fmla="*/ 0 h 362668"/>
                  <a:gd name="connsiteX1" fmla="*/ 0 w 529495"/>
                  <a:gd name="connsiteY1" fmla="*/ 364047 h 362668"/>
                </a:gdLst>
                <a:ahLst/>
                <a:cxnLst>
                  <a:cxn ang="0">
                    <a:pos x="connsiteX0" y="connsiteY0"/>
                  </a:cxn>
                  <a:cxn ang="0">
                    <a:pos x="connsiteX1" y="connsiteY1"/>
                  </a:cxn>
                </a:cxnLst>
                <a:rect l="l" t="t" r="r" b="b"/>
                <a:pathLst>
                  <a:path w="529495" h="362668">
                    <a:moveTo>
                      <a:pt x="535806" y="0"/>
                    </a:moveTo>
                    <a:lnTo>
                      <a:pt x="0" y="364047"/>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58" name="Freeform: Shape 257">
                <a:extLst>
                  <a:ext uri="{FF2B5EF4-FFF2-40B4-BE49-F238E27FC236}">
                    <a16:creationId xmlns:a16="http://schemas.microsoft.com/office/drawing/2014/main" id="{1EFEF673-62ED-48E0-9029-3398A7F43DFC}"/>
                  </a:ext>
                </a:extLst>
              </p:cNvPr>
              <p:cNvSpPr/>
              <p:nvPr/>
            </p:nvSpPr>
            <p:spPr>
              <a:xfrm>
                <a:off x="6218186" y="4811308"/>
                <a:ext cx="507736" cy="739844"/>
              </a:xfrm>
              <a:custGeom>
                <a:avLst/>
                <a:gdLst>
                  <a:gd name="connsiteX0" fmla="*/ 0 w 507735"/>
                  <a:gd name="connsiteY0" fmla="*/ 744486 h 739844"/>
                  <a:gd name="connsiteX1" fmla="*/ 512450 w 507735"/>
                  <a:gd name="connsiteY1" fmla="*/ 0 h 739844"/>
                </a:gdLst>
                <a:ahLst/>
                <a:cxnLst>
                  <a:cxn ang="0">
                    <a:pos x="connsiteX0" y="connsiteY0"/>
                  </a:cxn>
                  <a:cxn ang="0">
                    <a:pos x="connsiteX1" y="connsiteY1"/>
                  </a:cxn>
                </a:cxnLst>
                <a:rect l="l" t="t" r="r" b="b"/>
                <a:pathLst>
                  <a:path w="507735" h="739844">
                    <a:moveTo>
                      <a:pt x="0" y="744486"/>
                    </a:moveTo>
                    <a:lnTo>
                      <a:pt x="51245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59" name="Freeform: Shape 258">
                <a:extLst>
                  <a:ext uri="{FF2B5EF4-FFF2-40B4-BE49-F238E27FC236}">
                    <a16:creationId xmlns:a16="http://schemas.microsoft.com/office/drawing/2014/main" id="{4E492664-C04C-47F7-8784-234284BDCD5A}"/>
                  </a:ext>
                </a:extLst>
              </p:cNvPr>
              <p:cNvSpPr/>
              <p:nvPr/>
            </p:nvSpPr>
            <p:spPr>
              <a:xfrm>
                <a:off x="5777689" y="5174484"/>
                <a:ext cx="1015471" cy="123307"/>
              </a:xfrm>
              <a:custGeom>
                <a:avLst/>
                <a:gdLst>
                  <a:gd name="connsiteX0" fmla="*/ 1016632 w 1015471"/>
                  <a:gd name="connsiteY0" fmla="*/ 0 h 123307"/>
                  <a:gd name="connsiteX1" fmla="*/ 0 w 1015471"/>
                  <a:gd name="connsiteY1" fmla="*/ 127152 h 123307"/>
                </a:gdLst>
                <a:ahLst/>
                <a:cxnLst>
                  <a:cxn ang="0">
                    <a:pos x="connsiteX0" y="connsiteY0"/>
                  </a:cxn>
                  <a:cxn ang="0">
                    <a:pos x="connsiteX1" y="connsiteY1"/>
                  </a:cxn>
                </a:cxnLst>
                <a:rect l="l" t="t" r="r" b="b"/>
                <a:pathLst>
                  <a:path w="1015471" h="123307">
                    <a:moveTo>
                      <a:pt x="1016632" y="0"/>
                    </a:moveTo>
                    <a:lnTo>
                      <a:pt x="0" y="127152"/>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60" name="Freeform: Shape 259">
                <a:extLst>
                  <a:ext uri="{FF2B5EF4-FFF2-40B4-BE49-F238E27FC236}">
                    <a16:creationId xmlns:a16="http://schemas.microsoft.com/office/drawing/2014/main" id="{CEA79242-0AC4-4B95-8E88-5ABB983B9FBD}"/>
                  </a:ext>
                </a:extLst>
              </p:cNvPr>
              <p:cNvSpPr/>
              <p:nvPr/>
            </p:nvSpPr>
            <p:spPr>
              <a:xfrm>
                <a:off x="5837457" y="4250767"/>
                <a:ext cx="1131525" cy="224855"/>
              </a:xfrm>
              <a:custGeom>
                <a:avLst/>
                <a:gdLst>
                  <a:gd name="connsiteX0" fmla="*/ 0 w 1131525"/>
                  <a:gd name="connsiteY0" fmla="*/ 0 h 224854"/>
                  <a:gd name="connsiteX1" fmla="*/ 1136748 w 1131525"/>
                  <a:gd name="connsiteY1" fmla="*/ 230150 h 224854"/>
                </a:gdLst>
                <a:ahLst/>
                <a:cxnLst>
                  <a:cxn ang="0">
                    <a:pos x="connsiteX0" y="connsiteY0"/>
                  </a:cxn>
                  <a:cxn ang="0">
                    <a:pos x="connsiteX1" y="connsiteY1"/>
                  </a:cxn>
                </a:cxnLst>
                <a:rect l="l" t="t" r="r" b="b"/>
                <a:pathLst>
                  <a:path w="1131525" h="224854">
                    <a:moveTo>
                      <a:pt x="0" y="0"/>
                    </a:moveTo>
                    <a:lnTo>
                      <a:pt x="1136748" y="23015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61" name="Freeform: Shape 260">
                <a:extLst>
                  <a:ext uri="{FF2B5EF4-FFF2-40B4-BE49-F238E27FC236}">
                    <a16:creationId xmlns:a16="http://schemas.microsoft.com/office/drawing/2014/main" id="{B0310DD3-9850-4550-8957-C9F1AA6240C9}"/>
                  </a:ext>
                </a:extLst>
              </p:cNvPr>
              <p:cNvSpPr/>
              <p:nvPr/>
            </p:nvSpPr>
            <p:spPr>
              <a:xfrm>
                <a:off x="5837457" y="4250767"/>
                <a:ext cx="892164" cy="558510"/>
              </a:xfrm>
              <a:custGeom>
                <a:avLst/>
                <a:gdLst>
                  <a:gd name="connsiteX0" fmla="*/ 893180 w 892164"/>
                  <a:gd name="connsiteY0" fmla="*/ 560541 h 558509"/>
                  <a:gd name="connsiteX1" fmla="*/ 0 w 892164"/>
                  <a:gd name="connsiteY1" fmla="*/ 0 h 558509"/>
                </a:gdLst>
                <a:ahLst/>
                <a:cxnLst>
                  <a:cxn ang="0">
                    <a:pos x="connsiteX0" y="connsiteY0"/>
                  </a:cxn>
                  <a:cxn ang="0">
                    <a:pos x="connsiteX1" y="connsiteY1"/>
                  </a:cxn>
                </a:cxnLst>
                <a:rect l="l" t="t" r="r" b="b"/>
                <a:pathLst>
                  <a:path w="892164" h="558509">
                    <a:moveTo>
                      <a:pt x="893180" y="560541"/>
                    </a:moveTo>
                    <a:lnTo>
                      <a:pt x="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62" name="Freeform: Shape 261">
                <a:extLst>
                  <a:ext uri="{FF2B5EF4-FFF2-40B4-BE49-F238E27FC236}">
                    <a16:creationId xmlns:a16="http://schemas.microsoft.com/office/drawing/2014/main" id="{523F8774-5ADE-41C1-B01A-6ABEBD35F1DB}"/>
                  </a:ext>
                </a:extLst>
              </p:cNvPr>
              <p:cNvSpPr/>
              <p:nvPr/>
            </p:nvSpPr>
            <p:spPr>
              <a:xfrm>
                <a:off x="5837457" y="4250767"/>
                <a:ext cx="355415" cy="921178"/>
              </a:xfrm>
              <a:custGeom>
                <a:avLst/>
                <a:gdLst>
                  <a:gd name="connsiteX0" fmla="*/ 357373 w 355415"/>
                  <a:gd name="connsiteY0" fmla="*/ 924588 h 921178"/>
                  <a:gd name="connsiteX1" fmla="*/ 0 w 355415"/>
                  <a:gd name="connsiteY1" fmla="*/ 0 h 921178"/>
                </a:gdLst>
                <a:ahLst/>
                <a:cxnLst>
                  <a:cxn ang="0">
                    <a:pos x="connsiteX0" y="connsiteY0"/>
                  </a:cxn>
                  <a:cxn ang="0">
                    <a:pos x="connsiteX1" y="connsiteY1"/>
                  </a:cxn>
                </a:cxnLst>
                <a:rect l="l" t="t" r="r" b="b"/>
                <a:pathLst>
                  <a:path w="355415" h="921178">
                    <a:moveTo>
                      <a:pt x="357373" y="924588"/>
                    </a:moveTo>
                    <a:lnTo>
                      <a:pt x="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63" name="Freeform: Shape 262">
                <a:extLst>
                  <a:ext uri="{FF2B5EF4-FFF2-40B4-BE49-F238E27FC236}">
                    <a16:creationId xmlns:a16="http://schemas.microsoft.com/office/drawing/2014/main" id="{3197337F-073F-4DEF-8BCB-CCFD5A638CD8}"/>
                  </a:ext>
                </a:extLst>
              </p:cNvPr>
              <p:cNvSpPr/>
              <p:nvPr/>
            </p:nvSpPr>
            <p:spPr>
              <a:xfrm>
                <a:off x="5777689" y="5301636"/>
                <a:ext cx="739844" cy="166828"/>
              </a:xfrm>
              <a:custGeom>
                <a:avLst/>
                <a:gdLst>
                  <a:gd name="connsiteX0" fmla="*/ 0 w 739843"/>
                  <a:gd name="connsiteY0" fmla="*/ 0 h 166827"/>
                  <a:gd name="connsiteX1" fmla="*/ 742890 w 739843"/>
                  <a:gd name="connsiteY1" fmla="*/ 174008 h 166827"/>
                </a:gdLst>
                <a:ahLst/>
                <a:cxnLst>
                  <a:cxn ang="0">
                    <a:pos x="connsiteX0" y="connsiteY0"/>
                  </a:cxn>
                  <a:cxn ang="0">
                    <a:pos x="connsiteX1" y="connsiteY1"/>
                  </a:cxn>
                </a:cxnLst>
                <a:rect l="l" t="t" r="r" b="b"/>
                <a:pathLst>
                  <a:path w="739843" h="166827">
                    <a:moveTo>
                      <a:pt x="0" y="0"/>
                    </a:moveTo>
                    <a:lnTo>
                      <a:pt x="742890" y="174008"/>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64" name="Freeform: Shape 263">
                <a:extLst>
                  <a:ext uri="{FF2B5EF4-FFF2-40B4-BE49-F238E27FC236}">
                    <a16:creationId xmlns:a16="http://schemas.microsoft.com/office/drawing/2014/main" id="{5D52674E-A991-4645-ABD6-3C280C366F1C}"/>
                  </a:ext>
                </a:extLst>
              </p:cNvPr>
              <p:cNvSpPr/>
              <p:nvPr/>
            </p:nvSpPr>
            <p:spPr>
              <a:xfrm>
                <a:off x="5875319" y="4825017"/>
                <a:ext cx="340908" cy="725337"/>
              </a:xfrm>
              <a:custGeom>
                <a:avLst/>
                <a:gdLst>
                  <a:gd name="connsiteX0" fmla="*/ 0 w 340908"/>
                  <a:gd name="connsiteY0" fmla="*/ 0 h 725337"/>
                  <a:gd name="connsiteX1" fmla="*/ 342867 w 340908"/>
                  <a:gd name="connsiteY1" fmla="*/ 730777 h 725337"/>
                </a:gdLst>
                <a:ahLst/>
                <a:cxnLst>
                  <a:cxn ang="0">
                    <a:pos x="connsiteX0" y="connsiteY0"/>
                  </a:cxn>
                  <a:cxn ang="0">
                    <a:pos x="connsiteX1" y="connsiteY1"/>
                  </a:cxn>
                </a:cxnLst>
                <a:rect l="l" t="t" r="r" b="b"/>
                <a:pathLst>
                  <a:path w="340908" h="725337">
                    <a:moveTo>
                      <a:pt x="0" y="0"/>
                    </a:moveTo>
                    <a:lnTo>
                      <a:pt x="342867" y="730777"/>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65" name="Freeform: Shape 264">
                <a:extLst>
                  <a:ext uri="{FF2B5EF4-FFF2-40B4-BE49-F238E27FC236}">
                    <a16:creationId xmlns:a16="http://schemas.microsoft.com/office/drawing/2014/main" id="{E25F4FD2-CC32-4299-9E0C-7EAF85DFFC03}"/>
                  </a:ext>
                </a:extLst>
              </p:cNvPr>
              <p:cNvSpPr/>
              <p:nvPr/>
            </p:nvSpPr>
            <p:spPr>
              <a:xfrm>
                <a:off x="6419684" y="4194989"/>
                <a:ext cx="551256" cy="282882"/>
              </a:xfrm>
              <a:custGeom>
                <a:avLst/>
                <a:gdLst>
                  <a:gd name="connsiteX0" fmla="*/ 0 w 551255"/>
                  <a:gd name="connsiteY0" fmla="*/ 0 h 282881"/>
                  <a:gd name="connsiteX1" fmla="*/ 554520 w 551255"/>
                  <a:gd name="connsiteY1" fmla="*/ 285928 h 282881"/>
                </a:gdLst>
                <a:ahLst/>
                <a:cxnLst>
                  <a:cxn ang="0">
                    <a:pos x="connsiteX0" y="connsiteY0"/>
                  </a:cxn>
                  <a:cxn ang="0">
                    <a:pos x="connsiteX1" y="connsiteY1"/>
                  </a:cxn>
                </a:cxnLst>
                <a:rect l="l" t="t" r="r" b="b"/>
                <a:pathLst>
                  <a:path w="551255" h="282881">
                    <a:moveTo>
                      <a:pt x="0" y="0"/>
                    </a:moveTo>
                    <a:lnTo>
                      <a:pt x="554520" y="285928"/>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66" name="Freeform: Shape 265">
                <a:extLst>
                  <a:ext uri="{FF2B5EF4-FFF2-40B4-BE49-F238E27FC236}">
                    <a16:creationId xmlns:a16="http://schemas.microsoft.com/office/drawing/2014/main" id="{D3569B88-C03D-45AE-9539-BFA6B8CCC07B}"/>
                  </a:ext>
                </a:extLst>
              </p:cNvPr>
              <p:cNvSpPr/>
              <p:nvPr/>
            </p:nvSpPr>
            <p:spPr>
              <a:xfrm>
                <a:off x="5876044" y="4194989"/>
                <a:ext cx="536749" cy="623790"/>
              </a:xfrm>
              <a:custGeom>
                <a:avLst/>
                <a:gdLst>
                  <a:gd name="connsiteX0" fmla="*/ 0 w 536749"/>
                  <a:gd name="connsiteY0" fmla="*/ 625096 h 623790"/>
                  <a:gd name="connsiteX1" fmla="*/ 543640 w 536749"/>
                  <a:gd name="connsiteY1" fmla="*/ 0 h 623790"/>
                </a:gdLst>
                <a:ahLst/>
                <a:cxnLst>
                  <a:cxn ang="0">
                    <a:pos x="connsiteX0" y="connsiteY0"/>
                  </a:cxn>
                  <a:cxn ang="0">
                    <a:pos x="connsiteX1" y="connsiteY1"/>
                  </a:cxn>
                </a:cxnLst>
                <a:rect l="l" t="t" r="r" b="b"/>
                <a:pathLst>
                  <a:path w="536749" h="623790">
                    <a:moveTo>
                      <a:pt x="0" y="625096"/>
                    </a:moveTo>
                    <a:lnTo>
                      <a:pt x="54364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67" name="Freeform: Shape 266">
                <a:extLst>
                  <a:ext uri="{FF2B5EF4-FFF2-40B4-BE49-F238E27FC236}">
                    <a16:creationId xmlns:a16="http://schemas.microsoft.com/office/drawing/2014/main" id="{D010F1D1-0C45-4CF2-B7C7-55C3C3ECB5E2}"/>
                  </a:ext>
                </a:extLst>
              </p:cNvPr>
              <p:cNvSpPr/>
              <p:nvPr/>
            </p:nvSpPr>
            <p:spPr>
              <a:xfrm>
                <a:off x="6218186" y="5174484"/>
                <a:ext cx="573016" cy="377175"/>
              </a:xfrm>
              <a:custGeom>
                <a:avLst/>
                <a:gdLst>
                  <a:gd name="connsiteX0" fmla="*/ 576135 w 573016"/>
                  <a:gd name="connsiteY0" fmla="*/ 0 h 377175"/>
                  <a:gd name="connsiteX1" fmla="*/ 0 w 573016"/>
                  <a:gd name="connsiteY1" fmla="*/ 381310 h 377175"/>
                </a:gdLst>
                <a:ahLst/>
                <a:cxnLst>
                  <a:cxn ang="0">
                    <a:pos x="connsiteX0" y="connsiteY0"/>
                  </a:cxn>
                  <a:cxn ang="0">
                    <a:pos x="connsiteX1" y="connsiteY1"/>
                  </a:cxn>
                </a:cxnLst>
                <a:rect l="l" t="t" r="r" b="b"/>
                <a:pathLst>
                  <a:path w="573016" h="377175">
                    <a:moveTo>
                      <a:pt x="576135" y="0"/>
                    </a:moveTo>
                    <a:lnTo>
                      <a:pt x="0" y="38131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68" name="Freeform: Shape 267">
                <a:extLst>
                  <a:ext uri="{FF2B5EF4-FFF2-40B4-BE49-F238E27FC236}">
                    <a16:creationId xmlns:a16="http://schemas.microsoft.com/office/drawing/2014/main" id="{BBE8CF96-62BF-44FE-9174-BBBE2BADBCD8}"/>
                  </a:ext>
                </a:extLst>
              </p:cNvPr>
              <p:cNvSpPr/>
              <p:nvPr/>
            </p:nvSpPr>
            <p:spPr>
              <a:xfrm>
                <a:off x="5803293" y="4216604"/>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69" name="Freeform: Shape 268">
                <a:extLst>
                  <a:ext uri="{FF2B5EF4-FFF2-40B4-BE49-F238E27FC236}">
                    <a16:creationId xmlns:a16="http://schemas.microsoft.com/office/drawing/2014/main" id="{160A7CC2-1E00-40C1-A744-CAB6750381CF}"/>
                  </a:ext>
                </a:extLst>
              </p:cNvPr>
              <p:cNvSpPr/>
              <p:nvPr/>
            </p:nvSpPr>
            <p:spPr>
              <a:xfrm>
                <a:off x="6386827" y="4161768"/>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6"/>
                      <a:pt x="68327" y="34163"/>
                    </a:cubicBezTo>
                    <a:close/>
                  </a:path>
                </a:pathLst>
              </a:custGeom>
              <a:solidFill>
                <a:schemeClr val="accent2"/>
              </a:solidFill>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70" name="Freeform: Shape 269">
                <a:extLst>
                  <a:ext uri="{FF2B5EF4-FFF2-40B4-BE49-F238E27FC236}">
                    <a16:creationId xmlns:a16="http://schemas.microsoft.com/office/drawing/2014/main" id="{45429DB8-6AC6-48CD-BAE7-B75EE7BE91A8}"/>
                  </a:ext>
                </a:extLst>
              </p:cNvPr>
              <p:cNvSpPr/>
              <p:nvPr/>
            </p:nvSpPr>
            <p:spPr>
              <a:xfrm>
                <a:off x="6675148" y="4115057"/>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71" name="Freeform: Shape 270">
                <a:extLst>
                  <a:ext uri="{FF2B5EF4-FFF2-40B4-BE49-F238E27FC236}">
                    <a16:creationId xmlns:a16="http://schemas.microsoft.com/office/drawing/2014/main" id="{1A6AA516-11C2-41EF-A71E-9A593BA815C9}"/>
                  </a:ext>
                </a:extLst>
              </p:cNvPr>
              <p:cNvSpPr/>
              <p:nvPr/>
            </p:nvSpPr>
            <p:spPr>
              <a:xfrm>
                <a:off x="6936342" y="4445593"/>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72" name="Freeform: Shape 271">
                <a:extLst>
                  <a:ext uri="{FF2B5EF4-FFF2-40B4-BE49-F238E27FC236}">
                    <a16:creationId xmlns:a16="http://schemas.microsoft.com/office/drawing/2014/main" id="{2F755FD3-3B4E-41C1-8A60-FED4F4AF2236}"/>
                  </a:ext>
                </a:extLst>
              </p:cNvPr>
              <p:cNvSpPr/>
              <p:nvPr/>
            </p:nvSpPr>
            <p:spPr>
              <a:xfrm>
                <a:off x="6696473" y="4777145"/>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6"/>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73" name="Freeform: Shape 272">
                <a:extLst>
                  <a:ext uri="{FF2B5EF4-FFF2-40B4-BE49-F238E27FC236}">
                    <a16:creationId xmlns:a16="http://schemas.microsoft.com/office/drawing/2014/main" id="{04D9B132-17C2-4422-A145-17B15747E665}"/>
                  </a:ext>
                </a:extLst>
              </p:cNvPr>
              <p:cNvSpPr/>
              <p:nvPr/>
            </p:nvSpPr>
            <p:spPr>
              <a:xfrm>
                <a:off x="6760157" y="5139378"/>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74" name="Freeform: Shape 273">
                <a:extLst>
                  <a:ext uri="{FF2B5EF4-FFF2-40B4-BE49-F238E27FC236}">
                    <a16:creationId xmlns:a16="http://schemas.microsoft.com/office/drawing/2014/main" id="{FACFDD92-BC21-4A31-8C39-563BCA4AB5E9}"/>
                  </a:ext>
                </a:extLst>
              </p:cNvPr>
              <p:cNvSpPr/>
              <p:nvPr/>
            </p:nvSpPr>
            <p:spPr>
              <a:xfrm>
                <a:off x="6486415" y="5441481"/>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6"/>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75" name="Freeform: Shape 274">
                <a:extLst>
                  <a:ext uri="{FF2B5EF4-FFF2-40B4-BE49-F238E27FC236}">
                    <a16:creationId xmlns:a16="http://schemas.microsoft.com/office/drawing/2014/main" id="{1AA7D871-81F9-42C5-B2FB-557F11257242}"/>
                  </a:ext>
                </a:extLst>
              </p:cNvPr>
              <p:cNvSpPr/>
              <p:nvPr/>
            </p:nvSpPr>
            <p:spPr>
              <a:xfrm>
                <a:off x="6184022" y="5521631"/>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76" name="Freeform: Shape 275">
                <a:extLst>
                  <a:ext uri="{FF2B5EF4-FFF2-40B4-BE49-F238E27FC236}">
                    <a16:creationId xmlns:a16="http://schemas.microsoft.com/office/drawing/2014/main" id="{6F865384-4F35-4BD0-A932-BC76EAE16CAA}"/>
                  </a:ext>
                </a:extLst>
              </p:cNvPr>
              <p:cNvSpPr/>
              <p:nvPr/>
            </p:nvSpPr>
            <p:spPr>
              <a:xfrm>
                <a:off x="6162262" y="5143005"/>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77" name="Freeform: Shape 276">
                <a:extLst>
                  <a:ext uri="{FF2B5EF4-FFF2-40B4-BE49-F238E27FC236}">
                    <a16:creationId xmlns:a16="http://schemas.microsoft.com/office/drawing/2014/main" id="{ACC1BB3A-112B-4749-9AF1-CAD302EBD80E}"/>
                  </a:ext>
                </a:extLst>
              </p:cNvPr>
              <p:cNvSpPr/>
              <p:nvPr/>
            </p:nvSpPr>
            <p:spPr>
              <a:xfrm>
                <a:off x="5744686" y="5267255"/>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78" name="Freeform: Shape 277">
                <a:extLst>
                  <a:ext uri="{FF2B5EF4-FFF2-40B4-BE49-F238E27FC236}">
                    <a16:creationId xmlns:a16="http://schemas.microsoft.com/office/drawing/2014/main" id="{4D7DC756-0AF5-4573-903E-3A316D045FDA}"/>
                  </a:ext>
                </a:extLst>
              </p:cNvPr>
              <p:cNvSpPr/>
              <p:nvPr/>
            </p:nvSpPr>
            <p:spPr>
              <a:xfrm>
                <a:off x="5841954" y="4786792"/>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79" name="Freeform: Shape 278">
                <a:extLst>
                  <a:ext uri="{FF2B5EF4-FFF2-40B4-BE49-F238E27FC236}">
                    <a16:creationId xmlns:a16="http://schemas.microsoft.com/office/drawing/2014/main" id="{CEC33EDA-6C36-44B1-9DD5-A0CFBD81E373}"/>
                  </a:ext>
                </a:extLst>
              </p:cNvPr>
              <p:cNvSpPr/>
              <p:nvPr/>
            </p:nvSpPr>
            <p:spPr>
              <a:xfrm>
                <a:off x="6269177" y="4698373"/>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6"/>
                      <a:pt x="15296"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80" name="Freeform: Shape 279">
                <a:extLst>
                  <a:ext uri="{FF2B5EF4-FFF2-40B4-BE49-F238E27FC236}">
                    <a16:creationId xmlns:a16="http://schemas.microsoft.com/office/drawing/2014/main" id="{2AE0F8AE-9EC3-4F99-8927-2AB0DB563F42}"/>
                  </a:ext>
                </a:extLst>
              </p:cNvPr>
              <p:cNvSpPr/>
              <p:nvPr/>
            </p:nvSpPr>
            <p:spPr>
              <a:xfrm>
                <a:off x="6676163" y="3666363"/>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grpSp>
      </p:grpSp>
      <p:sp>
        <p:nvSpPr>
          <p:cNvPr id="282" name="Text Placeholder 3">
            <a:extLst>
              <a:ext uri="{FF2B5EF4-FFF2-40B4-BE49-F238E27FC236}">
                <a16:creationId xmlns:a16="http://schemas.microsoft.com/office/drawing/2014/main" id="{843E64E9-1512-4A2B-AA2D-F18A10E38187}"/>
              </a:ext>
            </a:extLst>
          </p:cNvPr>
          <p:cNvSpPr>
            <a:spLocks noGrp="1"/>
          </p:cNvSpPr>
          <p:nvPr>
            <p:ph type="body" sz="quarter" idx="17"/>
          </p:nvPr>
        </p:nvSpPr>
        <p:spPr>
          <a:xfrm>
            <a:off x="3904337" y="3337026"/>
            <a:ext cx="2286000" cy="1206484"/>
          </a:xfrm>
        </p:spPr>
        <p:txBody>
          <a:bodyPr/>
          <a:lstStyle>
            <a:lvl1pPr marL="0" indent="0" algn="l">
              <a:spcBef>
                <a:spcPts val="2400"/>
              </a:spcBef>
              <a:spcAft>
                <a:spcPts val="600"/>
              </a:spcAft>
              <a:buNone/>
              <a:defRPr sz="1400" b="1">
                <a:solidFill>
                  <a:schemeClr val="accent4"/>
                </a:solidFill>
              </a:defRPr>
            </a:lvl1pPr>
            <a:lvl2pPr marL="0" indent="0" algn="l">
              <a:spcBef>
                <a:spcPts val="0"/>
              </a:spcBef>
              <a:spcAft>
                <a:spcPts val="600"/>
              </a:spcAft>
              <a:buNone/>
              <a:defRPr sz="1100" b="0">
                <a:solidFill>
                  <a:schemeClr val="tx1"/>
                </a:solidFill>
              </a:defRPr>
            </a:lvl2pPr>
            <a:lvl3pPr marL="0" indent="0" algn="l">
              <a:spcBef>
                <a:spcPts val="0"/>
              </a:spcBef>
              <a:spcAft>
                <a:spcPts val="600"/>
              </a:spcAft>
              <a:buNone/>
              <a:defRPr lang="en-US" sz="1100" b="1" kern="1200" spc="0" baseline="0" dirty="0">
                <a:solidFill>
                  <a:schemeClr val="accent4"/>
                </a:solidFill>
                <a:latin typeface="+mn-lt"/>
                <a:ea typeface="+mn-ea"/>
                <a:cs typeface="+mn-cs"/>
              </a:defRPr>
            </a:lvl3pPr>
            <a:lvl4pPr marL="0" indent="0" algn="l">
              <a:buNone/>
              <a:defRPr sz="1050" b="0">
                <a:solidFill>
                  <a:schemeClr val="tx1"/>
                </a:solidFill>
              </a:defRPr>
            </a:lvl4pPr>
            <a:lvl5pPr marL="0" indent="0" algn="l">
              <a:buNone/>
              <a:defRPr sz="1050" b="0">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284" name="Title 1">
            <a:extLst>
              <a:ext uri="{FF2B5EF4-FFF2-40B4-BE49-F238E27FC236}">
                <a16:creationId xmlns:a16="http://schemas.microsoft.com/office/drawing/2014/main" id="{98B5C811-EA6E-4397-A45C-C444B882F931}"/>
              </a:ext>
            </a:extLst>
          </p:cNvPr>
          <p:cNvSpPr>
            <a:spLocks noGrp="1"/>
          </p:cNvSpPr>
          <p:nvPr>
            <p:ph type="title"/>
          </p:nvPr>
        </p:nvSpPr>
        <p:spPr>
          <a:xfrm>
            <a:off x="588262" y="1067356"/>
            <a:ext cx="2994910" cy="369332"/>
          </a:xfrm>
        </p:spPr>
        <p:txBody>
          <a:bodyPr/>
          <a:lstStyle>
            <a:lvl1pPr>
              <a:defRPr lang="en-US" sz="2400" kern="1200" dirty="0">
                <a:solidFill>
                  <a:srgbClr val="50E6FF"/>
                </a:solidFill>
                <a:latin typeface="Segoe UI Semibold"/>
                <a:ea typeface="+mn-ea"/>
                <a:cs typeface="Segoe UI" panose="020B0502040204020203" pitchFamily="34" charset="0"/>
              </a:defRPr>
            </a:lvl1pPr>
          </a:lstStyle>
          <a:p>
            <a:pPr marL="0" lvl="0" algn="l" defTabSz="932742" rtl="0" eaLnBrk="1" latinLnBrk="0" hangingPunct="1">
              <a:spcBef>
                <a:spcPts val="3000"/>
              </a:spcBef>
              <a:spcAft>
                <a:spcPts val="600"/>
              </a:spcAft>
              <a:buSzPct val="90000"/>
            </a:pPr>
            <a:r>
              <a:rPr lang="en-US"/>
              <a:t>Click to edit Master</a:t>
            </a:r>
          </a:p>
        </p:txBody>
      </p:sp>
    </p:spTree>
    <p:extLst>
      <p:ext uri="{BB962C8B-B14F-4D97-AF65-F5344CB8AC3E}">
        <p14:creationId xmlns:p14="http://schemas.microsoft.com/office/powerpoint/2010/main" val="171434791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152">
          <p15:clr>
            <a:srgbClr val="5ACBF0"/>
          </p15:clr>
        </p15:guide>
        <p15:guide id="30" orient="horz" pos="288">
          <p15:clr>
            <a:srgbClr val="5ACBF0"/>
          </p15:clr>
        </p15:guide>
        <p15:guide id="32" pos="492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3B88BF80-8C8B-44AB-B183-E3E9AE2EC1AB}"/>
              </a:ext>
            </a:extLst>
          </p:cNvPr>
          <p:cNvSpPr>
            <a:spLocks noGrp="1"/>
          </p:cNvSpPr>
          <p:nvPr>
            <p:ph type="body" sz="quarter" idx="12"/>
          </p:nvPr>
        </p:nvSpPr>
        <p:spPr>
          <a:xfrm>
            <a:off x="3977578" y="3059482"/>
            <a:ext cx="2286000" cy="1501950"/>
          </a:xfrm>
        </p:spPr>
        <p:txBody>
          <a:bodyPr/>
          <a:lstStyle>
            <a:lvl1pPr marL="0" indent="0" algn="ctr">
              <a:spcBef>
                <a:spcPts val="2400"/>
              </a:spcBef>
              <a:spcAft>
                <a:spcPts val="600"/>
              </a:spcAft>
              <a:buNone/>
              <a:defRPr sz="1600" b="1">
                <a:solidFill>
                  <a:schemeClr val="accent1">
                    <a:lumMod val="60000"/>
                    <a:lumOff val="40000"/>
                  </a:schemeClr>
                </a:solidFill>
              </a:defRPr>
            </a:lvl1pPr>
            <a:lvl2pPr marL="0" indent="0" algn="ctr">
              <a:spcBef>
                <a:spcPts val="0"/>
              </a:spcBef>
              <a:spcAft>
                <a:spcPts val="600"/>
              </a:spcAft>
              <a:buNone/>
              <a:defRPr sz="1600" b="0">
                <a:solidFill>
                  <a:schemeClr val="tx1"/>
                </a:solidFill>
              </a:defRPr>
            </a:lvl2pPr>
            <a:lvl3pPr marL="0" indent="0" algn="ctr">
              <a:buNone/>
              <a:defRPr sz="1100" b="0">
                <a:solidFill>
                  <a:schemeClr val="tx1"/>
                </a:solidFill>
              </a:defRPr>
            </a:lvl3pPr>
            <a:lvl4pPr marL="0" indent="0" algn="ctr">
              <a:buNone/>
              <a:defRPr sz="1100" b="0">
                <a:solidFill>
                  <a:schemeClr val="tx1"/>
                </a:solidFill>
              </a:defRPr>
            </a:lvl4pPr>
            <a:lvl5pPr marL="0" indent="0" algn="ctr">
              <a:buNone/>
              <a:defRPr sz="11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075E19A9-256E-44AE-B457-98E9B4C60916}"/>
              </a:ext>
            </a:extLst>
          </p:cNvPr>
          <p:cNvSpPr>
            <a:spLocks noGrp="1"/>
          </p:cNvSpPr>
          <p:nvPr>
            <p:ph type="body" sz="quarter" idx="13"/>
          </p:nvPr>
        </p:nvSpPr>
        <p:spPr>
          <a:xfrm>
            <a:off x="6644927" y="3059482"/>
            <a:ext cx="2286000" cy="1501950"/>
          </a:xfrm>
        </p:spPr>
        <p:txBody>
          <a:bodyPr/>
          <a:lstStyle>
            <a:lvl1pPr marL="0" indent="0" algn="ctr">
              <a:spcBef>
                <a:spcPts val="2400"/>
              </a:spcBef>
              <a:spcAft>
                <a:spcPts val="600"/>
              </a:spcAft>
              <a:buNone/>
              <a:defRPr sz="1600" b="1">
                <a:solidFill>
                  <a:schemeClr val="accent1">
                    <a:lumMod val="60000"/>
                    <a:lumOff val="40000"/>
                  </a:schemeClr>
                </a:solidFill>
              </a:defRPr>
            </a:lvl1pPr>
            <a:lvl2pPr marL="0" indent="0" algn="ctr">
              <a:spcBef>
                <a:spcPts val="0"/>
              </a:spcBef>
              <a:spcAft>
                <a:spcPts val="600"/>
              </a:spcAft>
              <a:buNone/>
              <a:defRPr sz="1600" b="0">
                <a:solidFill>
                  <a:schemeClr val="tx1"/>
                </a:solidFill>
              </a:defRPr>
            </a:lvl2pPr>
            <a:lvl3pPr marL="0" indent="0" algn="ctr">
              <a:buNone/>
              <a:defRPr sz="1100" b="0">
                <a:solidFill>
                  <a:schemeClr val="tx1"/>
                </a:solidFill>
              </a:defRPr>
            </a:lvl3pPr>
            <a:lvl4pPr marL="0" indent="0" algn="ctr">
              <a:buNone/>
              <a:defRPr sz="1100" b="0">
                <a:solidFill>
                  <a:schemeClr val="tx1"/>
                </a:solidFill>
              </a:defRPr>
            </a:lvl4pPr>
            <a:lvl5pPr marL="0" indent="0" algn="ctr">
              <a:buNone/>
              <a:defRPr sz="11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F4341E57-E30B-408B-BA15-50064134DD44}"/>
              </a:ext>
            </a:extLst>
          </p:cNvPr>
          <p:cNvSpPr>
            <a:spLocks noGrp="1"/>
          </p:cNvSpPr>
          <p:nvPr>
            <p:ph type="body" sz="quarter" idx="14"/>
          </p:nvPr>
        </p:nvSpPr>
        <p:spPr>
          <a:xfrm>
            <a:off x="9312275" y="3059482"/>
            <a:ext cx="2286000" cy="1501950"/>
          </a:xfrm>
        </p:spPr>
        <p:txBody>
          <a:bodyPr/>
          <a:lstStyle>
            <a:lvl1pPr marL="0" indent="0" algn="ctr">
              <a:spcBef>
                <a:spcPts val="2400"/>
              </a:spcBef>
              <a:spcAft>
                <a:spcPts val="600"/>
              </a:spcAft>
              <a:buNone/>
              <a:defRPr sz="1600" b="1">
                <a:solidFill>
                  <a:schemeClr val="accent1">
                    <a:lumMod val="60000"/>
                    <a:lumOff val="40000"/>
                  </a:schemeClr>
                </a:solidFill>
              </a:defRPr>
            </a:lvl1pPr>
            <a:lvl2pPr marL="0" indent="0" algn="ctr">
              <a:spcBef>
                <a:spcPts val="0"/>
              </a:spcBef>
              <a:spcAft>
                <a:spcPts val="600"/>
              </a:spcAft>
              <a:buNone/>
              <a:defRPr sz="1600" b="0">
                <a:solidFill>
                  <a:schemeClr val="tx1"/>
                </a:solidFill>
              </a:defRPr>
            </a:lvl2pPr>
            <a:lvl3pPr marL="0" indent="0" algn="ctr">
              <a:buNone/>
              <a:defRPr sz="1100" b="0">
                <a:solidFill>
                  <a:schemeClr val="tx1"/>
                </a:solidFill>
              </a:defRPr>
            </a:lvl3pPr>
            <a:lvl4pPr marL="0" indent="0" algn="ctr">
              <a:buNone/>
              <a:defRPr sz="1100" b="0">
                <a:solidFill>
                  <a:schemeClr val="tx1"/>
                </a:solidFill>
              </a:defRPr>
            </a:lvl4pPr>
            <a:lvl5pPr marL="0" indent="0" algn="ctr">
              <a:buNone/>
              <a:defRPr sz="11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C6767148-5290-423D-8116-ABBA9EACF9C1}"/>
              </a:ext>
            </a:extLst>
          </p:cNvPr>
          <p:cNvSpPr>
            <a:spLocks noGrp="1"/>
          </p:cNvSpPr>
          <p:nvPr>
            <p:ph type="body" sz="quarter" idx="10"/>
          </p:nvPr>
        </p:nvSpPr>
        <p:spPr>
          <a:xfrm>
            <a:off x="593725" y="1836738"/>
            <a:ext cx="2416175" cy="1468094"/>
          </a:xfrm>
        </p:spPr>
        <p:txBody>
          <a:bodyPr/>
          <a:lstStyle>
            <a:lvl1pPr marL="0" indent="0">
              <a:spcBef>
                <a:spcPts val="600"/>
              </a:spcBef>
              <a:spcAft>
                <a:spcPts val="600"/>
              </a:spcAft>
              <a:buNone/>
              <a:defRPr sz="1400">
                <a:solidFill>
                  <a:schemeClr val="tx1"/>
                </a:solidFill>
              </a:defRPr>
            </a:lvl1pPr>
            <a:lvl2pPr marL="0" indent="0">
              <a:spcBef>
                <a:spcPts val="600"/>
              </a:spcBef>
              <a:spcAft>
                <a:spcPts val="600"/>
              </a:spcAft>
              <a:buNone/>
              <a:defRPr sz="1600" b="0">
                <a:solidFill>
                  <a:schemeClr val="accent1">
                    <a:lumMod val="60000"/>
                    <a:lumOff val="40000"/>
                  </a:schemeClr>
                </a:solidFill>
                <a:latin typeface="+mj-lt"/>
              </a:defRPr>
            </a:lvl2pPr>
            <a:lvl3pPr marL="0" indent="0">
              <a:buNone/>
              <a:defRPr sz="1400"/>
            </a:lvl3pPr>
            <a:lvl4pPr marL="0" indent="0">
              <a:buNone/>
              <a:defRPr sz="1400"/>
            </a:lvl4pPr>
            <a:lvl5pPr marL="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3F6F298A-48A8-4580-B0AA-F99ADC0552B3}"/>
              </a:ext>
            </a:extLst>
          </p:cNvPr>
          <p:cNvSpPr>
            <a:spLocks noGrp="1"/>
          </p:cNvSpPr>
          <p:nvPr>
            <p:ph type="title"/>
          </p:nvPr>
        </p:nvSpPr>
        <p:spPr>
          <a:xfrm>
            <a:off x="588262" y="1067356"/>
            <a:ext cx="2994910" cy="369332"/>
          </a:xfrm>
        </p:spPr>
        <p:txBody>
          <a:bodyPr/>
          <a:lstStyle>
            <a:lvl1pPr>
              <a:defRPr lang="en-US" sz="2400" kern="1200" dirty="0">
                <a:solidFill>
                  <a:srgbClr val="50E6FF"/>
                </a:solidFill>
                <a:latin typeface="Segoe UI Semibold"/>
                <a:ea typeface="+mn-ea"/>
                <a:cs typeface="Segoe UI" panose="020B0502040204020203" pitchFamily="34" charset="0"/>
              </a:defRPr>
            </a:lvl1pPr>
          </a:lstStyle>
          <a:p>
            <a:pPr marL="0" lvl="0" algn="l" defTabSz="932742" rtl="0" eaLnBrk="1" latinLnBrk="0" hangingPunct="1">
              <a:spcBef>
                <a:spcPts val="3000"/>
              </a:spcBef>
              <a:spcAft>
                <a:spcPts val="600"/>
              </a:spcAft>
              <a:buSzPct val="90000"/>
            </a:pPr>
            <a:r>
              <a:rPr lang="en-US"/>
              <a:t>Click to edit Master</a:t>
            </a:r>
          </a:p>
        </p:txBody>
      </p:sp>
    </p:spTree>
    <p:extLst>
      <p:ext uri="{BB962C8B-B14F-4D97-AF65-F5344CB8AC3E}">
        <p14:creationId xmlns:p14="http://schemas.microsoft.com/office/powerpoint/2010/main" val="423600662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152">
          <p15:clr>
            <a:srgbClr val="5ACBF0"/>
          </p15:clr>
        </p15:guide>
        <p15:guide id="30" orient="horz" pos="288">
          <p15:clr>
            <a:srgbClr val="5ACBF0"/>
          </p15:clr>
        </p15:guide>
        <p15:guide id="31">
          <p15:clr>
            <a:srgbClr val="FBAE40"/>
          </p15:clr>
        </p15:guide>
        <p15:guide id="32" pos="1896">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3B88BF80-8C8B-44AB-B183-E3E9AE2EC1AB}"/>
              </a:ext>
            </a:extLst>
          </p:cNvPr>
          <p:cNvSpPr>
            <a:spLocks noGrp="1"/>
          </p:cNvSpPr>
          <p:nvPr>
            <p:ph type="body" sz="quarter" idx="12"/>
          </p:nvPr>
        </p:nvSpPr>
        <p:spPr>
          <a:xfrm>
            <a:off x="3977578" y="4529518"/>
            <a:ext cx="2286000" cy="1501950"/>
          </a:xfrm>
        </p:spPr>
        <p:txBody>
          <a:bodyPr/>
          <a:lstStyle>
            <a:lvl1pPr marL="0" indent="0" algn="ctr">
              <a:spcBef>
                <a:spcPts val="2400"/>
              </a:spcBef>
              <a:spcAft>
                <a:spcPts val="600"/>
              </a:spcAft>
              <a:buNone/>
              <a:defRPr sz="1600" b="1">
                <a:solidFill>
                  <a:schemeClr val="accent1">
                    <a:lumMod val="60000"/>
                    <a:lumOff val="40000"/>
                  </a:schemeClr>
                </a:solidFill>
              </a:defRPr>
            </a:lvl1pPr>
            <a:lvl2pPr marL="0" indent="0" algn="ctr">
              <a:spcBef>
                <a:spcPts val="0"/>
              </a:spcBef>
              <a:spcAft>
                <a:spcPts val="600"/>
              </a:spcAft>
              <a:buNone/>
              <a:defRPr sz="1600" b="0">
                <a:solidFill>
                  <a:schemeClr val="tx1"/>
                </a:solidFill>
              </a:defRPr>
            </a:lvl2pPr>
            <a:lvl3pPr marL="0" indent="0" algn="ctr">
              <a:buNone/>
              <a:defRPr sz="1100" b="0">
                <a:solidFill>
                  <a:schemeClr val="tx1"/>
                </a:solidFill>
              </a:defRPr>
            </a:lvl3pPr>
            <a:lvl4pPr marL="0" indent="0" algn="ctr">
              <a:buNone/>
              <a:defRPr sz="1100" b="0">
                <a:solidFill>
                  <a:schemeClr val="tx1"/>
                </a:solidFill>
              </a:defRPr>
            </a:lvl4pPr>
            <a:lvl5pPr marL="0" indent="0" algn="ctr">
              <a:buNone/>
              <a:defRPr sz="11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075E19A9-256E-44AE-B457-98E9B4C60916}"/>
              </a:ext>
            </a:extLst>
          </p:cNvPr>
          <p:cNvSpPr>
            <a:spLocks noGrp="1"/>
          </p:cNvSpPr>
          <p:nvPr>
            <p:ph type="body" sz="quarter" idx="13"/>
          </p:nvPr>
        </p:nvSpPr>
        <p:spPr>
          <a:xfrm>
            <a:off x="6644927" y="4529518"/>
            <a:ext cx="2286000" cy="1501950"/>
          </a:xfrm>
        </p:spPr>
        <p:txBody>
          <a:bodyPr/>
          <a:lstStyle>
            <a:lvl1pPr marL="0" indent="0" algn="ctr">
              <a:spcBef>
                <a:spcPts val="2400"/>
              </a:spcBef>
              <a:spcAft>
                <a:spcPts val="600"/>
              </a:spcAft>
              <a:buNone/>
              <a:defRPr sz="1600" b="1">
                <a:solidFill>
                  <a:schemeClr val="accent1">
                    <a:lumMod val="60000"/>
                    <a:lumOff val="40000"/>
                  </a:schemeClr>
                </a:solidFill>
              </a:defRPr>
            </a:lvl1pPr>
            <a:lvl2pPr marL="0" indent="0" algn="ctr">
              <a:spcBef>
                <a:spcPts val="0"/>
              </a:spcBef>
              <a:spcAft>
                <a:spcPts val="600"/>
              </a:spcAft>
              <a:buNone/>
              <a:defRPr sz="1600" b="0">
                <a:solidFill>
                  <a:schemeClr val="tx1"/>
                </a:solidFill>
              </a:defRPr>
            </a:lvl2pPr>
            <a:lvl3pPr marL="0" indent="0" algn="ctr">
              <a:buNone/>
              <a:defRPr sz="1100" b="0">
                <a:solidFill>
                  <a:schemeClr val="tx1"/>
                </a:solidFill>
              </a:defRPr>
            </a:lvl3pPr>
            <a:lvl4pPr marL="0" indent="0" algn="ctr">
              <a:buNone/>
              <a:defRPr sz="1100" b="0">
                <a:solidFill>
                  <a:schemeClr val="tx1"/>
                </a:solidFill>
              </a:defRPr>
            </a:lvl4pPr>
            <a:lvl5pPr marL="0" indent="0" algn="ctr">
              <a:buNone/>
              <a:defRPr sz="11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F4341E57-E30B-408B-BA15-50064134DD44}"/>
              </a:ext>
            </a:extLst>
          </p:cNvPr>
          <p:cNvSpPr>
            <a:spLocks noGrp="1"/>
          </p:cNvSpPr>
          <p:nvPr>
            <p:ph type="body" sz="quarter" idx="14"/>
          </p:nvPr>
        </p:nvSpPr>
        <p:spPr>
          <a:xfrm>
            <a:off x="9312275" y="4529518"/>
            <a:ext cx="2286000" cy="1501950"/>
          </a:xfrm>
        </p:spPr>
        <p:txBody>
          <a:bodyPr/>
          <a:lstStyle>
            <a:lvl1pPr marL="0" indent="0" algn="ctr">
              <a:spcBef>
                <a:spcPts val="2400"/>
              </a:spcBef>
              <a:spcAft>
                <a:spcPts val="600"/>
              </a:spcAft>
              <a:buNone/>
              <a:defRPr sz="1600" b="1">
                <a:solidFill>
                  <a:schemeClr val="accent1">
                    <a:lumMod val="60000"/>
                    <a:lumOff val="40000"/>
                  </a:schemeClr>
                </a:solidFill>
              </a:defRPr>
            </a:lvl1pPr>
            <a:lvl2pPr marL="0" indent="0" algn="ctr">
              <a:spcBef>
                <a:spcPts val="0"/>
              </a:spcBef>
              <a:spcAft>
                <a:spcPts val="600"/>
              </a:spcAft>
              <a:buNone/>
              <a:defRPr sz="1600" b="0">
                <a:solidFill>
                  <a:schemeClr val="tx1"/>
                </a:solidFill>
              </a:defRPr>
            </a:lvl2pPr>
            <a:lvl3pPr marL="0" indent="0" algn="ctr">
              <a:buNone/>
              <a:defRPr sz="1100" b="0">
                <a:solidFill>
                  <a:schemeClr val="tx1"/>
                </a:solidFill>
              </a:defRPr>
            </a:lvl3pPr>
            <a:lvl4pPr marL="0" indent="0" algn="ctr">
              <a:buNone/>
              <a:defRPr sz="1100" b="0">
                <a:solidFill>
                  <a:schemeClr val="tx1"/>
                </a:solidFill>
              </a:defRPr>
            </a:lvl4pPr>
            <a:lvl5pPr marL="0" indent="0" algn="ctr">
              <a:buNone/>
              <a:defRPr sz="11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042EF981-BE1B-4773-B529-023F046D3BAD}"/>
              </a:ext>
            </a:extLst>
          </p:cNvPr>
          <p:cNvSpPr>
            <a:spLocks noGrp="1"/>
          </p:cNvSpPr>
          <p:nvPr>
            <p:ph type="body" sz="quarter" idx="11"/>
          </p:nvPr>
        </p:nvSpPr>
        <p:spPr>
          <a:xfrm>
            <a:off x="4376372" y="457200"/>
            <a:ext cx="6949440" cy="369332"/>
          </a:xfrm>
        </p:spPr>
        <p:txBody>
          <a:bodyPr/>
          <a:lstStyle>
            <a:lvl1pPr marL="0" indent="0" algn="ctr">
              <a:spcBef>
                <a:spcPts val="600"/>
              </a:spcBef>
              <a:spcAft>
                <a:spcPts val="600"/>
              </a:spcAft>
              <a:buNone/>
              <a:defRPr sz="2400">
                <a:solidFill>
                  <a:schemeClr val="tx1"/>
                </a:solidFill>
              </a:defRPr>
            </a:lvl1pPr>
            <a:lvl2pPr marL="0" indent="0">
              <a:spcBef>
                <a:spcPts val="600"/>
              </a:spcBef>
              <a:spcAft>
                <a:spcPts val="600"/>
              </a:spcAft>
              <a:buNone/>
              <a:defRPr sz="1600" b="1">
                <a:solidFill>
                  <a:schemeClr val="accent2"/>
                </a:solidFill>
              </a:defRPr>
            </a:lvl2pPr>
            <a:lvl3pPr marL="0" indent="0">
              <a:buNone/>
              <a:defRPr sz="1400"/>
            </a:lvl3pPr>
            <a:lvl4pPr marL="0" indent="0">
              <a:buNone/>
              <a:defRPr sz="1400"/>
            </a:lvl4pPr>
            <a:lvl5pPr marL="0" indent="0">
              <a:buNone/>
              <a:defRPr sz="1400"/>
            </a:lvl5pPr>
          </a:lstStyle>
          <a:p>
            <a:pPr lvl="0"/>
            <a:r>
              <a:rPr lang="en-US"/>
              <a:t>Click to edit Master text styles</a:t>
            </a:r>
          </a:p>
        </p:txBody>
      </p:sp>
      <p:sp>
        <p:nvSpPr>
          <p:cNvPr id="10" name="Text Placeholder 3">
            <a:extLst>
              <a:ext uri="{FF2B5EF4-FFF2-40B4-BE49-F238E27FC236}">
                <a16:creationId xmlns:a16="http://schemas.microsoft.com/office/drawing/2014/main" id="{FEE338B4-AD0B-4540-A01E-DF9989587D59}"/>
              </a:ext>
            </a:extLst>
          </p:cNvPr>
          <p:cNvSpPr>
            <a:spLocks noGrp="1"/>
          </p:cNvSpPr>
          <p:nvPr>
            <p:ph type="body" sz="quarter" idx="15"/>
          </p:nvPr>
        </p:nvSpPr>
        <p:spPr>
          <a:xfrm>
            <a:off x="4358926" y="826532"/>
            <a:ext cx="6949439" cy="276999"/>
          </a:xfrm>
        </p:spPr>
        <p:txBody>
          <a:bodyPr/>
          <a:lstStyle>
            <a:lvl1pPr marL="0" indent="0" algn="ctr">
              <a:spcBef>
                <a:spcPts val="2400"/>
              </a:spcBef>
              <a:spcAft>
                <a:spcPts val="600"/>
              </a:spcAft>
              <a:buNone/>
              <a:defRPr sz="1800" b="0">
                <a:solidFill>
                  <a:schemeClr val="accent2"/>
                </a:solidFill>
              </a:defRPr>
            </a:lvl1pPr>
            <a:lvl2pPr marL="0" indent="0" algn="ctr">
              <a:spcBef>
                <a:spcPts val="0"/>
              </a:spcBef>
              <a:spcAft>
                <a:spcPts val="600"/>
              </a:spcAft>
              <a:buNone/>
              <a:defRPr sz="1600" b="0">
                <a:solidFill>
                  <a:schemeClr val="tx1"/>
                </a:solidFill>
              </a:defRPr>
            </a:lvl2pPr>
            <a:lvl3pPr marL="0" indent="0" algn="ctr">
              <a:buNone/>
              <a:defRPr sz="1100" b="0">
                <a:solidFill>
                  <a:schemeClr val="tx1"/>
                </a:solidFill>
              </a:defRPr>
            </a:lvl3pPr>
            <a:lvl4pPr marL="0" indent="0" algn="ctr">
              <a:buNone/>
              <a:defRPr sz="1100" b="0">
                <a:solidFill>
                  <a:schemeClr val="tx1"/>
                </a:solidFill>
              </a:defRPr>
            </a:lvl4pPr>
            <a:lvl5pPr marL="0" indent="0" algn="ctr">
              <a:buNone/>
              <a:defRPr sz="1100" b="0">
                <a:solidFill>
                  <a:schemeClr val="tx1"/>
                </a:solidFill>
              </a:defRPr>
            </a:lvl5pPr>
          </a:lstStyle>
          <a:p>
            <a:pPr lvl="0"/>
            <a:r>
              <a:rPr lang="en-US"/>
              <a:t>Click to edit Master text styles</a:t>
            </a:r>
          </a:p>
        </p:txBody>
      </p:sp>
      <p:sp>
        <p:nvSpPr>
          <p:cNvPr id="11" name="Text Placeholder 3">
            <a:extLst>
              <a:ext uri="{FF2B5EF4-FFF2-40B4-BE49-F238E27FC236}">
                <a16:creationId xmlns:a16="http://schemas.microsoft.com/office/drawing/2014/main" id="{F958D691-50A2-4480-83A0-080DED8D0A40}"/>
              </a:ext>
            </a:extLst>
          </p:cNvPr>
          <p:cNvSpPr>
            <a:spLocks noGrp="1"/>
          </p:cNvSpPr>
          <p:nvPr>
            <p:ph type="body" sz="quarter" idx="10"/>
          </p:nvPr>
        </p:nvSpPr>
        <p:spPr>
          <a:xfrm>
            <a:off x="593725" y="1836738"/>
            <a:ext cx="2416175" cy="1468094"/>
          </a:xfrm>
        </p:spPr>
        <p:txBody>
          <a:bodyPr/>
          <a:lstStyle>
            <a:lvl1pPr marL="0" indent="0">
              <a:spcBef>
                <a:spcPts val="600"/>
              </a:spcBef>
              <a:spcAft>
                <a:spcPts val="600"/>
              </a:spcAft>
              <a:buNone/>
              <a:defRPr sz="1400">
                <a:solidFill>
                  <a:schemeClr val="tx1"/>
                </a:solidFill>
              </a:defRPr>
            </a:lvl1pPr>
            <a:lvl2pPr marL="0" indent="0">
              <a:spcBef>
                <a:spcPts val="600"/>
              </a:spcBef>
              <a:spcAft>
                <a:spcPts val="600"/>
              </a:spcAft>
              <a:buNone/>
              <a:defRPr sz="1600" b="0">
                <a:solidFill>
                  <a:schemeClr val="accent1">
                    <a:lumMod val="60000"/>
                    <a:lumOff val="40000"/>
                  </a:schemeClr>
                </a:solidFill>
                <a:latin typeface="+mj-lt"/>
              </a:defRPr>
            </a:lvl2pPr>
            <a:lvl3pPr marL="0" indent="0">
              <a:buNone/>
              <a:defRPr sz="1400"/>
            </a:lvl3pPr>
            <a:lvl4pPr marL="0" indent="0">
              <a:buNone/>
              <a:defRPr sz="1400"/>
            </a:lvl4pPr>
            <a:lvl5pPr marL="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
            <a:extLst>
              <a:ext uri="{FF2B5EF4-FFF2-40B4-BE49-F238E27FC236}">
                <a16:creationId xmlns:a16="http://schemas.microsoft.com/office/drawing/2014/main" id="{78EAF8C5-B27E-420A-85E7-6FD1CDB281FE}"/>
              </a:ext>
            </a:extLst>
          </p:cNvPr>
          <p:cNvSpPr>
            <a:spLocks noGrp="1"/>
          </p:cNvSpPr>
          <p:nvPr>
            <p:ph type="title"/>
          </p:nvPr>
        </p:nvSpPr>
        <p:spPr>
          <a:xfrm>
            <a:off x="588262" y="1067356"/>
            <a:ext cx="2994910" cy="369332"/>
          </a:xfrm>
        </p:spPr>
        <p:txBody>
          <a:bodyPr/>
          <a:lstStyle>
            <a:lvl1pPr>
              <a:defRPr lang="en-US" sz="2400" kern="1200" dirty="0">
                <a:solidFill>
                  <a:srgbClr val="50E6FF"/>
                </a:solidFill>
                <a:latin typeface="Segoe UI Semibold"/>
                <a:ea typeface="+mn-ea"/>
                <a:cs typeface="Segoe UI" panose="020B0502040204020203" pitchFamily="34" charset="0"/>
              </a:defRPr>
            </a:lvl1pPr>
          </a:lstStyle>
          <a:p>
            <a:pPr marL="0" lvl="0" algn="l" defTabSz="932742" rtl="0" eaLnBrk="1" latinLnBrk="0" hangingPunct="1">
              <a:spcBef>
                <a:spcPts val="3000"/>
              </a:spcBef>
              <a:spcAft>
                <a:spcPts val="600"/>
              </a:spcAft>
              <a:buSzPct val="90000"/>
            </a:pPr>
            <a:r>
              <a:rPr lang="en-US"/>
              <a:t>Click to edit Master</a:t>
            </a:r>
          </a:p>
        </p:txBody>
      </p:sp>
    </p:spTree>
    <p:extLst>
      <p:ext uri="{BB962C8B-B14F-4D97-AF65-F5344CB8AC3E}">
        <p14:creationId xmlns:p14="http://schemas.microsoft.com/office/powerpoint/2010/main" val="259271131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152">
          <p15:clr>
            <a:srgbClr val="5ACBF0"/>
          </p15:clr>
        </p15:guide>
        <p15:guide id="30" orient="horz" pos="288">
          <p15:clr>
            <a:srgbClr val="5ACBF0"/>
          </p15:clr>
        </p15:guide>
        <p15:guide id="32" pos="189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E9C9A30-AF21-4061-AAF7-F1550C0E2120}"/>
              </a:ext>
            </a:extLst>
          </p:cNvPr>
          <p:cNvSpPr>
            <a:spLocks noGrp="1"/>
          </p:cNvSpPr>
          <p:nvPr>
            <p:ph type="pic" sz="quarter" idx="10"/>
          </p:nvPr>
        </p:nvSpPr>
        <p:spPr>
          <a:xfrm>
            <a:off x="1" y="-3821"/>
            <a:ext cx="6095999" cy="700320"/>
          </a:xfrm>
        </p:spPr>
        <p:txBody>
          <a:bodyPr/>
          <a:lstStyle/>
          <a:p>
            <a:endParaRPr lang="en-US"/>
          </a:p>
        </p:txBody>
      </p:sp>
      <p:sp>
        <p:nvSpPr>
          <p:cNvPr id="9" name="Text Placeholder 8">
            <a:extLst>
              <a:ext uri="{FF2B5EF4-FFF2-40B4-BE49-F238E27FC236}">
                <a16:creationId xmlns:a16="http://schemas.microsoft.com/office/drawing/2014/main" id="{852BF53E-A85C-4215-A542-5CFED282A83B}"/>
              </a:ext>
            </a:extLst>
          </p:cNvPr>
          <p:cNvSpPr>
            <a:spLocks noGrp="1"/>
          </p:cNvSpPr>
          <p:nvPr>
            <p:ph type="body" sz="quarter" idx="11"/>
          </p:nvPr>
        </p:nvSpPr>
        <p:spPr>
          <a:xfrm>
            <a:off x="6334937" y="2045659"/>
            <a:ext cx="4763234" cy="1428083"/>
          </a:xfrm>
        </p:spPr>
        <p:txBody>
          <a:bodyPr/>
          <a:lstStyle>
            <a:lvl1pPr marL="0" indent="0">
              <a:lnSpc>
                <a:spcPct val="100000"/>
              </a:lnSpc>
              <a:buNone/>
              <a:defRPr lang="en-US" sz="1600" b="1" kern="1200" dirty="0" smtClean="0">
                <a:ln w="3175">
                  <a:noFill/>
                </a:ln>
                <a:solidFill>
                  <a:srgbClr val="0078D7"/>
                </a:solidFill>
                <a:latin typeface="Segoe UI Semibold" charset="0"/>
                <a:ea typeface="+mn-ea"/>
                <a:cs typeface="Segoe UI Semibold" charset="0"/>
              </a:defRPr>
            </a:lvl1pPr>
            <a:lvl2pPr marL="287283" indent="-285695">
              <a:lnSpc>
                <a:spcPct val="100000"/>
              </a:lnSpc>
              <a:buClr>
                <a:schemeClr val="tx2"/>
              </a:buClr>
              <a:buFont typeface="Arial" panose="020B0604020202020204" pitchFamily="34" charset="0"/>
              <a:buChar char="•"/>
              <a:defRPr lang="en-US" sz="1600" kern="1200" dirty="0" smtClean="0">
                <a:solidFill>
                  <a:srgbClr val="505050"/>
                </a:solidFill>
                <a:latin typeface="+mj-lt"/>
                <a:ea typeface="+mn-ea"/>
                <a:cs typeface="Segoe UI" panose="020B0502040204020203" pitchFamily="34" charset="0"/>
              </a:defRPr>
            </a:lvl2pPr>
            <a:lvl3pPr marL="569803" indent="-223795">
              <a:lnSpc>
                <a:spcPct val="100000"/>
              </a:lnSpc>
              <a:buClr>
                <a:schemeClr val="tx2"/>
              </a:buClr>
              <a:defRPr sz="1400"/>
            </a:lvl3pPr>
            <a:lvl4pPr marL="914225" indent="-223795">
              <a:lnSpc>
                <a:spcPct val="100000"/>
              </a:lnSpc>
              <a:buClr>
                <a:schemeClr val="tx2"/>
              </a:buClr>
              <a:defRPr sz="1200"/>
            </a:lvl4pPr>
            <a:lvl5pPr>
              <a:lnSpc>
                <a:spcPct val="100000"/>
              </a:lnSpc>
              <a:buClr>
                <a:schemeClr val="tx2"/>
              </a:buCl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3">
            <a:extLst>
              <a:ext uri="{FF2B5EF4-FFF2-40B4-BE49-F238E27FC236}">
                <a16:creationId xmlns:a16="http://schemas.microsoft.com/office/drawing/2014/main" id="{FC24F05B-D917-43E9-8B6D-60449CCE91CD}"/>
              </a:ext>
            </a:extLst>
          </p:cNvPr>
          <p:cNvSpPr>
            <a:spLocks noGrp="1"/>
          </p:cNvSpPr>
          <p:nvPr>
            <p:ph type="title"/>
          </p:nvPr>
        </p:nvSpPr>
        <p:spPr>
          <a:xfrm>
            <a:off x="6334935" y="289512"/>
            <a:ext cx="5581874" cy="899665"/>
          </a:xfrm>
        </p:spPr>
        <p:txBody>
          <a:bodyPr/>
          <a:lstStyle>
            <a:lvl1pPr>
              <a:defRPr lang="en-US" sz="3200" b="0" kern="0" cap="none" spc="49" baseline="0" dirty="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876892412"/>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3B88BF80-8C8B-44AB-B183-E3E9AE2EC1AB}"/>
              </a:ext>
            </a:extLst>
          </p:cNvPr>
          <p:cNvSpPr>
            <a:spLocks noGrp="1"/>
          </p:cNvSpPr>
          <p:nvPr>
            <p:ph type="body" sz="quarter" idx="12"/>
          </p:nvPr>
        </p:nvSpPr>
        <p:spPr>
          <a:xfrm>
            <a:off x="3977578" y="3729418"/>
            <a:ext cx="2286000" cy="1501950"/>
          </a:xfrm>
        </p:spPr>
        <p:txBody>
          <a:bodyPr/>
          <a:lstStyle>
            <a:lvl1pPr marL="0" indent="0" algn="ctr">
              <a:spcBef>
                <a:spcPts val="2400"/>
              </a:spcBef>
              <a:spcAft>
                <a:spcPts val="600"/>
              </a:spcAft>
              <a:buNone/>
              <a:defRPr sz="1600" b="1">
                <a:solidFill>
                  <a:schemeClr val="accent1">
                    <a:lumMod val="60000"/>
                    <a:lumOff val="40000"/>
                  </a:schemeClr>
                </a:solidFill>
              </a:defRPr>
            </a:lvl1pPr>
            <a:lvl2pPr marL="0" indent="0" algn="ctr">
              <a:spcBef>
                <a:spcPts val="0"/>
              </a:spcBef>
              <a:spcAft>
                <a:spcPts val="600"/>
              </a:spcAft>
              <a:buNone/>
              <a:defRPr sz="1600" b="0">
                <a:solidFill>
                  <a:schemeClr val="tx1"/>
                </a:solidFill>
              </a:defRPr>
            </a:lvl2pPr>
            <a:lvl3pPr marL="0" indent="0" algn="ctr">
              <a:buNone/>
              <a:defRPr sz="1100" b="0">
                <a:solidFill>
                  <a:schemeClr val="tx1"/>
                </a:solidFill>
              </a:defRPr>
            </a:lvl3pPr>
            <a:lvl4pPr marL="0" indent="0" algn="ctr">
              <a:buNone/>
              <a:defRPr sz="1100" b="0">
                <a:solidFill>
                  <a:schemeClr val="tx1"/>
                </a:solidFill>
              </a:defRPr>
            </a:lvl4pPr>
            <a:lvl5pPr marL="0" indent="0" algn="ctr">
              <a:buNone/>
              <a:defRPr sz="11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075E19A9-256E-44AE-B457-98E9B4C60916}"/>
              </a:ext>
            </a:extLst>
          </p:cNvPr>
          <p:cNvSpPr>
            <a:spLocks noGrp="1"/>
          </p:cNvSpPr>
          <p:nvPr>
            <p:ph type="body" sz="quarter" idx="13"/>
          </p:nvPr>
        </p:nvSpPr>
        <p:spPr>
          <a:xfrm>
            <a:off x="6454252" y="3729418"/>
            <a:ext cx="2667348" cy="1501950"/>
          </a:xfrm>
        </p:spPr>
        <p:txBody>
          <a:bodyPr/>
          <a:lstStyle>
            <a:lvl1pPr marL="0" indent="0" algn="ctr">
              <a:spcBef>
                <a:spcPts val="2400"/>
              </a:spcBef>
              <a:spcAft>
                <a:spcPts val="600"/>
              </a:spcAft>
              <a:buNone/>
              <a:defRPr sz="1600" b="1">
                <a:solidFill>
                  <a:schemeClr val="accent1">
                    <a:lumMod val="60000"/>
                    <a:lumOff val="40000"/>
                  </a:schemeClr>
                </a:solidFill>
              </a:defRPr>
            </a:lvl1pPr>
            <a:lvl2pPr marL="0" indent="0" algn="ctr">
              <a:spcBef>
                <a:spcPts val="0"/>
              </a:spcBef>
              <a:spcAft>
                <a:spcPts val="600"/>
              </a:spcAft>
              <a:buNone/>
              <a:defRPr sz="1600" b="0">
                <a:solidFill>
                  <a:schemeClr val="tx1"/>
                </a:solidFill>
              </a:defRPr>
            </a:lvl2pPr>
            <a:lvl3pPr marL="0" indent="0" algn="ctr">
              <a:buNone/>
              <a:defRPr sz="1100" b="0">
                <a:solidFill>
                  <a:schemeClr val="tx1"/>
                </a:solidFill>
              </a:defRPr>
            </a:lvl3pPr>
            <a:lvl4pPr marL="0" indent="0" algn="ctr">
              <a:buNone/>
              <a:defRPr sz="1100" b="0">
                <a:solidFill>
                  <a:schemeClr val="tx1"/>
                </a:solidFill>
              </a:defRPr>
            </a:lvl4pPr>
            <a:lvl5pPr marL="0" indent="0" algn="ctr">
              <a:buNone/>
              <a:defRPr sz="11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F4341E57-E30B-408B-BA15-50064134DD44}"/>
              </a:ext>
            </a:extLst>
          </p:cNvPr>
          <p:cNvSpPr>
            <a:spLocks noGrp="1"/>
          </p:cNvSpPr>
          <p:nvPr>
            <p:ph type="body" sz="quarter" idx="14"/>
          </p:nvPr>
        </p:nvSpPr>
        <p:spPr>
          <a:xfrm>
            <a:off x="9312275" y="3729418"/>
            <a:ext cx="2286000" cy="1501950"/>
          </a:xfrm>
        </p:spPr>
        <p:txBody>
          <a:bodyPr/>
          <a:lstStyle>
            <a:lvl1pPr marL="0" indent="0" algn="ctr">
              <a:spcBef>
                <a:spcPts val="2400"/>
              </a:spcBef>
              <a:spcAft>
                <a:spcPts val="600"/>
              </a:spcAft>
              <a:buNone/>
              <a:defRPr sz="1600" b="1">
                <a:solidFill>
                  <a:schemeClr val="accent1">
                    <a:lumMod val="60000"/>
                    <a:lumOff val="40000"/>
                  </a:schemeClr>
                </a:solidFill>
              </a:defRPr>
            </a:lvl1pPr>
            <a:lvl2pPr marL="0" indent="0" algn="ctr">
              <a:spcBef>
                <a:spcPts val="0"/>
              </a:spcBef>
              <a:spcAft>
                <a:spcPts val="600"/>
              </a:spcAft>
              <a:buNone/>
              <a:defRPr sz="1600" b="0">
                <a:solidFill>
                  <a:schemeClr val="tx1"/>
                </a:solidFill>
              </a:defRPr>
            </a:lvl2pPr>
            <a:lvl3pPr marL="0" indent="0" algn="ctr">
              <a:buNone/>
              <a:defRPr sz="1100" b="0">
                <a:solidFill>
                  <a:schemeClr val="tx1"/>
                </a:solidFill>
              </a:defRPr>
            </a:lvl3pPr>
            <a:lvl4pPr marL="0" indent="0" algn="ctr">
              <a:buNone/>
              <a:defRPr sz="1100" b="0">
                <a:solidFill>
                  <a:schemeClr val="tx1"/>
                </a:solidFill>
              </a:defRPr>
            </a:lvl4pPr>
            <a:lvl5pPr marL="0" indent="0" algn="ctr">
              <a:buNone/>
              <a:defRPr sz="11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042EF981-BE1B-4773-B529-023F046D3BAD}"/>
              </a:ext>
            </a:extLst>
          </p:cNvPr>
          <p:cNvSpPr>
            <a:spLocks noGrp="1"/>
          </p:cNvSpPr>
          <p:nvPr>
            <p:ph type="body" sz="quarter" idx="11"/>
          </p:nvPr>
        </p:nvSpPr>
        <p:spPr>
          <a:xfrm>
            <a:off x="4376372" y="457200"/>
            <a:ext cx="6949440" cy="369332"/>
          </a:xfrm>
        </p:spPr>
        <p:txBody>
          <a:bodyPr/>
          <a:lstStyle>
            <a:lvl1pPr marL="0" indent="0" algn="ctr">
              <a:spcBef>
                <a:spcPts val="600"/>
              </a:spcBef>
              <a:spcAft>
                <a:spcPts val="600"/>
              </a:spcAft>
              <a:buNone/>
              <a:defRPr sz="2400">
                <a:solidFill>
                  <a:schemeClr val="tx1"/>
                </a:solidFill>
              </a:defRPr>
            </a:lvl1pPr>
            <a:lvl2pPr marL="0" indent="0">
              <a:spcBef>
                <a:spcPts val="600"/>
              </a:spcBef>
              <a:spcAft>
                <a:spcPts val="600"/>
              </a:spcAft>
              <a:buNone/>
              <a:defRPr sz="1600" b="1">
                <a:solidFill>
                  <a:schemeClr val="accent2"/>
                </a:solidFill>
              </a:defRPr>
            </a:lvl2pPr>
            <a:lvl3pPr marL="0" indent="0">
              <a:buNone/>
              <a:defRPr sz="1400"/>
            </a:lvl3pPr>
            <a:lvl4pPr marL="0" indent="0">
              <a:buNone/>
              <a:defRPr sz="1400"/>
            </a:lvl4pPr>
            <a:lvl5pPr marL="0" indent="0">
              <a:buNone/>
              <a:defRPr sz="1400"/>
            </a:lvl5pPr>
          </a:lstStyle>
          <a:p>
            <a:pPr lvl="0"/>
            <a:r>
              <a:rPr lang="en-US"/>
              <a:t>Click to edit Master text styles</a:t>
            </a:r>
          </a:p>
        </p:txBody>
      </p:sp>
      <p:sp>
        <p:nvSpPr>
          <p:cNvPr id="10" name="Text Placeholder 3">
            <a:extLst>
              <a:ext uri="{FF2B5EF4-FFF2-40B4-BE49-F238E27FC236}">
                <a16:creationId xmlns:a16="http://schemas.microsoft.com/office/drawing/2014/main" id="{FEE338B4-AD0B-4540-A01E-DF9989587D59}"/>
              </a:ext>
            </a:extLst>
          </p:cNvPr>
          <p:cNvSpPr>
            <a:spLocks noGrp="1"/>
          </p:cNvSpPr>
          <p:nvPr>
            <p:ph type="body" sz="quarter" idx="15"/>
          </p:nvPr>
        </p:nvSpPr>
        <p:spPr>
          <a:xfrm>
            <a:off x="4358926" y="826532"/>
            <a:ext cx="6949439" cy="276999"/>
          </a:xfrm>
        </p:spPr>
        <p:txBody>
          <a:bodyPr/>
          <a:lstStyle>
            <a:lvl1pPr marL="0" indent="0" algn="ctr">
              <a:spcBef>
                <a:spcPts val="2400"/>
              </a:spcBef>
              <a:spcAft>
                <a:spcPts val="600"/>
              </a:spcAft>
              <a:buNone/>
              <a:defRPr sz="1800" b="0">
                <a:solidFill>
                  <a:schemeClr val="accent2"/>
                </a:solidFill>
              </a:defRPr>
            </a:lvl1pPr>
            <a:lvl2pPr marL="0" indent="0" algn="ctr">
              <a:spcBef>
                <a:spcPts val="0"/>
              </a:spcBef>
              <a:spcAft>
                <a:spcPts val="600"/>
              </a:spcAft>
              <a:buNone/>
              <a:defRPr sz="1600" b="0">
                <a:solidFill>
                  <a:schemeClr val="tx1"/>
                </a:solidFill>
              </a:defRPr>
            </a:lvl2pPr>
            <a:lvl3pPr marL="0" indent="0" algn="ctr">
              <a:buNone/>
              <a:defRPr sz="1100" b="0">
                <a:solidFill>
                  <a:schemeClr val="tx1"/>
                </a:solidFill>
              </a:defRPr>
            </a:lvl3pPr>
            <a:lvl4pPr marL="0" indent="0" algn="ctr">
              <a:buNone/>
              <a:defRPr sz="1100" b="0">
                <a:solidFill>
                  <a:schemeClr val="tx1"/>
                </a:solidFill>
              </a:defRPr>
            </a:lvl4pPr>
            <a:lvl5pPr marL="0" indent="0" algn="ctr">
              <a:buNone/>
              <a:defRPr sz="1100" b="0">
                <a:solidFill>
                  <a:schemeClr val="tx1"/>
                </a:solidFill>
              </a:defRPr>
            </a:lvl5pPr>
          </a:lstStyle>
          <a:p>
            <a:pPr lvl="0"/>
            <a:r>
              <a:rPr lang="en-US"/>
              <a:t>Click to edit Master text styles</a:t>
            </a:r>
          </a:p>
        </p:txBody>
      </p:sp>
      <p:sp>
        <p:nvSpPr>
          <p:cNvPr id="11" name="Text Placeholder 3">
            <a:extLst>
              <a:ext uri="{FF2B5EF4-FFF2-40B4-BE49-F238E27FC236}">
                <a16:creationId xmlns:a16="http://schemas.microsoft.com/office/drawing/2014/main" id="{F958D691-50A2-4480-83A0-080DED8D0A40}"/>
              </a:ext>
            </a:extLst>
          </p:cNvPr>
          <p:cNvSpPr>
            <a:spLocks noGrp="1"/>
          </p:cNvSpPr>
          <p:nvPr>
            <p:ph type="body" sz="quarter" idx="10"/>
          </p:nvPr>
        </p:nvSpPr>
        <p:spPr>
          <a:xfrm>
            <a:off x="593725" y="1836738"/>
            <a:ext cx="2416175" cy="1468094"/>
          </a:xfrm>
        </p:spPr>
        <p:txBody>
          <a:bodyPr/>
          <a:lstStyle>
            <a:lvl1pPr marL="0" indent="0">
              <a:spcBef>
                <a:spcPts val="600"/>
              </a:spcBef>
              <a:spcAft>
                <a:spcPts val="600"/>
              </a:spcAft>
              <a:buNone/>
              <a:defRPr sz="1400">
                <a:solidFill>
                  <a:schemeClr val="tx1"/>
                </a:solidFill>
              </a:defRPr>
            </a:lvl1pPr>
            <a:lvl2pPr marL="0" indent="0">
              <a:spcBef>
                <a:spcPts val="600"/>
              </a:spcBef>
              <a:spcAft>
                <a:spcPts val="600"/>
              </a:spcAft>
              <a:buNone/>
              <a:defRPr sz="1600" b="0">
                <a:solidFill>
                  <a:schemeClr val="accent1">
                    <a:lumMod val="60000"/>
                    <a:lumOff val="40000"/>
                  </a:schemeClr>
                </a:solidFill>
                <a:latin typeface="+mj-lt"/>
              </a:defRPr>
            </a:lvl2pPr>
            <a:lvl3pPr marL="0" indent="0">
              <a:buNone/>
              <a:defRPr sz="1400"/>
            </a:lvl3pPr>
            <a:lvl4pPr marL="0" indent="0">
              <a:buNone/>
              <a:defRPr sz="1400"/>
            </a:lvl4pPr>
            <a:lvl5pPr marL="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
            <a:extLst>
              <a:ext uri="{FF2B5EF4-FFF2-40B4-BE49-F238E27FC236}">
                <a16:creationId xmlns:a16="http://schemas.microsoft.com/office/drawing/2014/main" id="{A8156802-1F4F-42F9-8680-A144ADF10BEB}"/>
              </a:ext>
            </a:extLst>
          </p:cNvPr>
          <p:cNvSpPr>
            <a:spLocks noGrp="1"/>
          </p:cNvSpPr>
          <p:nvPr>
            <p:ph type="title"/>
          </p:nvPr>
        </p:nvSpPr>
        <p:spPr>
          <a:xfrm>
            <a:off x="588262" y="1067356"/>
            <a:ext cx="2994910" cy="369332"/>
          </a:xfrm>
        </p:spPr>
        <p:txBody>
          <a:bodyPr/>
          <a:lstStyle>
            <a:lvl1pPr>
              <a:defRPr lang="en-US" sz="2400" kern="1200" dirty="0">
                <a:solidFill>
                  <a:srgbClr val="50E6FF"/>
                </a:solidFill>
                <a:latin typeface="Segoe UI Semibold"/>
                <a:ea typeface="+mn-ea"/>
                <a:cs typeface="Segoe UI" panose="020B0502040204020203" pitchFamily="34" charset="0"/>
              </a:defRPr>
            </a:lvl1pPr>
          </a:lstStyle>
          <a:p>
            <a:pPr marL="0" lvl="0" algn="l" defTabSz="932742" rtl="0" eaLnBrk="1" latinLnBrk="0" hangingPunct="1">
              <a:spcBef>
                <a:spcPts val="3000"/>
              </a:spcBef>
              <a:spcAft>
                <a:spcPts val="600"/>
              </a:spcAft>
              <a:buSzPct val="90000"/>
            </a:pPr>
            <a:r>
              <a:rPr lang="en-US"/>
              <a:t>Click to edit Master</a:t>
            </a:r>
          </a:p>
        </p:txBody>
      </p:sp>
    </p:spTree>
    <p:extLst>
      <p:ext uri="{BB962C8B-B14F-4D97-AF65-F5344CB8AC3E}">
        <p14:creationId xmlns:p14="http://schemas.microsoft.com/office/powerpoint/2010/main" val="213471069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152">
          <p15:clr>
            <a:srgbClr val="5ACBF0"/>
          </p15:clr>
        </p15:guide>
        <p15:guide id="30" orient="horz" pos="288">
          <p15:clr>
            <a:srgbClr val="5ACBF0"/>
          </p15:clr>
        </p15:guide>
        <p15:guide id="32" pos="1896">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042EF981-BE1B-4773-B529-023F046D3BAD}"/>
              </a:ext>
            </a:extLst>
          </p:cNvPr>
          <p:cNvSpPr>
            <a:spLocks noGrp="1"/>
          </p:cNvSpPr>
          <p:nvPr>
            <p:ph type="body" sz="quarter" idx="11"/>
          </p:nvPr>
        </p:nvSpPr>
        <p:spPr>
          <a:xfrm>
            <a:off x="4376372" y="457200"/>
            <a:ext cx="6949440" cy="369332"/>
          </a:xfrm>
        </p:spPr>
        <p:txBody>
          <a:bodyPr/>
          <a:lstStyle>
            <a:lvl1pPr marL="0" indent="0" algn="ctr">
              <a:spcBef>
                <a:spcPts val="600"/>
              </a:spcBef>
              <a:spcAft>
                <a:spcPts val="600"/>
              </a:spcAft>
              <a:buNone/>
              <a:defRPr sz="2400">
                <a:solidFill>
                  <a:schemeClr val="tx1"/>
                </a:solidFill>
              </a:defRPr>
            </a:lvl1pPr>
            <a:lvl2pPr marL="0" indent="0">
              <a:spcBef>
                <a:spcPts val="600"/>
              </a:spcBef>
              <a:spcAft>
                <a:spcPts val="600"/>
              </a:spcAft>
              <a:buNone/>
              <a:defRPr sz="1600" b="1">
                <a:solidFill>
                  <a:schemeClr val="accent2"/>
                </a:solidFill>
              </a:defRPr>
            </a:lvl2pPr>
            <a:lvl3pPr marL="0" indent="0">
              <a:buNone/>
              <a:defRPr sz="1400"/>
            </a:lvl3pPr>
            <a:lvl4pPr marL="0" indent="0">
              <a:buNone/>
              <a:defRPr sz="1400"/>
            </a:lvl4pPr>
            <a:lvl5pPr marL="0" indent="0">
              <a:buNone/>
              <a:defRPr sz="1400"/>
            </a:lvl5pPr>
          </a:lstStyle>
          <a:p>
            <a:pPr lvl="0"/>
            <a:r>
              <a:rPr lang="en-US"/>
              <a:t>Click to edit Master text styles</a:t>
            </a:r>
          </a:p>
        </p:txBody>
      </p:sp>
      <p:sp>
        <p:nvSpPr>
          <p:cNvPr id="10" name="Text Placeholder 3">
            <a:extLst>
              <a:ext uri="{FF2B5EF4-FFF2-40B4-BE49-F238E27FC236}">
                <a16:creationId xmlns:a16="http://schemas.microsoft.com/office/drawing/2014/main" id="{FEE338B4-AD0B-4540-A01E-DF9989587D59}"/>
              </a:ext>
            </a:extLst>
          </p:cNvPr>
          <p:cNvSpPr>
            <a:spLocks noGrp="1"/>
          </p:cNvSpPr>
          <p:nvPr>
            <p:ph type="body" sz="quarter" idx="15"/>
          </p:nvPr>
        </p:nvSpPr>
        <p:spPr>
          <a:xfrm>
            <a:off x="4358926" y="826532"/>
            <a:ext cx="6949439" cy="276999"/>
          </a:xfrm>
        </p:spPr>
        <p:txBody>
          <a:bodyPr/>
          <a:lstStyle>
            <a:lvl1pPr marL="0" indent="0" algn="ctr">
              <a:spcBef>
                <a:spcPts val="2400"/>
              </a:spcBef>
              <a:spcAft>
                <a:spcPts val="600"/>
              </a:spcAft>
              <a:buNone/>
              <a:defRPr sz="1800" b="0">
                <a:solidFill>
                  <a:schemeClr val="accent2"/>
                </a:solidFill>
              </a:defRPr>
            </a:lvl1pPr>
            <a:lvl2pPr marL="0" indent="0" algn="ctr">
              <a:spcBef>
                <a:spcPts val="0"/>
              </a:spcBef>
              <a:spcAft>
                <a:spcPts val="600"/>
              </a:spcAft>
              <a:buNone/>
              <a:defRPr sz="1600" b="0">
                <a:solidFill>
                  <a:schemeClr val="tx1"/>
                </a:solidFill>
              </a:defRPr>
            </a:lvl2pPr>
            <a:lvl3pPr marL="0" indent="0" algn="ctr">
              <a:buNone/>
              <a:defRPr sz="1100" b="0">
                <a:solidFill>
                  <a:schemeClr val="tx1"/>
                </a:solidFill>
              </a:defRPr>
            </a:lvl3pPr>
            <a:lvl4pPr marL="0" indent="0" algn="ctr">
              <a:buNone/>
              <a:defRPr sz="1100" b="0">
                <a:solidFill>
                  <a:schemeClr val="tx1"/>
                </a:solidFill>
              </a:defRPr>
            </a:lvl4pPr>
            <a:lvl5pPr marL="0" indent="0" algn="ctr">
              <a:buNone/>
              <a:defRPr sz="1100" b="0">
                <a:solidFill>
                  <a:schemeClr val="tx1"/>
                </a:solidFill>
              </a:defRPr>
            </a:lvl5pPr>
          </a:lstStyle>
          <a:p>
            <a:pPr lvl="0"/>
            <a:r>
              <a:rPr lang="en-US"/>
              <a:t>Click to edit Master text styles</a:t>
            </a:r>
          </a:p>
        </p:txBody>
      </p:sp>
      <p:sp>
        <p:nvSpPr>
          <p:cNvPr id="11" name="Text Placeholder 3">
            <a:extLst>
              <a:ext uri="{FF2B5EF4-FFF2-40B4-BE49-F238E27FC236}">
                <a16:creationId xmlns:a16="http://schemas.microsoft.com/office/drawing/2014/main" id="{6098F527-11D0-477A-B03F-B6F03AC55C63}"/>
              </a:ext>
            </a:extLst>
          </p:cNvPr>
          <p:cNvSpPr>
            <a:spLocks noGrp="1"/>
          </p:cNvSpPr>
          <p:nvPr>
            <p:ph type="body" sz="quarter" idx="10"/>
          </p:nvPr>
        </p:nvSpPr>
        <p:spPr>
          <a:xfrm>
            <a:off x="593725" y="1836738"/>
            <a:ext cx="2416175" cy="1468094"/>
          </a:xfrm>
        </p:spPr>
        <p:txBody>
          <a:bodyPr/>
          <a:lstStyle>
            <a:lvl1pPr marL="0" indent="0">
              <a:spcBef>
                <a:spcPts val="600"/>
              </a:spcBef>
              <a:spcAft>
                <a:spcPts val="600"/>
              </a:spcAft>
              <a:buNone/>
              <a:defRPr sz="1400">
                <a:solidFill>
                  <a:schemeClr val="tx1"/>
                </a:solidFill>
              </a:defRPr>
            </a:lvl1pPr>
            <a:lvl2pPr marL="0" indent="0">
              <a:spcBef>
                <a:spcPts val="600"/>
              </a:spcBef>
              <a:spcAft>
                <a:spcPts val="600"/>
              </a:spcAft>
              <a:buNone/>
              <a:defRPr sz="1600" b="0">
                <a:solidFill>
                  <a:schemeClr val="accent1">
                    <a:lumMod val="60000"/>
                    <a:lumOff val="40000"/>
                  </a:schemeClr>
                </a:solidFill>
                <a:latin typeface="+mj-lt"/>
              </a:defRPr>
            </a:lvl2pPr>
            <a:lvl3pPr marL="0" indent="0">
              <a:buNone/>
              <a:defRPr sz="1400"/>
            </a:lvl3pPr>
            <a:lvl4pPr marL="0" indent="0">
              <a:buNone/>
              <a:defRPr sz="1400"/>
            </a:lvl4pPr>
            <a:lvl5pPr marL="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
            <a:extLst>
              <a:ext uri="{FF2B5EF4-FFF2-40B4-BE49-F238E27FC236}">
                <a16:creationId xmlns:a16="http://schemas.microsoft.com/office/drawing/2014/main" id="{CBF8949C-BB2C-41CC-B5AB-850303AF55B3}"/>
              </a:ext>
            </a:extLst>
          </p:cNvPr>
          <p:cNvSpPr>
            <a:spLocks noGrp="1"/>
          </p:cNvSpPr>
          <p:nvPr>
            <p:ph type="title"/>
          </p:nvPr>
        </p:nvSpPr>
        <p:spPr>
          <a:xfrm>
            <a:off x="588262" y="1067356"/>
            <a:ext cx="2994910" cy="369332"/>
          </a:xfrm>
        </p:spPr>
        <p:txBody>
          <a:bodyPr/>
          <a:lstStyle>
            <a:lvl1pPr>
              <a:defRPr lang="en-US" sz="2400" kern="1200" dirty="0">
                <a:solidFill>
                  <a:srgbClr val="50E6FF"/>
                </a:solidFill>
                <a:latin typeface="Segoe UI Semibold"/>
                <a:ea typeface="+mn-ea"/>
                <a:cs typeface="Segoe UI" panose="020B0502040204020203" pitchFamily="34" charset="0"/>
              </a:defRPr>
            </a:lvl1pPr>
          </a:lstStyle>
          <a:p>
            <a:pPr marL="0" lvl="0" algn="l" defTabSz="932742" rtl="0" eaLnBrk="1" latinLnBrk="0" hangingPunct="1">
              <a:spcBef>
                <a:spcPts val="3000"/>
              </a:spcBef>
              <a:spcAft>
                <a:spcPts val="600"/>
              </a:spcAft>
              <a:buSzPct val="90000"/>
            </a:pPr>
            <a:r>
              <a:rPr lang="en-US"/>
              <a:t>Click to edit Master</a:t>
            </a:r>
          </a:p>
        </p:txBody>
      </p:sp>
    </p:spTree>
    <p:extLst>
      <p:ext uri="{BB962C8B-B14F-4D97-AF65-F5344CB8AC3E}">
        <p14:creationId xmlns:p14="http://schemas.microsoft.com/office/powerpoint/2010/main" val="38096423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152">
          <p15:clr>
            <a:srgbClr val="5ACBF0"/>
          </p15:clr>
        </p15:guide>
        <p15:guide id="30" orient="horz" pos="288">
          <p15:clr>
            <a:srgbClr val="5ACBF0"/>
          </p15:clr>
        </p15:guide>
        <p15:guide id="32" pos="1896">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35AD3E9C-701A-4E57-A6ED-EF9DD9526755}"/>
              </a:ext>
            </a:extLst>
          </p:cNvPr>
          <p:cNvSpPr>
            <a:spLocks noGrp="1"/>
          </p:cNvSpPr>
          <p:nvPr>
            <p:ph type="body" sz="quarter" idx="11"/>
          </p:nvPr>
        </p:nvSpPr>
        <p:spPr>
          <a:xfrm>
            <a:off x="4376372" y="457200"/>
            <a:ext cx="6949440" cy="369332"/>
          </a:xfrm>
        </p:spPr>
        <p:txBody>
          <a:bodyPr/>
          <a:lstStyle>
            <a:lvl1pPr marL="0" indent="0" algn="ctr">
              <a:spcBef>
                <a:spcPts val="600"/>
              </a:spcBef>
              <a:spcAft>
                <a:spcPts val="600"/>
              </a:spcAft>
              <a:buNone/>
              <a:defRPr sz="2400">
                <a:solidFill>
                  <a:schemeClr val="tx1"/>
                </a:solidFill>
              </a:defRPr>
            </a:lvl1pPr>
            <a:lvl2pPr marL="0" indent="0">
              <a:spcBef>
                <a:spcPts val="600"/>
              </a:spcBef>
              <a:spcAft>
                <a:spcPts val="600"/>
              </a:spcAft>
              <a:buNone/>
              <a:defRPr sz="1600" b="1">
                <a:solidFill>
                  <a:schemeClr val="accent2"/>
                </a:solidFill>
              </a:defRPr>
            </a:lvl2pPr>
            <a:lvl3pPr marL="0" indent="0">
              <a:buNone/>
              <a:defRPr sz="1400"/>
            </a:lvl3pPr>
            <a:lvl4pPr marL="0" indent="0">
              <a:buNone/>
              <a:defRPr sz="1400"/>
            </a:lvl4pPr>
            <a:lvl5pPr marL="0" indent="0">
              <a:buNone/>
              <a:defRPr sz="1400"/>
            </a:lvl5pPr>
          </a:lstStyle>
          <a:p>
            <a:pPr lvl="0"/>
            <a:r>
              <a:rPr lang="en-US"/>
              <a:t>Click to edit Master text styles</a:t>
            </a:r>
          </a:p>
        </p:txBody>
      </p:sp>
      <p:sp>
        <p:nvSpPr>
          <p:cNvPr id="7" name="Text Placeholder 3">
            <a:extLst>
              <a:ext uri="{FF2B5EF4-FFF2-40B4-BE49-F238E27FC236}">
                <a16:creationId xmlns:a16="http://schemas.microsoft.com/office/drawing/2014/main" id="{A3961E8E-B85A-4E59-B75D-5494B51986E0}"/>
              </a:ext>
            </a:extLst>
          </p:cNvPr>
          <p:cNvSpPr>
            <a:spLocks noGrp="1"/>
          </p:cNvSpPr>
          <p:nvPr>
            <p:ph type="body" sz="quarter" idx="12"/>
          </p:nvPr>
        </p:nvSpPr>
        <p:spPr>
          <a:xfrm>
            <a:off x="4376372" y="1836738"/>
            <a:ext cx="6846517" cy="1332673"/>
          </a:xfrm>
        </p:spPr>
        <p:txBody>
          <a:bodyPr/>
          <a:lstStyle>
            <a:lvl1pPr marL="0" indent="0">
              <a:spcBef>
                <a:spcPts val="1800"/>
              </a:spcBef>
              <a:spcAft>
                <a:spcPts val="600"/>
              </a:spcAft>
              <a:buNone/>
              <a:defRPr sz="1600" b="1">
                <a:solidFill>
                  <a:schemeClr val="accent1">
                    <a:lumMod val="60000"/>
                    <a:lumOff val="40000"/>
                  </a:schemeClr>
                </a:solidFill>
              </a:defRPr>
            </a:lvl1pPr>
            <a:lvl2pPr marL="0" indent="0">
              <a:spcBef>
                <a:spcPts val="600"/>
              </a:spcBef>
              <a:spcAft>
                <a:spcPts val="0"/>
              </a:spcAft>
              <a:buNone/>
              <a:defRPr sz="1600" b="0">
                <a:solidFill>
                  <a:schemeClr val="tx1"/>
                </a:solidFill>
              </a:defRPr>
            </a:lvl2pPr>
            <a:lvl3pPr marL="0" indent="0">
              <a:buNone/>
              <a:defRPr sz="1100" b="0">
                <a:solidFill>
                  <a:schemeClr val="tx1"/>
                </a:solidFill>
              </a:defRPr>
            </a:lvl3pPr>
            <a:lvl4pPr marL="0" indent="0">
              <a:spcBef>
                <a:spcPts val="0"/>
              </a:spcBef>
              <a:spcAft>
                <a:spcPts val="600"/>
              </a:spcAft>
              <a:buNone/>
              <a:defRPr sz="1100" b="0">
                <a:solidFill>
                  <a:schemeClr val="tx1"/>
                </a:solidFill>
              </a:defRPr>
            </a:lvl4pPr>
            <a:lvl5pPr marL="0" indent="0">
              <a:buNone/>
              <a:defRPr sz="11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2F370D42-8785-49C0-8844-3D3259578FFA}"/>
              </a:ext>
            </a:extLst>
          </p:cNvPr>
          <p:cNvSpPr>
            <a:spLocks noGrp="1"/>
          </p:cNvSpPr>
          <p:nvPr>
            <p:ph type="body" sz="quarter" idx="10"/>
          </p:nvPr>
        </p:nvSpPr>
        <p:spPr>
          <a:xfrm>
            <a:off x="593725" y="1836738"/>
            <a:ext cx="2416175" cy="1468094"/>
          </a:xfrm>
        </p:spPr>
        <p:txBody>
          <a:bodyPr/>
          <a:lstStyle>
            <a:lvl1pPr marL="0" indent="0">
              <a:spcBef>
                <a:spcPts val="600"/>
              </a:spcBef>
              <a:spcAft>
                <a:spcPts val="600"/>
              </a:spcAft>
              <a:buNone/>
              <a:defRPr sz="1400">
                <a:solidFill>
                  <a:schemeClr val="tx1"/>
                </a:solidFill>
              </a:defRPr>
            </a:lvl1pPr>
            <a:lvl2pPr marL="0" indent="0">
              <a:spcBef>
                <a:spcPts val="600"/>
              </a:spcBef>
              <a:spcAft>
                <a:spcPts val="600"/>
              </a:spcAft>
              <a:buNone/>
              <a:defRPr sz="1600" b="0">
                <a:solidFill>
                  <a:schemeClr val="accent1">
                    <a:lumMod val="60000"/>
                    <a:lumOff val="40000"/>
                  </a:schemeClr>
                </a:solidFill>
                <a:latin typeface="+mj-lt"/>
              </a:defRPr>
            </a:lvl2pPr>
            <a:lvl3pPr marL="0" indent="0">
              <a:buNone/>
              <a:defRPr sz="1400"/>
            </a:lvl3pPr>
            <a:lvl4pPr marL="0" indent="0">
              <a:buNone/>
              <a:defRPr sz="1400"/>
            </a:lvl4pPr>
            <a:lvl5pPr marL="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a:extLst>
              <a:ext uri="{FF2B5EF4-FFF2-40B4-BE49-F238E27FC236}">
                <a16:creationId xmlns:a16="http://schemas.microsoft.com/office/drawing/2014/main" id="{DAF63D54-0322-40A9-9170-20F23B86B754}"/>
              </a:ext>
            </a:extLst>
          </p:cNvPr>
          <p:cNvSpPr>
            <a:spLocks noGrp="1"/>
          </p:cNvSpPr>
          <p:nvPr>
            <p:ph type="title"/>
          </p:nvPr>
        </p:nvSpPr>
        <p:spPr>
          <a:xfrm>
            <a:off x="588262" y="1067356"/>
            <a:ext cx="2994910" cy="369332"/>
          </a:xfrm>
        </p:spPr>
        <p:txBody>
          <a:bodyPr/>
          <a:lstStyle>
            <a:lvl1pPr>
              <a:defRPr lang="en-US" sz="2400" kern="1200" dirty="0">
                <a:solidFill>
                  <a:srgbClr val="50E6FF"/>
                </a:solidFill>
                <a:latin typeface="Segoe UI Semibold"/>
                <a:ea typeface="+mn-ea"/>
                <a:cs typeface="Segoe UI" panose="020B0502040204020203" pitchFamily="34" charset="0"/>
              </a:defRPr>
            </a:lvl1pPr>
          </a:lstStyle>
          <a:p>
            <a:pPr marL="0" lvl="0" algn="l" defTabSz="932742" rtl="0" eaLnBrk="1" latinLnBrk="0" hangingPunct="1">
              <a:spcBef>
                <a:spcPts val="3000"/>
              </a:spcBef>
              <a:spcAft>
                <a:spcPts val="600"/>
              </a:spcAft>
              <a:buSzPct val="90000"/>
            </a:pPr>
            <a:r>
              <a:rPr lang="en-US"/>
              <a:t>Click to edit Master</a:t>
            </a:r>
          </a:p>
        </p:txBody>
      </p:sp>
    </p:spTree>
    <p:extLst>
      <p:ext uri="{BB962C8B-B14F-4D97-AF65-F5344CB8AC3E}">
        <p14:creationId xmlns:p14="http://schemas.microsoft.com/office/powerpoint/2010/main" val="421272927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152">
          <p15:clr>
            <a:srgbClr val="5ACBF0"/>
          </p15:clr>
        </p15:guide>
        <p15:guide id="30" orient="horz" pos="288">
          <p15:clr>
            <a:srgbClr val="5ACBF0"/>
          </p15:clr>
        </p15:guide>
        <p15:guide id="32" pos="1896">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A3961E8E-B85A-4E59-B75D-5494B51986E0}"/>
              </a:ext>
            </a:extLst>
          </p:cNvPr>
          <p:cNvSpPr>
            <a:spLocks noGrp="1"/>
          </p:cNvSpPr>
          <p:nvPr>
            <p:ph type="body" sz="quarter" idx="12"/>
          </p:nvPr>
        </p:nvSpPr>
        <p:spPr>
          <a:xfrm>
            <a:off x="7315203" y="457200"/>
            <a:ext cx="4561362" cy="1243417"/>
          </a:xfrm>
        </p:spPr>
        <p:txBody>
          <a:bodyPr/>
          <a:lstStyle>
            <a:lvl1pPr marL="0" indent="0">
              <a:spcBef>
                <a:spcPts val="2400"/>
              </a:spcBef>
              <a:spcAft>
                <a:spcPts val="600"/>
              </a:spcAft>
              <a:buNone/>
              <a:defRPr sz="1600" b="1">
                <a:solidFill>
                  <a:schemeClr val="accent1">
                    <a:lumMod val="60000"/>
                    <a:lumOff val="40000"/>
                  </a:schemeClr>
                </a:solidFill>
              </a:defRPr>
            </a:lvl1pPr>
            <a:lvl2pPr marL="0" indent="0">
              <a:spcBef>
                <a:spcPts val="0"/>
              </a:spcBef>
              <a:spcAft>
                <a:spcPts val="600"/>
              </a:spcAft>
              <a:buNone/>
              <a:defRPr sz="1400" b="0">
                <a:solidFill>
                  <a:schemeClr val="tx1"/>
                </a:solidFill>
              </a:defRPr>
            </a:lvl2pPr>
            <a:lvl3pPr marL="0" indent="0">
              <a:spcBef>
                <a:spcPts val="500"/>
              </a:spcBef>
              <a:buNone/>
              <a:defRPr sz="1200" b="0">
                <a:solidFill>
                  <a:schemeClr val="tx1"/>
                </a:solidFill>
              </a:defRPr>
            </a:lvl3pPr>
            <a:lvl4pPr marL="0" indent="0">
              <a:buNone/>
              <a:defRPr sz="1050" b="0">
                <a:solidFill>
                  <a:schemeClr val="tx1"/>
                </a:solidFill>
              </a:defRPr>
            </a:lvl4pPr>
            <a:lvl5pPr marL="0" indent="0">
              <a:buNone/>
              <a:defRPr sz="105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F6E4EA4F-F06F-48AD-8477-070222AD1640}"/>
              </a:ext>
            </a:extLst>
          </p:cNvPr>
          <p:cNvSpPr>
            <a:spLocks noGrp="1"/>
          </p:cNvSpPr>
          <p:nvPr>
            <p:ph type="body" sz="quarter" idx="10"/>
          </p:nvPr>
        </p:nvSpPr>
        <p:spPr>
          <a:xfrm>
            <a:off x="593724" y="1836738"/>
            <a:ext cx="2416175" cy="1468094"/>
          </a:xfrm>
        </p:spPr>
        <p:txBody>
          <a:bodyPr/>
          <a:lstStyle>
            <a:lvl1pPr marL="0" indent="0">
              <a:spcBef>
                <a:spcPts val="600"/>
              </a:spcBef>
              <a:spcAft>
                <a:spcPts val="600"/>
              </a:spcAft>
              <a:buNone/>
              <a:defRPr sz="1400">
                <a:solidFill>
                  <a:schemeClr val="tx1"/>
                </a:solidFill>
              </a:defRPr>
            </a:lvl1pPr>
            <a:lvl2pPr marL="0" indent="0">
              <a:spcBef>
                <a:spcPts val="600"/>
              </a:spcBef>
              <a:spcAft>
                <a:spcPts val="600"/>
              </a:spcAft>
              <a:buNone/>
              <a:defRPr sz="1600" b="0">
                <a:solidFill>
                  <a:schemeClr val="accent1">
                    <a:lumMod val="60000"/>
                    <a:lumOff val="40000"/>
                  </a:schemeClr>
                </a:solidFill>
                <a:latin typeface="+mj-lt"/>
              </a:defRPr>
            </a:lvl2pPr>
            <a:lvl3pPr marL="0" indent="0">
              <a:buNone/>
              <a:defRPr sz="1400"/>
            </a:lvl3pPr>
            <a:lvl4pPr marL="0" indent="0">
              <a:buNone/>
              <a:defRPr sz="1400"/>
            </a:lvl4pPr>
            <a:lvl5pPr marL="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038883E8-5AD7-40A5-A4CA-D1721028FA99}"/>
              </a:ext>
            </a:extLst>
          </p:cNvPr>
          <p:cNvSpPr>
            <a:spLocks noGrp="1"/>
          </p:cNvSpPr>
          <p:nvPr>
            <p:ph type="title"/>
          </p:nvPr>
        </p:nvSpPr>
        <p:spPr>
          <a:xfrm>
            <a:off x="588262" y="1067356"/>
            <a:ext cx="2994910" cy="369332"/>
          </a:xfrm>
        </p:spPr>
        <p:txBody>
          <a:bodyPr/>
          <a:lstStyle>
            <a:lvl1pPr>
              <a:defRPr lang="en-US" sz="2400" kern="1200" dirty="0">
                <a:solidFill>
                  <a:srgbClr val="50E6FF"/>
                </a:solidFill>
                <a:latin typeface="Segoe UI Semibold"/>
                <a:ea typeface="+mn-ea"/>
                <a:cs typeface="Segoe UI" panose="020B0502040204020203" pitchFamily="34" charset="0"/>
              </a:defRPr>
            </a:lvl1pPr>
          </a:lstStyle>
          <a:p>
            <a:pPr marL="0" lvl="0" algn="l" defTabSz="932742" rtl="0" eaLnBrk="1" latinLnBrk="0" hangingPunct="1">
              <a:spcBef>
                <a:spcPts val="3000"/>
              </a:spcBef>
              <a:spcAft>
                <a:spcPts val="600"/>
              </a:spcAft>
              <a:buSzPct val="90000"/>
            </a:pPr>
            <a:r>
              <a:rPr lang="en-US"/>
              <a:t>Click to edit Master</a:t>
            </a:r>
          </a:p>
        </p:txBody>
      </p:sp>
    </p:spTree>
    <p:extLst>
      <p:ext uri="{BB962C8B-B14F-4D97-AF65-F5344CB8AC3E}">
        <p14:creationId xmlns:p14="http://schemas.microsoft.com/office/powerpoint/2010/main" val="381567897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152">
          <p15:clr>
            <a:srgbClr val="5ACBF0"/>
          </p15:clr>
        </p15:guide>
        <p15:guide id="30" orient="horz" pos="288">
          <p15:clr>
            <a:srgbClr val="5ACBF0"/>
          </p15:clr>
        </p15:guide>
        <p15:guide id="32" pos="1896">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35AD3E9C-701A-4E57-A6ED-EF9DD9526755}"/>
              </a:ext>
            </a:extLst>
          </p:cNvPr>
          <p:cNvSpPr>
            <a:spLocks noGrp="1"/>
          </p:cNvSpPr>
          <p:nvPr>
            <p:ph type="body" sz="quarter" idx="11"/>
          </p:nvPr>
        </p:nvSpPr>
        <p:spPr>
          <a:xfrm>
            <a:off x="4376372" y="457200"/>
            <a:ext cx="6949440" cy="369332"/>
          </a:xfrm>
        </p:spPr>
        <p:txBody>
          <a:bodyPr/>
          <a:lstStyle>
            <a:lvl1pPr marL="0" indent="0" algn="ctr">
              <a:spcBef>
                <a:spcPts val="600"/>
              </a:spcBef>
              <a:spcAft>
                <a:spcPts val="600"/>
              </a:spcAft>
              <a:buNone/>
              <a:defRPr sz="2400">
                <a:solidFill>
                  <a:schemeClr val="tx1"/>
                </a:solidFill>
              </a:defRPr>
            </a:lvl1pPr>
            <a:lvl2pPr marL="0" indent="0">
              <a:spcBef>
                <a:spcPts val="600"/>
              </a:spcBef>
              <a:spcAft>
                <a:spcPts val="600"/>
              </a:spcAft>
              <a:buNone/>
              <a:defRPr sz="1600" b="1">
                <a:solidFill>
                  <a:schemeClr val="accent2"/>
                </a:solidFill>
              </a:defRPr>
            </a:lvl2pPr>
            <a:lvl3pPr marL="0" indent="0">
              <a:buNone/>
              <a:defRPr sz="1400"/>
            </a:lvl3pPr>
            <a:lvl4pPr marL="0" indent="0">
              <a:buNone/>
              <a:defRPr sz="1400"/>
            </a:lvl4pPr>
            <a:lvl5pPr marL="0" indent="0">
              <a:buNone/>
              <a:defRPr sz="1400"/>
            </a:lvl5pPr>
          </a:lstStyle>
          <a:p>
            <a:pPr lvl="0"/>
            <a:r>
              <a:rPr lang="en-US"/>
              <a:t>Click to edit Master text styles</a:t>
            </a:r>
          </a:p>
        </p:txBody>
      </p:sp>
      <p:sp>
        <p:nvSpPr>
          <p:cNvPr id="8" name="Text Placeholder 3">
            <a:extLst>
              <a:ext uri="{FF2B5EF4-FFF2-40B4-BE49-F238E27FC236}">
                <a16:creationId xmlns:a16="http://schemas.microsoft.com/office/drawing/2014/main" id="{139B7BB0-02DA-4965-95FC-7E00058BC45D}"/>
              </a:ext>
            </a:extLst>
          </p:cNvPr>
          <p:cNvSpPr>
            <a:spLocks noGrp="1"/>
          </p:cNvSpPr>
          <p:nvPr>
            <p:ph type="body" sz="quarter" idx="10"/>
          </p:nvPr>
        </p:nvSpPr>
        <p:spPr>
          <a:xfrm>
            <a:off x="593725" y="1836738"/>
            <a:ext cx="2416175" cy="1468094"/>
          </a:xfrm>
        </p:spPr>
        <p:txBody>
          <a:bodyPr/>
          <a:lstStyle>
            <a:lvl1pPr marL="0" indent="0">
              <a:spcBef>
                <a:spcPts val="600"/>
              </a:spcBef>
              <a:spcAft>
                <a:spcPts val="600"/>
              </a:spcAft>
              <a:buNone/>
              <a:defRPr sz="1400">
                <a:solidFill>
                  <a:schemeClr val="tx1"/>
                </a:solidFill>
              </a:defRPr>
            </a:lvl1pPr>
            <a:lvl2pPr marL="0" indent="0">
              <a:spcBef>
                <a:spcPts val="600"/>
              </a:spcBef>
              <a:spcAft>
                <a:spcPts val="600"/>
              </a:spcAft>
              <a:buNone/>
              <a:defRPr sz="1600" b="0">
                <a:solidFill>
                  <a:schemeClr val="accent1">
                    <a:lumMod val="60000"/>
                    <a:lumOff val="40000"/>
                  </a:schemeClr>
                </a:solidFill>
                <a:latin typeface="+mj-lt"/>
              </a:defRPr>
            </a:lvl2pPr>
            <a:lvl3pPr marL="0" indent="0">
              <a:buNone/>
              <a:defRPr sz="1400"/>
            </a:lvl3pPr>
            <a:lvl4pPr marL="0" indent="0">
              <a:buNone/>
              <a:defRPr sz="1400"/>
            </a:lvl4pPr>
            <a:lvl5pPr marL="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E579DC26-EC19-4915-A9E3-278ED64B4E67}"/>
              </a:ext>
            </a:extLst>
          </p:cNvPr>
          <p:cNvSpPr>
            <a:spLocks noGrp="1"/>
          </p:cNvSpPr>
          <p:nvPr>
            <p:ph type="title"/>
          </p:nvPr>
        </p:nvSpPr>
        <p:spPr>
          <a:xfrm>
            <a:off x="588262" y="1067356"/>
            <a:ext cx="2994910" cy="369332"/>
          </a:xfrm>
        </p:spPr>
        <p:txBody>
          <a:bodyPr/>
          <a:lstStyle>
            <a:lvl1pPr>
              <a:defRPr lang="en-US" sz="2400" kern="1200" dirty="0">
                <a:solidFill>
                  <a:srgbClr val="50E6FF"/>
                </a:solidFill>
                <a:latin typeface="Segoe UI Semibold"/>
                <a:ea typeface="+mn-ea"/>
                <a:cs typeface="Segoe UI" panose="020B0502040204020203" pitchFamily="34" charset="0"/>
              </a:defRPr>
            </a:lvl1pPr>
          </a:lstStyle>
          <a:p>
            <a:pPr marL="0" lvl="0" algn="l" defTabSz="932742" rtl="0" eaLnBrk="1" latinLnBrk="0" hangingPunct="1">
              <a:spcBef>
                <a:spcPts val="3000"/>
              </a:spcBef>
              <a:spcAft>
                <a:spcPts val="600"/>
              </a:spcAft>
              <a:buSzPct val="90000"/>
            </a:pPr>
            <a:r>
              <a:rPr lang="en-US"/>
              <a:t>Click to edit Master</a:t>
            </a:r>
          </a:p>
        </p:txBody>
      </p:sp>
    </p:spTree>
    <p:extLst>
      <p:ext uri="{BB962C8B-B14F-4D97-AF65-F5344CB8AC3E}">
        <p14:creationId xmlns:p14="http://schemas.microsoft.com/office/powerpoint/2010/main" val="181634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152">
          <p15:clr>
            <a:srgbClr val="5ACBF0"/>
          </p15:clr>
        </p15:guide>
        <p15:guide id="30" orient="horz" pos="288">
          <p15:clr>
            <a:srgbClr val="5ACBF0"/>
          </p15:clr>
        </p15:guide>
        <p15:guide id="32" pos="1896">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43870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9535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364411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008228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038489" cy="674246"/>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53" y="670832"/>
            <a:ext cx="12196753" cy="61871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9253025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10684084"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780989"/>
            <a:ext cx="10682394" cy="724246"/>
          </a:xfrm>
          <a:noFill/>
        </p:spPr>
        <p:txBody>
          <a:bodyPr wrap="square"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
        <p:nvSpPr>
          <p:cNvPr id="8" name="Title 1">
            <a:extLst>
              <a:ext uri="{FF2B5EF4-FFF2-40B4-BE49-F238E27FC236}">
                <a16:creationId xmlns:a16="http://schemas.microsoft.com/office/drawing/2014/main" id="{F4FC6F59-C64A-465E-8411-D0ED37ACDAB2}"/>
              </a:ext>
            </a:extLst>
          </p:cNvPr>
          <p:cNvSpPr txBox="1">
            <a:spLocks/>
          </p:cNvSpPr>
          <p:nvPr userDrawn="1"/>
        </p:nvSpPr>
        <p:spPr>
          <a:xfrm>
            <a:off x="269240" y="-306633"/>
            <a:ext cx="11655840" cy="899665"/>
          </a:xfrm>
          <a:prstGeom prst="rect">
            <a:avLst/>
          </a:prstGeom>
        </p:spPr>
        <p:txBody>
          <a:bodyPr vert="horz" wrap="square" lIns="143428" tIns="89642" rIns="143428" bIns="89642" rtlCol="0" anchor="ctr">
            <a:noAutofit/>
          </a:bodyPr>
          <a:lstStyle>
            <a:lvl1pPr algn="ctr" defTabSz="932384" rtl="0" eaLnBrk="1" latinLnBrk="0" hangingPunct="1">
              <a:lnSpc>
                <a:spcPct val="90000"/>
              </a:lnSpc>
              <a:spcBef>
                <a:spcPct val="0"/>
              </a:spcBef>
              <a:buNone/>
              <a:defRPr kumimoji="0" lang="en-US" sz="2448" b="0" i="0" u="none" strike="noStrike" kern="1200" cap="all" spc="816" normalizeH="0" baseline="0" dirty="0">
                <a:ln w="3175">
                  <a:noFill/>
                </a:ln>
                <a:solidFill>
                  <a:srgbClr val="0078D7"/>
                </a:solidFill>
                <a:effectLst/>
                <a:uLnTx/>
                <a:uFillTx/>
                <a:latin typeface="Segoe UI Light" charset="0"/>
                <a:ea typeface="+mn-ea"/>
                <a:cs typeface="Segoe UI Light" charset="0"/>
              </a:defRPr>
            </a:lvl1pPr>
          </a:lstStyle>
          <a:p>
            <a:r>
              <a:rPr lang="en-US" sz="2400"/>
              <a:t>Click to edit Master title style</a:t>
            </a:r>
          </a:p>
        </p:txBody>
      </p:sp>
    </p:spTree>
    <p:extLst>
      <p:ext uri="{BB962C8B-B14F-4D97-AF65-F5344CB8AC3E}">
        <p14:creationId xmlns:p14="http://schemas.microsoft.com/office/powerpoint/2010/main" val="1231507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Headline + Levels">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BC35FCA4-30D2-4F80-976B-E4A92A551147}" type="slidenum">
              <a:rPr lang="en-US" smtClean="0"/>
              <a:t>‹#›</a:t>
            </a:fld>
            <a:endParaRPr lang="en-US"/>
          </a:p>
        </p:txBody>
      </p:sp>
      <p:sp>
        <p:nvSpPr>
          <p:cNvPr id="4" name="Footer Placeholder 3"/>
          <p:cNvSpPr>
            <a:spLocks noGrp="1"/>
          </p:cNvSpPr>
          <p:nvPr>
            <p:ph type="ftr" sz="quarter" idx="12"/>
          </p:nvPr>
        </p:nvSpPr>
        <p:spPr/>
        <p:txBody>
          <a:bodyPr/>
          <a:lstStyle/>
          <a:p>
            <a:r>
              <a:rPr lang="en-US"/>
              <a:t>FY18 Design Refresh / Introduction</a:t>
            </a:r>
          </a:p>
        </p:txBody>
      </p:sp>
      <p:sp>
        <p:nvSpPr>
          <p:cNvPr id="7" name="Text Placeholder 7"/>
          <p:cNvSpPr>
            <a:spLocks noGrp="1"/>
          </p:cNvSpPr>
          <p:nvPr>
            <p:ph type="body" sz="quarter" idx="16"/>
          </p:nvPr>
        </p:nvSpPr>
        <p:spPr>
          <a:xfrm>
            <a:off x="269876" y="883010"/>
            <a:ext cx="11655425" cy="461665"/>
          </a:xfrm>
        </p:spPr>
        <p:txBody>
          <a:bodyPr anchor="b"/>
          <a:lstStyle>
            <a:lvl1pPr marL="0" indent="0">
              <a:buNone/>
              <a:defRPr lang="en-US" sz="2000" b="0" i="0" kern="1200" spc="0" baseline="0" smtClean="0">
                <a:solidFill>
                  <a:schemeClr val="accent3"/>
                </a:solidFill>
                <a:latin typeface="Segoe UI" charset="0"/>
                <a:ea typeface="Segoe UI" charset="0"/>
                <a:cs typeface="Segoe UI" charset="0"/>
              </a:defRPr>
            </a:lvl1pPr>
          </a:lstStyle>
          <a:p>
            <a:pPr lvl="0"/>
            <a:r>
              <a:rPr lang="en-US"/>
              <a:t>Click to edit Master text styles</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7107253"/>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984333499"/>
      </p:ext>
    </p:extLst>
  </p:cSld>
  <p:clrMapOvr>
    <a:masterClrMapping/>
  </p:clrMapOvr>
  <p:transition>
    <p:fade/>
  </p:transition>
  <p:extLst>
    <p:ext uri="{DCECCB84-F9BA-43D5-87BE-67443E8EF086}">
      <p15:sldGuideLst xmlns:p15="http://schemas.microsoft.com/office/powerpoint/2012/main"/>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8F4077-0D10-4BCE-91B3-6A3AE8679B56}"/>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2"/>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21008864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Title and announcem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2"/>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34794997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tmplLst>
          <p:tmpl lvl="1">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F61B9-7524-4B03-8E38-50067D6FCD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171401-D9C6-412A-97C7-F8DCACD761C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8B2284-371E-4AB9-893F-E8EDB46212E9}"/>
              </a:ext>
            </a:extLst>
          </p:cNvPr>
          <p:cNvSpPr>
            <a:spLocks noGrp="1"/>
          </p:cNvSpPr>
          <p:nvPr>
            <p:ph type="dt" sz="half" idx="10"/>
          </p:nvPr>
        </p:nvSpPr>
        <p:spPr/>
        <p:txBody>
          <a:bodyPr/>
          <a:lstStyle/>
          <a:p>
            <a:fld id="{A07F3AE2-76F0-4389-A58B-213888197306}" type="datetimeFigureOut">
              <a:rPr lang="en-US" smtClean="0"/>
              <a:t>5/18/2020</a:t>
            </a:fld>
            <a:endParaRPr lang="en-US"/>
          </a:p>
        </p:txBody>
      </p:sp>
      <p:sp>
        <p:nvSpPr>
          <p:cNvPr id="5" name="Footer Placeholder 4">
            <a:extLst>
              <a:ext uri="{FF2B5EF4-FFF2-40B4-BE49-F238E27FC236}">
                <a16:creationId xmlns:a16="http://schemas.microsoft.com/office/drawing/2014/main" id="{6ED7710E-97DB-40D8-9F68-B05384AFEF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590BBB-1C84-49F1-9FC5-79FB19E8538A}"/>
              </a:ext>
            </a:extLst>
          </p:cNvPr>
          <p:cNvSpPr>
            <a:spLocks noGrp="1"/>
          </p:cNvSpPr>
          <p:nvPr>
            <p:ph type="sldNum" sz="quarter" idx="12"/>
          </p:nvPr>
        </p:nvSpPr>
        <p:spPr/>
        <p:txBody>
          <a:bodyPr/>
          <a:lstStyle/>
          <a:p>
            <a:fld id="{1C07F004-A6FC-47C3-8D33-E6DA188563C7}" type="slidenum">
              <a:rPr lang="en-US" smtClean="0"/>
              <a:t>‹#›</a:t>
            </a:fld>
            <a:endParaRPr lang="en-US"/>
          </a:p>
        </p:txBody>
      </p:sp>
    </p:spTree>
    <p:extLst>
      <p:ext uri="{BB962C8B-B14F-4D97-AF65-F5344CB8AC3E}">
        <p14:creationId xmlns:p14="http://schemas.microsoft.com/office/powerpoint/2010/main" val="258303838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DD9BC-52C1-4EB8-9BC7-18BF5CA379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A47AD4-DE81-45F6-9318-9D455EA163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31A88B-EC7D-4C63-827C-A9C09ADEA1D3}"/>
              </a:ext>
            </a:extLst>
          </p:cNvPr>
          <p:cNvSpPr>
            <a:spLocks noGrp="1"/>
          </p:cNvSpPr>
          <p:nvPr>
            <p:ph type="dt" sz="half" idx="10"/>
          </p:nvPr>
        </p:nvSpPr>
        <p:spPr/>
        <p:txBody>
          <a:bodyPr/>
          <a:lstStyle/>
          <a:p>
            <a:fld id="{08BA9E2D-9D81-43D2-8E0E-B373540E56CE}" type="datetimeFigureOut">
              <a:rPr lang="en-US" smtClean="0"/>
              <a:t>5/18/2020</a:t>
            </a:fld>
            <a:endParaRPr lang="en-US"/>
          </a:p>
        </p:txBody>
      </p:sp>
      <p:sp>
        <p:nvSpPr>
          <p:cNvPr id="5" name="Footer Placeholder 4">
            <a:extLst>
              <a:ext uri="{FF2B5EF4-FFF2-40B4-BE49-F238E27FC236}">
                <a16:creationId xmlns:a16="http://schemas.microsoft.com/office/drawing/2014/main" id="{9E2ED5AC-0D23-487A-9FF1-84AB3B4F15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AFC24A-97C5-4A81-AE3B-F97DA6981839}"/>
              </a:ext>
            </a:extLst>
          </p:cNvPr>
          <p:cNvSpPr>
            <a:spLocks noGrp="1"/>
          </p:cNvSpPr>
          <p:nvPr>
            <p:ph type="sldNum" sz="quarter" idx="12"/>
          </p:nvPr>
        </p:nvSpPr>
        <p:spPr/>
        <p:txBody>
          <a:bodyPr/>
          <a:lstStyle/>
          <a:p>
            <a:fld id="{605E9CB3-1DF7-40E4-B7A2-0C9AADB7AA6A}" type="slidenum">
              <a:rPr lang="en-US" smtClean="0"/>
              <a:t>‹#›</a:t>
            </a:fld>
            <a:endParaRPr lang="en-US"/>
          </a:p>
        </p:txBody>
      </p:sp>
    </p:spTree>
    <p:extLst>
      <p:ext uri="{BB962C8B-B14F-4D97-AF65-F5344CB8AC3E}">
        <p14:creationId xmlns:p14="http://schemas.microsoft.com/office/powerpoint/2010/main" val="1132252154"/>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DCA3E-3D5A-49EA-B36D-C0A60AF80A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2940D3-48DA-464D-87BD-0FCED89C2A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A18C37-5852-468B-A8AE-A80F5952C444}"/>
              </a:ext>
            </a:extLst>
          </p:cNvPr>
          <p:cNvSpPr>
            <a:spLocks noGrp="1"/>
          </p:cNvSpPr>
          <p:nvPr>
            <p:ph type="dt" sz="half" idx="10"/>
          </p:nvPr>
        </p:nvSpPr>
        <p:spPr/>
        <p:txBody>
          <a:bodyPr/>
          <a:lstStyle/>
          <a:p>
            <a:fld id="{08BA9E2D-9D81-43D2-8E0E-B373540E56CE}" type="datetimeFigureOut">
              <a:rPr lang="en-US" smtClean="0"/>
              <a:t>5/18/2020</a:t>
            </a:fld>
            <a:endParaRPr lang="en-US"/>
          </a:p>
        </p:txBody>
      </p:sp>
      <p:sp>
        <p:nvSpPr>
          <p:cNvPr id="5" name="Footer Placeholder 4">
            <a:extLst>
              <a:ext uri="{FF2B5EF4-FFF2-40B4-BE49-F238E27FC236}">
                <a16:creationId xmlns:a16="http://schemas.microsoft.com/office/drawing/2014/main" id="{709B7DE4-76A8-476F-BB73-165E2D2D80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A03F19-A8B8-4B69-A740-D44995E654DC}"/>
              </a:ext>
            </a:extLst>
          </p:cNvPr>
          <p:cNvSpPr>
            <a:spLocks noGrp="1"/>
          </p:cNvSpPr>
          <p:nvPr>
            <p:ph type="sldNum" sz="quarter" idx="12"/>
          </p:nvPr>
        </p:nvSpPr>
        <p:spPr/>
        <p:txBody>
          <a:bodyPr/>
          <a:lstStyle/>
          <a:p>
            <a:fld id="{605E9CB3-1DF7-40E4-B7A2-0C9AADB7AA6A}" type="slidenum">
              <a:rPr lang="en-US" smtClean="0"/>
              <a:t>‹#›</a:t>
            </a:fld>
            <a:endParaRPr lang="en-US"/>
          </a:p>
        </p:txBody>
      </p:sp>
    </p:spTree>
    <p:extLst>
      <p:ext uri="{BB962C8B-B14F-4D97-AF65-F5344CB8AC3E}">
        <p14:creationId xmlns:p14="http://schemas.microsoft.com/office/powerpoint/2010/main" val="891012197"/>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08465-4C48-4237-B6C4-0B52B5C46B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80B02B-34FE-4CED-BE92-605B7734F1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8213F98-7FA2-4E23-A857-B2A379862D16}"/>
              </a:ext>
            </a:extLst>
          </p:cNvPr>
          <p:cNvSpPr>
            <a:spLocks noGrp="1"/>
          </p:cNvSpPr>
          <p:nvPr>
            <p:ph type="dt" sz="half" idx="10"/>
          </p:nvPr>
        </p:nvSpPr>
        <p:spPr/>
        <p:txBody>
          <a:bodyPr/>
          <a:lstStyle/>
          <a:p>
            <a:fld id="{08BA9E2D-9D81-43D2-8E0E-B373540E56CE}" type="datetimeFigureOut">
              <a:rPr lang="en-US" smtClean="0"/>
              <a:t>5/18/2020</a:t>
            </a:fld>
            <a:endParaRPr lang="en-US"/>
          </a:p>
        </p:txBody>
      </p:sp>
      <p:sp>
        <p:nvSpPr>
          <p:cNvPr id="5" name="Footer Placeholder 4">
            <a:extLst>
              <a:ext uri="{FF2B5EF4-FFF2-40B4-BE49-F238E27FC236}">
                <a16:creationId xmlns:a16="http://schemas.microsoft.com/office/drawing/2014/main" id="{B1FD7015-2075-4142-9C35-D780DD9C8E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8F280B-1FCA-4E60-9CAF-D42588347C99}"/>
              </a:ext>
            </a:extLst>
          </p:cNvPr>
          <p:cNvSpPr>
            <a:spLocks noGrp="1"/>
          </p:cNvSpPr>
          <p:nvPr>
            <p:ph type="sldNum" sz="quarter" idx="12"/>
          </p:nvPr>
        </p:nvSpPr>
        <p:spPr/>
        <p:txBody>
          <a:bodyPr/>
          <a:lstStyle/>
          <a:p>
            <a:fld id="{605E9CB3-1DF7-40E4-B7A2-0C9AADB7AA6A}" type="slidenum">
              <a:rPr lang="en-US" smtClean="0"/>
              <a:t>‹#›</a:t>
            </a:fld>
            <a:endParaRPr lang="en-US"/>
          </a:p>
        </p:txBody>
      </p:sp>
    </p:spTree>
    <p:extLst>
      <p:ext uri="{BB962C8B-B14F-4D97-AF65-F5344CB8AC3E}">
        <p14:creationId xmlns:p14="http://schemas.microsoft.com/office/powerpoint/2010/main" val="2528267553"/>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E657B-B034-4ED0-B265-5E722854D7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8CCF12-83ED-4529-8F15-E9DB27DC7D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04B5907-E34F-4227-93B4-A8906F9002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4461A1A-4FC9-4315-8616-C4F4DBFFD8ED}"/>
              </a:ext>
            </a:extLst>
          </p:cNvPr>
          <p:cNvSpPr>
            <a:spLocks noGrp="1"/>
          </p:cNvSpPr>
          <p:nvPr>
            <p:ph type="dt" sz="half" idx="10"/>
          </p:nvPr>
        </p:nvSpPr>
        <p:spPr/>
        <p:txBody>
          <a:bodyPr/>
          <a:lstStyle/>
          <a:p>
            <a:fld id="{08BA9E2D-9D81-43D2-8E0E-B373540E56CE}" type="datetimeFigureOut">
              <a:rPr lang="en-US" smtClean="0"/>
              <a:t>5/18/2020</a:t>
            </a:fld>
            <a:endParaRPr lang="en-US"/>
          </a:p>
        </p:txBody>
      </p:sp>
      <p:sp>
        <p:nvSpPr>
          <p:cNvPr id="6" name="Footer Placeholder 5">
            <a:extLst>
              <a:ext uri="{FF2B5EF4-FFF2-40B4-BE49-F238E27FC236}">
                <a16:creationId xmlns:a16="http://schemas.microsoft.com/office/drawing/2014/main" id="{ABB06CB2-EED8-4DAA-8341-9352791FED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A75C84-04DA-4713-8FBF-721E16FF88C2}"/>
              </a:ext>
            </a:extLst>
          </p:cNvPr>
          <p:cNvSpPr>
            <a:spLocks noGrp="1"/>
          </p:cNvSpPr>
          <p:nvPr>
            <p:ph type="sldNum" sz="quarter" idx="12"/>
          </p:nvPr>
        </p:nvSpPr>
        <p:spPr/>
        <p:txBody>
          <a:bodyPr/>
          <a:lstStyle/>
          <a:p>
            <a:fld id="{605E9CB3-1DF7-40E4-B7A2-0C9AADB7AA6A}" type="slidenum">
              <a:rPr lang="en-US" smtClean="0"/>
              <a:t>‹#›</a:t>
            </a:fld>
            <a:endParaRPr lang="en-US"/>
          </a:p>
        </p:txBody>
      </p:sp>
    </p:spTree>
    <p:extLst>
      <p:ext uri="{BB962C8B-B14F-4D97-AF65-F5344CB8AC3E}">
        <p14:creationId xmlns:p14="http://schemas.microsoft.com/office/powerpoint/2010/main" val="23474056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74DD1-2A8F-4280-90D2-D834B464415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3212010-D2B7-41DD-A295-9BD788D186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2DC5D7-950C-46C3-B2F6-7AAAA765E2A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F109762-3525-47E8-B5AC-457D3486F5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D66A91-8074-4402-9F56-FF7F053EC6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8A989C0-A6BC-4A4D-AF7F-1E4B725D0B6A}"/>
              </a:ext>
            </a:extLst>
          </p:cNvPr>
          <p:cNvSpPr>
            <a:spLocks noGrp="1"/>
          </p:cNvSpPr>
          <p:nvPr>
            <p:ph type="dt" sz="half" idx="10"/>
          </p:nvPr>
        </p:nvSpPr>
        <p:spPr/>
        <p:txBody>
          <a:bodyPr/>
          <a:lstStyle/>
          <a:p>
            <a:fld id="{08BA9E2D-9D81-43D2-8E0E-B373540E56CE}" type="datetimeFigureOut">
              <a:rPr lang="en-US" smtClean="0"/>
              <a:t>5/18/2020</a:t>
            </a:fld>
            <a:endParaRPr lang="en-US"/>
          </a:p>
        </p:txBody>
      </p:sp>
      <p:sp>
        <p:nvSpPr>
          <p:cNvPr id="8" name="Footer Placeholder 7">
            <a:extLst>
              <a:ext uri="{FF2B5EF4-FFF2-40B4-BE49-F238E27FC236}">
                <a16:creationId xmlns:a16="http://schemas.microsoft.com/office/drawing/2014/main" id="{342B5000-85C3-435D-9129-F4887E94688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E3A146C-9709-495B-9D8A-3AA7A0BFD273}"/>
              </a:ext>
            </a:extLst>
          </p:cNvPr>
          <p:cNvSpPr>
            <a:spLocks noGrp="1"/>
          </p:cNvSpPr>
          <p:nvPr>
            <p:ph type="sldNum" sz="quarter" idx="12"/>
          </p:nvPr>
        </p:nvSpPr>
        <p:spPr/>
        <p:txBody>
          <a:bodyPr/>
          <a:lstStyle/>
          <a:p>
            <a:fld id="{605E9CB3-1DF7-40E4-B7A2-0C9AADB7AA6A}" type="slidenum">
              <a:rPr lang="en-US" smtClean="0"/>
              <a:t>‹#›</a:t>
            </a:fld>
            <a:endParaRPr lang="en-US"/>
          </a:p>
        </p:txBody>
      </p:sp>
    </p:spTree>
    <p:extLst>
      <p:ext uri="{BB962C8B-B14F-4D97-AF65-F5344CB8AC3E}">
        <p14:creationId xmlns:p14="http://schemas.microsoft.com/office/powerpoint/2010/main" val="1560027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6DDC-20CF-45AA-A1D4-B36AEF8BCB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92B222-58BF-44A4-8DC8-A5A16EE8406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1E9B0D-25DB-4660-86E9-407B47327317}"/>
              </a:ext>
            </a:extLst>
          </p:cNvPr>
          <p:cNvSpPr>
            <a:spLocks noGrp="1"/>
          </p:cNvSpPr>
          <p:nvPr>
            <p:ph type="dt" sz="half" idx="10"/>
          </p:nvPr>
        </p:nvSpPr>
        <p:spPr/>
        <p:txBody>
          <a:bodyPr/>
          <a:lstStyle/>
          <a:p>
            <a:fld id="{5E590772-D230-4A71-B0D4-E26AD6BE4A36}" type="datetimeFigureOut">
              <a:rPr lang="en-US" smtClean="0"/>
              <a:t>5/18/2020</a:t>
            </a:fld>
            <a:endParaRPr lang="en-US"/>
          </a:p>
        </p:txBody>
      </p:sp>
      <p:sp>
        <p:nvSpPr>
          <p:cNvPr id="5" name="Footer Placeholder 4">
            <a:extLst>
              <a:ext uri="{FF2B5EF4-FFF2-40B4-BE49-F238E27FC236}">
                <a16:creationId xmlns:a16="http://schemas.microsoft.com/office/drawing/2014/main" id="{D86D7945-2FE9-4DAD-8463-9890470C1C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00EF06-AF48-49F4-A8F7-87C442ED802F}"/>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37873053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07160"/>
            <a:ext cx="11280010"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174911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E029A-9E96-441D-BBC4-1CE866EFA4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F17E876-E574-4990-A6E6-FABA2A690ED7}"/>
              </a:ext>
            </a:extLst>
          </p:cNvPr>
          <p:cNvSpPr>
            <a:spLocks noGrp="1"/>
          </p:cNvSpPr>
          <p:nvPr>
            <p:ph type="dt" sz="half" idx="10"/>
          </p:nvPr>
        </p:nvSpPr>
        <p:spPr/>
        <p:txBody>
          <a:bodyPr/>
          <a:lstStyle/>
          <a:p>
            <a:fld id="{08BA9E2D-9D81-43D2-8E0E-B373540E56CE}" type="datetimeFigureOut">
              <a:rPr lang="en-US" smtClean="0"/>
              <a:t>5/18/2020</a:t>
            </a:fld>
            <a:endParaRPr lang="en-US"/>
          </a:p>
        </p:txBody>
      </p:sp>
      <p:sp>
        <p:nvSpPr>
          <p:cNvPr id="4" name="Footer Placeholder 3">
            <a:extLst>
              <a:ext uri="{FF2B5EF4-FFF2-40B4-BE49-F238E27FC236}">
                <a16:creationId xmlns:a16="http://schemas.microsoft.com/office/drawing/2014/main" id="{F69DBF42-AFDD-486B-A03C-B0E7205ED5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875D52-CB90-42A8-B5BE-ECC7D8BC9D67}"/>
              </a:ext>
            </a:extLst>
          </p:cNvPr>
          <p:cNvSpPr>
            <a:spLocks noGrp="1"/>
          </p:cNvSpPr>
          <p:nvPr>
            <p:ph type="sldNum" sz="quarter" idx="12"/>
          </p:nvPr>
        </p:nvSpPr>
        <p:spPr/>
        <p:txBody>
          <a:bodyPr/>
          <a:lstStyle/>
          <a:p>
            <a:fld id="{605E9CB3-1DF7-40E4-B7A2-0C9AADB7AA6A}" type="slidenum">
              <a:rPr lang="en-US" smtClean="0"/>
              <a:t>‹#›</a:t>
            </a:fld>
            <a:endParaRPr lang="en-US"/>
          </a:p>
        </p:txBody>
      </p:sp>
    </p:spTree>
    <p:extLst>
      <p:ext uri="{BB962C8B-B14F-4D97-AF65-F5344CB8AC3E}">
        <p14:creationId xmlns:p14="http://schemas.microsoft.com/office/powerpoint/2010/main" val="2468274263"/>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2F8C56-66D5-4543-A33F-72D50AD66012}"/>
              </a:ext>
            </a:extLst>
          </p:cNvPr>
          <p:cNvSpPr>
            <a:spLocks noGrp="1"/>
          </p:cNvSpPr>
          <p:nvPr>
            <p:ph type="dt" sz="half" idx="10"/>
          </p:nvPr>
        </p:nvSpPr>
        <p:spPr/>
        <p:txBody>
          <a:bodyPr/>
          <a:lstStyle/>
          <a:p>
            <a:fld id="{08BA9E2D-9D81-43D2-8E0E-B373540E56CE}" type="datetimeFigureOut">
              <a:rPr lang="en-US" smtClean="0"/>
              <a:t>5/18/2020</a:t>
            </a:fld>
            <a:endParaRPr lang="en-US"/>
          </a:p>
        </p:txBody>
      </p:sp>
      <p:sp>
        <p:nvSpPr>
          <p:cNvPr id="3" name="Footer Placeholder 2">
            <a:extLst>
              <a:ext uri="{FF2B5EF4-FFF2-40B4-BE49-F238E27FC236}">
                <a16:creationId xmlns:a16="http://schemas.microsoft.com/office/drawing/2014/main" id="{DCF71EDB-573A-4870-ACFF-201BDCF81C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4A057B-3B96-47B7-8BFC-0B3FE4055D75}"/>
              </a:ext>
            </a:extLst>
          </p:cNvPr>
          <p:cNvSpPr>
            <a:spLocks noGrp="1"/>
          </p:cNvSpPr>
          <p:nvPr>
            <p:ph type="sldNum" sz="quarter" idx="12"/>
          </p:nvPr>
        </p:nvSpPr>
        <p:spPr/>
        <p:txBody>
          <a:bodyPr/>
          <a:lstStyle/>
          <a:p>
            <a:fld id="{605E9CB3-1DF7-40E4-B7A2-0C9AADB7AA6A}" type="slidenum">
              <a:rPr lang="en-US" smtClean="0"/>
              <a:t>‹#›</a:t>
            </a:fld>
            <a:endParaRPr lang="en-US"/>
          </a:p>
        </p:txBody>
      </p:sp>
    </p:spTree>
    <p:extLst>
      <p:ext uri="{BB962C8B-B14F-4D97-AF65-F5344CB8AC3E}">
        <p14:creationId xmlns:p14="http://schemas.microsoft.com/office/powerpoint/2010/main" val="557684971"/>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F7791-AD50-4CAC-A48A-1EEFDBF330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769E285-4F90-4CBA-B981-359A68935F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7D49220-1887-42C1-9385-4204D1F750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66F779-260B-4091-B664-26BCBD30046F}"/>
              </a:ext>
            </a:extLst>
          </p:cNvPr>
          <p:cNvSpPr>
            <a:spLocks noGrp="1"/>
          </p:cNvSpPr>
          <p:nvPr>
            <p:ph type="dt" sz="half" idx="10"/>
          </p:nvPr>
        </p:nvSpPr>
        <p:spPr/>
        <p:txBody>
          <a:bodyPr/>
          <a:lstStyle/>
          <a:p>
            <a:fld id="{08BA9E2D-9D81-43D2-8E0E-B373540E56CE}" type="datetimeFigureOut">
              <a:rPr lang="en-US" smtClean="0"/>
              <a:t>5/18/2020</a:t>
            </a:fld>
            <a:endParaRPr lang="en-US"/>
          </a:p>
        </p:txBody>
      </p:sp>
      <p:sp>
        <p:nvSpPr>
          <p:cNvPr id="6" name="Footer Placeholder 5">
            <a:extLst>
              <a:ext uri="{FF2B5EF4-FFF2-40B4-BE49-F238E27FC236}">
                <a16:creationId xmlns:a16="http://schemas.microsoft.com/office/drawing/2014/main" id="{68B58445-AF84-461E-81BE-E646DD5E17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9CA083-0332-4979-BC2C-6A4991F87887}"/>
              </a:ext>
            </a:extLst>
          </p:cNvPr>
          <p:cNvSpPr>
            <a:spLocks noGrp="1"/>
          </p:cNvSpPr>
          <p:nvPr>
            <p:ph type="sldNum" sz="quarter" idx="12"/>
          </p:nvPr>
        </p:nvSpPr>
        <p:spPr/>
        <p:txBody>
          <a:bodyPr/>
          <a:lstStyle/>
          <a:p>
            <a:fld id="{605E9CB3-1DF7-40E4-B7A2-0C9AADB7AA6A}" type="slidenum">
              <a:rPr lang="en-US" smtClean="0"/>
              <a:t>‹#›</a:t>
            </a:fld>
            <a:endParaRPr lang="en-US"/>
          </a:p>
        </p:txBody>
      </p:sp>
    </p:spTree>
    <p:extLst>
      <p:ext uri="{BB962C8B-B14F-4D97-AF65-F5344CB8AC3E}">
        <p14:creationId xmlns:p14="http://schemas.microsoft.com/office/powerpoint/2010/main" val="40238636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EC9DF-621B-4191-B899-572A928CC4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2EAE0E-D8B8-4439-A031-BF850BE4A5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95856CD-22DF-4108-BEAA-CEE7E876C6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C7EF23-500E-4522-84EF-07C82C739A18}"/>
              </a:ext>
            </a:extLst>
          </p:cNvPr>
          <p:cNvSpPr>
            <a:spLocks noGrp="1"/>
          </p:cNvSpPr>
          <p:nvPr>
            <p:ph type="dt" sz="half" idx="10"/>
          </p:nvPr>
        </p:nvSpPr>
        <p:spPr/>
        <p:txBody>
          <a:bodyPr/>
          <a:lstStyle/>
          <a:p>
            <a:fld id="{08BA9E2D-9D81-43D2-8E0E-B373540E56CE}" type="datetimeFigureOut">
              <a:rPr lang="en-US" smtClean="0"/>
              <a:t>5/18/2020</a:t>
            </a:fld>
            <a:endParaRPr lang="en-US"/>
          </a:p>
        </p:txBody>
      </p:sp>
      <p:sp>
        <p:nvSpPr>
          <p:cNvPr id="6" name="Footer Placeholder 5">
            <a:extLst>
              <a:ext uri="{FF2B5EF4-FFF2-40B4-BE49-F238E27FC236}">
                <a16:creationId xmlns:a16="http://schemas.microsoft.com/office/drawing/2014/main" id="{7D70B2E5-0CE0-43A1-8E70-EB709EDB44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9E9416-9604-483A-A0A0-982BA5B30BD9}"/>
              </a:ext>
            </a:extLst>
          </p:cNvPr>
          <p:cNvSpPr>
            <a:spLocks noGrp="1"/>
          </p:cNvSpPr>
          <p:nvPr>
            <p:ph type="sldNum" sz="quarter" idx="12"/>
          </p:nvPr>
        </p:nvSpPr>
        <p:spPr/>
        <p:txBody>
          <a:bodyPr/>
          <a:lstStyle/>
          <a:p>
            <a:fld id="{605E9CB3-1DF7-40E4-B7A2-0C9AADB7AA6A}" type="slidenum">
              <a:rPr lang="en-US" smtClean="0"/>
              <a:t>‹#›</a:t>
            </a:fld>
            <a:endParaRPr lang="en-US"/>
          </a:p>
        </p:txBody>
      </p:sp>
    </p:spTree>
    <p:extLst>
      <p:ext uri="{BB962C8B-B14F-4D97-AF65-F5344CB8AC3E}">
        <p14:creationId xmlns:p14="http://schemas.microsoft.com/office/powerpoint/2010/main" val="2808390265"/>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49F82-5F07-43D9-8F6E-A4E4DD33BE2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1D95FE-7C25-4918-8BB9-F14D21C738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1B5768-A840-475F-9385-284D5A733412}"/>
              </a:ext>
            </a:extLst>
          </p:cNvPr>
          <p:cNvSpPr>
            <a:spLocks noGrp="1"/>
          </p:cNvSpPr>
          <p:nvPr>
            <p:ph type="dt" sz="half" idx="10"/>
          </p:nvPr>
        </p:nvSpPr>
        <p:spPr/>
        <p:txBody>
          <a:bodyPr/>
          <a:lstStyle/>
          <a:p>
            <a:fld id="{08BA9E2D-9D81-43D2-8E0E-B373540E56CE}" type="datetimeFigureOut">
              <a:rPr lang="en-US" smtClean="0"/>
              <a:t>5/18/2020</a:t>
            </a:fld>
            <a:endParaRPr lang="en-US"/>
          </a:p>
        </p:txBody>
      </p:sp>
      <p:sp>
        <p:nvSpPr>
          <p:cNvPr id="5" name="Footer Placeholder 4">
            <a:extLst>
              <a:ext uri="{FF2B5EF4-FFF2-40B4-BE49-F238E27FC236}">
                <a16:creationId xmlns:a16="http://schemas.microsoft.com/office/drawing/2014/main" id="{FD4563F9-034F-4A5F-B4FE-AEE61289A9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D9FF34-E078-4334-AF99-C8ADDFA3DCA5}"/>
              </a:ext>
            </a:extLst>
          </p:cNvPr>
          <p:cNvSpPr>
            <a:spLocks noGrp="1"/>
          </p:cNvSpPr>
          <p:nvPr>
            <p:ph type="sldNum" sz="quarter" idx="12"/>
          </p:nvPr>
        </p:nvSpPr>
        <p:spPr/>
        <p:txBody>
          <a:bodyPr/>
          <a:lstStyle/>
          <a:p>
            <a:fld id="{605E9CB3-1DF7-40E4-B7A2-0C9AADB7AA6A}" type="slidenum">
              <a:rPr lang="en-US" smtClean="0"/>
              <a:t>‹#›</a:t>
            </a:fld>
            <a:endParaRPr lang="en-US"/>
          </a:p>
        </p:txBody>
      </p:sp>
    </p:spTree>
    <p:extLst>
      <p:ext uri="{BB962C8B-B14F-4D97-AF65-F5344CB8AC3E}">
        <p14:creationId xmlns:p14="http://schemas.microsoft.com/office/powerpoint/2010/main" val="1265609102"/>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3B23F4-7504-4178-AD1D-753987BA86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D67947-B544-4F59-A1D7-BC1D5B0D1C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72DC11-7724-482F-BFA9-EC26D09BCCA3}"/>
              </a:ext>
            </a:extLst>
          </p:cNvPr>
          <p:cNvSpPr>
            <a:spLocks noGrp="1"/>
          </p:cNvSpPr>
          <p:nvPr>
            <p:ph type="dt" sz="half" idx="10"/>
          </p:nvPr>
        </p:nvSpPr>
        <p:spPr/>
        <p:txBody>
          <a:bodyPr/>
          <a:lstStyle/>
          <a:p>
            <a:fld id="{08BA9E2D-9D81-43D2-8E0E-B373540E56CE}" type="datetimeFigureOut">
              <a:rPr lang="en-US" smtClean="0"/>
              <a:t>5/18/2020</a:t>
            </a:fld>
            <a:endParaRPr lang="en-US"/>
          </a:p>
        </p:txBody>
      </p:sp>
      <p:sp>
        <p:nvSpPr>
          <p:cNvPr id="5" name="Footer Placeholder 4">
            <a:extLst>
              <a:ext uri="{FF2B5EF4-FFF2-40B4-BE49-F238E27FC236}">
                <a16:creationId xmlns:a16="http://schemas.microsoft.com/office/drawing/2014/main" id="{D2A8560C-1075-4C70-BA1E-74D269511E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B9C251-23BC-4F89-BE7B-CB40B70DAE34}"/>
              </a:ext>
            </a:extLst>
          </p:cNvPr>
          <p:cNvSpPr>
            <a:spLocks noGrp="1"/>
          </p:cNvSpPr>
          <p:nvPr>
            <p:ph type="sldNum" sz="quarter" idx="12"/>
          </p:nvPr>
        </p:nvSpPr>
        <p:spPr/>
        <p:txBody>
          <a:bodyPr/>
          <a:lstStyle/>
          <a:p>
            <a:fld id="{605E9CB3-1DF7-40E4-B7A2-0C9AADB7AA6A}" type="slidenum">
              <a:rPr lang="en-US" smtClean="0"/>
              <a:t>‹#›</a:t>
            </a:fld>
            <a:endParaRPr lang="en-US"/>
          </a:p>
        </p:txBody>
      </p:sp>
    </p:spTree>
    <p:extLst>
      <p:ext uri="{BB962C8B-B14F-4D97-AF65-F5344CB8AC3E}">
        <p14:creationId xmlns:p14="http://schemas.microsoft.com/office/powerpoint/2010/main" val="358823578"/>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937154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D112DACC-3558-4EAF-B807-7C520DCF912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39368267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443621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441456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4"/>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4" y="2914178"/>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2"/>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2"/>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4" y="2059076"/>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10"/>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40"/>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4" y="1203974"/>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8"/>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8"/>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4" y="348872"/>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6"/>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2"/>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4" y="6334586"/>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2"/>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50"/>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4" y="5479484"/>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8"/>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8"/>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4" y="4624382"/>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6"/>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6"/>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4" y="3769280"/>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4"/>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66025169"/>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9C8537-D3A3-6541-B4CB-37F457260EE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98" t="2837" b="12619"/>
          <a:stretch/>
        </p:blipFill>
        <p:spPr>
          <a:xfrm>
            <a:off x="0" y="0"/>
            <a:ext cx="12058185" cy="6858001"/>
          </a:xfrm>
          <a:prstGeom prst="rect">
            <a:avLst/>
          </a:prstGeom>
        </p:spPr>
      </p:pic>
      <p:sp>
        <p:nvSpPr>
          <p:cNvPr id="21" name="Rectangle 20">
            <a:extLst>
              <a:ext uri="{FF2B5EF4-FFF2-40B4-BE49-F238E27FC236}">
                <a16:creationId xmlns:a16="http://schemas.microsoft.com/office/drawing/2014/main" id="{45112617-03B9-4CB6-8194-EAA44C242546}"/>
              </a:ext>
            </a:extLst>
          </p:cNvPr>
          <p:cNvSpPr/>
          <p:nvPr userDrawn="1"/>
        </p:nvSpPr>
        <p:spPr bwMode="auto">
          <a:xfrm>
            <a:off x="0" y="-1"/>
            <a:ext cx="12192000" cy="6858001"/>
          </a:xfrm>
          <a:prstGeom prst="rect">
            <a:avLst/>
          </a:prstGeom>
          <a:gradFill flip="none" rotWithShape="1">
            <a:gsLst>
              <a:gs pos="0">
                <a:schemeClr val="bg1">
                  <a:alpha val="95000"/>
                </a:schemeClr>
              </a:gs>
              <a:gs pos="100000">
                <a:schemeClr val="bg1">
                  <a:alpha val="5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8BCCA059-E904-4849-B856-034AD6DE845D}"/>
              </a:ext>
            </a:extLst>
          </p:cNvPr>
          <p:cNvGrpSpPr/>
          <p:nvPr userDrawn="1"/>
        </p:nvGrpSpPr>
        <p:grpSpPr>
          <a:xfrm>
            <a:off x="584200" y="585788"/>
            <a:ext cx="2032492" cy="292608"/>
            <a:chOff x="584200" y="585788"/>
            <a:chExt cx="2032492" cy="292608"/>
          </a:xfrm>
        </p:grpSpPr>
        <p:sp>
          <p:nvSpPr>
            <p:cNvPr id="49" name="Rectangle 28">
              <a:extLst>
                <a:ext uri="{FF2B5EF4-FFF2-40B4-BE49-F238E27FC236}">
                  <a16:creationId xmlns:a16="http://schemas.microsoft.com/office/drawing/2014/main" id="{3FE0ECFD-1B86-3348-BB33-91D40F0D291B}"/>
                </a:ext>
              </a:extLst>
            </p:cNvPr>
            <p:cNvSpPr>
              <a:spLocks noChangeArrowheads="1"/>
            </p:cNvSpPr>
            <p:nvPr userDrawn="1"/>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0" name="Rectangle 29">
              <a:extLst>
                <a:ext uri="{FF2B5EF4-FFF2-40B4-BE49-F238E27FC236}">
                  <a16:creationId xmlns:a16="http://schemas.microsoft.com/office/drawing/2014/main" id="{DBD46591-BA2D-D643-823B-CCF9456D5532}"/>
                </a:ext>
              </a:extLst>
            </p:cNvPr>
            <p:cNvSpPr>
              <a:spLocks noChangeArrowheads="1"/>
            </p:cNvSpPr>
            <p:nvPr userDrawn="1"/>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1" name="Rectangle 30">
              <a:extLst>
                <a:ext uri="{FF2B5EF4-FFF2-40B4-BE49-F238E27FC236}">
                  <a16:creationId xmlns:a16="http://schemas.microsoft.com/office/drawing/2014/main" id="{BD3C47C7-7DB3-D94A-BA08-F07A8492AA33}"/>
                </a:ext>
              </a:extLst>
            </p:cNvPr>
            <p:cNvSpPr>
              <a:spLocks noChangeArrowheads="1"/>
            </p:cNvSpPr>
            <p:nvPr userDrawn="1"/>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2" name="Rectangle 31">
              <a:extLst>
                <a:ext uri="{FF2B5EF4-FFF2-40B4-BE49-F238E27FC236}">
                  <a16:creationId xmlns:a16="http://schemas.microsoft.com/office/drawing/2014/main" id="{881A41DB-E573-A34F-9057-376A2951B043}"/>
                </a:ext>
              </a:extLst>
            </p:cNvPr>
            <p:cNvSpPr>
              <a:spLocks noChangeArrowheads="1"/>
            </p:cNvSpPr>
            <p:nvPr userDrawn="1"/>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nvGrpSpPr>
            <p:cNvPr id="53" name="Group 52">
              <a:extLst>
                <a:ext uri="{FF2B5EF4-FFF2-40B4-BE49-F238E27FC236}">
                  <a16:creationId xmlns:a16="http://schemas.microsoft.com/office/drawing/2014/main" id="{9D872837-FE1F-8048-9E7B-F8CE33D9024D}"/>
                </a:ext>
              </a:extLst>
            </p:cNvPr>
            <p:cNvGrpSpPr/>
            <p:nvPr userDrawn="1"/>
          </p:nvGrpSpPr>
          <p:grpSpPr>
            <a:xfrm>
              <a:off x="584200" y="585788"/>
              <a:ext cx="2032492" cy="292608"/>
              <a:chOff x="584200" y="585788"/>
              <a:chExt cx="2032492" cy="292608"/>
            </a:xfrm>
          </p:grpSpPr>
          <p:sp>
            <p:nvSpPr>
              <p:cNvPr id="54" name="Freeform 22">
                <a:extLst>
                  <a:ext uri="{FF2B5EF4-FFF2-40B4-BE49-F238E27FC236}">
                    <a16:creationId xmlns:a16="http://schemas.microsoft.com/office/drawing/2014/main" id="{685A4EF1-2D17-9043-BE90-89964A6B8181}"/>
                  </a:ext>
                </a:extLst>
              </p:cNvPr>
              <p:cNvSpPr>
                <a:spLocks noEditPoints="1"/>
              </p:cNvSpPr>
              <p:nvPr/>
            </p:nvSpPr>
            <p:spPr bwMode="auto">
              <a:xfrm>
                <a:off x="1996994" y="644901"/>
                <a:ext cx="165023" cy="174383"/>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5" name="Freeform 23">
                <a:extLst>
                  <a:ext uri="{FF2B5EF4-FFF2-40B4-BE49-F238E27FC236}">
                    <a16:creationId xmlns:a16="http://schemas.microsoft.com/office/drawing/2014/main" id="{20CFD7C2-62C8-144D-B3D6-29CA385D6F1D}"/>
                  </a:ext>
                </a:extLst>
              </p:cNvPr>
              <p:cNvSpPr>
                <a:spLocks/>
              </p:cNvSpPr>
              <p:nvPr/>
            </p:nvSpPr>
            <p:spPr bwMode="auto">
              <a:xfrm>
                <a:off x="2171869" y="693669"/>
                <a:ext cx="104925" cy="12561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6" name="Freeform 24">
                <a:extLst>
                  <a:ext uri="{FF2B5EF4-FFF2-40B4-BE49-F238E27FC236}">
                    <a16:creationId xmlns:a16="http://schemas.microsoft.com/office/drawing/2014/main" id="{AFF7E8C1-7227-1945-8EA5-9AEE297F45B2}"/>
                  </a:ext>
                </a:extLst>
              </p:cNvPr>
              <p:cNvSpPr>
                <a:spLocks/>
              </p:cNvSpPr>
              <p:nvPr/>
            </p:nvSpPr>
            <p:spPr bwMode="auto">
              <a:xfrm>
                <a:off x="2289602" y="693669"/>
                <a:ext cx="111822" cy="128078"/>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7" name="Freeform 25">
                <a:extLst>
                  <a:ext uri="{FF2B5EF4-FFF2-40B4-BE49-F238E27FC236}">
                    <a16:creationId xmlns:a16="http://schemas.microsoft.com/office/drawing/2014/main" id="{CB68B529-3098-0340-BC94-0C7B5753F5F4}"/>
                  </a:ext>
                </a:extLst>
              </p:cNvPr>
              <p:cNvSpPr>
                <a:spLocks/>
              </p:cNvSpPr>
              <p:nvPr/>
            </p:nvSpPr>
            <p:spPr bwMode="auto">
              <a:xfrm>
                <a:off x="2428517" y="691698"/>
                <a:ext cx="72413" cy="127585"/>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8" name="Freeform 26">
                <a:extLst>
                  <a:ext uri="{FF2B5EF4-FFF2-40B4-BE49-F238E27FC236}">
                    <a16:creationId xmlns:a16="http://schemas.microsoft.com/office/drawing/2014/main" id="{16318527-29C7-4245-ABDB-118ECBEE01E8}"/>
                  </a:ext>
                </a:extLst>
              </p:cNvPr>
              <p:cNvSpPr>
                <a:spLocks noEditPoints="1"/>
              </p:cNvSpPr>
              <p:nvPr/>
            </p:nvSpPr>
            <p:spPr bwMode="auto">
              <a:xfrm>
                <a:off x="2501915" y="691698"/>
                <a:ext cx="114777" cy="131033"/>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9" name="Freeform 27">
                <a:extLst>
                  <a:ext uri="{FF2B5EF4-FFF2-40B4-BE49-F238E27FC236}">
                    <a16:creationId xmlns:a16="http://schemas.microsoft.com/office/drawing/2014/main" id="{4E1E3D8F-A2A9-DD40-837C-2735C2789AB7}"/>
                  </a:ext>
                </a:extLst>
              </p:cNvPr>
              <p:cNvSpPr>
                <a:spLocks noEditPoints="1"/>
              </p:cNvSpPr>
              <p:nvPr/>
            </p:nvSpPr>
            <p:spPr bwMode="auto">
              <a:xfrm>
                <a:off x="960551" y="631600"/>
                <a:ext cx="983241" cy="191131"/>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60" name="Rectangle 32">
                <a:extLst>
                  <a:ext uri="{FF2B5EF4-FFF2-40B4-BE49-F238E27FC236}">
                    <a16:creationId xmlns:a16="http://schemas.microsoft.com/office/drawing/2014/main" id="{F9A67B49-1641-694B-A766-7D036948A14D}"/>
                  </a:ext>
                </a:extLst>
              </p:cNvPr>
              <p:cNvSpPr>
                <a:spLocks noChangeArrowheads="1"/>
              </p:cNvSpPr>
              <p:nvPr/>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1" name="Rectangle 33">
                <a:extLst>
                  <a:ext uri="{FF2B5EF4-FFF2-40B4-BE49-F238E27FC236}">
                    <a16:creationId xmlns:a16="http://schemas.microsoft.com/office/drawing/2014/main" id="{8022A3C1-A9BA-684F-97A6-25BE6D67ADE2}"/>
                  </a:ext>
                </a:extLst>
              </p:cNvPr>
              <p:cNvSpPr>
                <a:spLocks noChangeArrowheads="1"/>
              </p:cNvSpPr>
              <p:nvPr/>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2" name="Rectangle 34">
                <a:extLst>
                  <a:ext uri="{FF2B5EF4-FFF2-40B4-BE49-F238E27FC236}">
                    <a16:creationId xmlns:a16="http://schemas.microsoft.com/office/drawing/2014/main" id="{F9842A9C-C1E9-C34F-AEF8-AA8875C738C6}"/>
                  </a:ext>
                </a:extLst>
              </p:cNvPr>
              <p:cNvSpPr>
                <a:spLocks noChangeArrowheads="1"/>
              </p:cNvSpPr>
              <p:nvPr/>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3" name="Rectangle 35">
                <a:extLst>
                  <a:ext uri="{FF2B5EF4-FFF2-40B4-BE49-F238E27FC236}">
                    <a16:creationId xmlns:a16="http://schemas.microsoft.com/office/drawing/2014/main" id="{90E3F8AC-F0E5-3443-8B09-40E983B5BF10}"/>
                  </a:ext>
                </a:extLst>
              </p:cNvPr>
              <p:cNvSpPr>
                <a:spLocks noChangeArrowheads="1"/>
              </p:cNvSpPr>
              <p:nvPr/>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spTree>
    <p:extLst>
      <p:ext uri="{BB962C8B-B14F-4D97-AF65-F5344CB8AC3E}">
        <p14:creationId xmlns:p14="http://schemas.microsoft.com/office/powerpoint/2010/main" val="11218717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3411369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464972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54365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lgn="ctr">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F07BAB33-A1F2-4AD5-BF10-CA9764FB5483}"/>
              </a:ext>
            </a:extLst>
          </p:cNvPr>
          <p:cNvSpPr>
            <a:spLocks noGrp="1"/>
          </p:cNvSpPr>
          <p:nvPr>
            <p:ph type="body" sz="quarter" idx="11"/>
          </p:nvPr>
        </p:nvSpPr>
        <p:spPr>
          <a:xfrm>
            <a:off x="584200" y="155575"/>
            <a:ext cx="11025188" cy="276999"/>
          </a:xfrm>
        </p:spPr>
        <p:txBody>
          <a:bodyPr/>
          <a:lstStyle>
            <a:lvl1pPr algn="ctr">
              <a:defRPr sz="1800">
                <a:solidFill>
                  <a:schemeClr val="accent1"/>
                </a:solidFill>
                <a:latin typeface="+mn-lt"/>
              </a:defRPr>
            </a:lvl1pPr>
          </a:lstStyle>
          <a:p>
            <a:pPr lvl="0"/>
            <a:r>
              <a:rPr lang="en-US"/>
              <a:t>Edit Master text styles</a:t>
            </a:r>
          </a:p>
        </p:txBody>
      </p:sp>
      <p:sp>
        <p:nvSpPr>
          <p:cNvPr id="5" name="TextBox 7">
            <a:extLst>
              <a:ext uri="{FF2B5EF4-FFF2-40B4-BE49-F238E27FC236}">
                <a16:creationId xmlns:a16="http://schemas.microsoft.com/office/drawing/2014/main" id="{A2562717-5FEB-4E1D-BFD3-4E0060D164EA}"/>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792423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588263" y="1435100"/>
            <a:ext cx="4616169" cy="1649682"/>
          </a:xfrm>
        </p:spPr>
        <p:txBody>
          <a:bodyPr wrap="square">
            <a:spAutoFit/>
          </a:bodyPr>
          <a:lstStyle>
            <a:lvl1pPr marL="0" indent="0" defTabSz="2233613">
              <a:spcBef>
                <a:spcPts val="1800"/>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0" indent="0" defTabSz="2233613">
              <a:buFont typeface="Wingdings" panose="05000000000000000000" pitchFamily="2" charset="2"/>
              <a:buNone/>
              <a:defRPr sz="2000" b="0"/>
            </a:lvl2pPr>
            <a:lvl3pPr marL="0" indent="0" defTabSz="2233613">
              <a:buFont typeface="Wingdings" panose="05000000000000000000" pitchFamily="2" charset="2"/>
              <a:buNone/>
              <a:tabLst/>
              <a:defRPr sz="1600" b="0"/>
            </a:lvl3pPr>
            <a:lvl4pPr marL="0" indent="0" defTabSz="2233613">
              <a:buFont typeface="Wingdings" panose="05000000000000000000" pitchFamily="2" charset="2"/>
              <a:buNone/>
              <a:defRPr sz="1400" b="0"/>
            </a:lvl4pPr>
            <a:lvl5pPr marL="0" indent="0" defTabSz="2233613">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AC9CC706-C5F3-4046-979A-F4224329383A}"/>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612292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2003184"/>
            <a:ext cx="4616169" cy="553998"/>
          </a:xfrm>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588263" y="3203721"/>
            <a:ext cx="4616169" cy="1649682"/>
          </a:xfrm>
        </p:spPr>
        <p:txBody>
          <a:bodyPr wrap="square">
            <a:spAutoFit/>
          </a:bodyPr>
          <a:lstStyle>
            <a:lvl1pPr marL="0" indent="0" defTabSz="2233613">
              <a:spcBef>
                <a:spcPts val="1800"/>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0" indent="0" defTabSz="2233613">
              <a:buFont typeface="Wingdings" panose="05000000000000000000" pitchFamily="2" charset="2"/>
              <a:buNone/>
              <a:defRPr sz="2000" b="0"/>
            </a:lvl2pPr>
            <a:lvl3pPr marL="0" indent="0" defTabSz="2233613">
              <a:buFont typeface="Wingdings" panose="05000000000000000000" pitchFamily="2" charset="2"/>
              <a:buNone/>
              <a:tabLst/>
              <a:defRPr sz="1600" b="0"/>
            </a:lvl3pPr>
            <a:lvl4pPr marL="0" indent="0" defTabSz="2233613">
              <a:buFont typeface="Wingdings" panose="05000000000000000000" pitchFamily="2" charset="2"/>
              <a:buNone/>
              <a:defRPr sz="1400" b="0"/>
            </a:lvl4pPr>
            <a:lvl5pPr marL="0" indent="0" defTabSz="2233613">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53800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4200" y="2019300"/>
            <a:ext cx="3650362" cy="553998"/>
          </a:xfrm>
        </p:spPr>
        <p:txBody>
          <a:bodyPr/>
          <a:lstStyle/>
          <a:p>
            <a:r>
              <a:rPr lang="en-US"/>
              <a:t>Click to edit</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584201" y="3138226"/>
            <a:ext cx="3650362" cy="1338828"/>
          </a:xfrm>
        </p:spPr>
        <p:txBody>
          <a:bodyPr wrap="square">
            <a:spAutoFit/>
          </a:bodyPr>
          <a:lstStyle>
            <a:lvl1pPr marL="0" indent="0" defTabSz="2233613">
              <a:spcBef>
                <a:spcPts val="1800"/>
              </a:spcBef>
              <a:buClr>
                <a:schemeClr val="tx1"/>
              </a:buClr>
              <a:buFont typeface="Wingdings" panose="05000000000000000000" pitchFamily="2" charset="2"/>
              <a:buNone/>
              <a:defRPr sz="2000" b="0">
                <a:latin typeface="+mn-lt"/>
                <a:cs typeface="Segoe UI Semilight" panose="020B0402040204020203" pitchFamily="34" charset="0"/>
              </a:defRPr>
            </a:lvl1pPr>
            <a:lvl2pPr marL="0" indent="0" defTabSz="2233613">
              <a:buFont typeface="Wingdings" panose="05000000000000000000" pitchFamily="2" charset="2"/>
              <a:buNone/>
              <a:defRPr sz="1600" b="0">
                <a:latin typeface="+mn-lt"/>
              </a:defRPr>
            </a:lvl2pPr>
            <a:lvl3pPr marL="0" indent="0" defTabSz="2233613">
              <a:buFont typeface="Wingdings" panose="05000000000000000000" pitchFamily="2" charset="2"/>
              <a:buNone/>
              <a:tabLst/>
              <a:defRPr sz="1200" b="0">
                <a:latin typeface="+mn-lt"/>
              </a:defRPr>
            </a:lvl3pPr>
            <a:lvl4pPr marL="0" indent="0" defTabSz="2233613">
              <a:buFont typeface="Wingdings" panose="05000000000000000000" pitchFamily="2" charset="2"/>
              <a:buNone/>
              <a:defRPr sz="1100" b="0">
                <a:latin typeface="+mn-lt"/>
              </a:defRPr>
            </a:lvl4pPr>
            <a:lvl5pPr marL="0" indent="0" defTabSz="2233613">
              <a:buFont typeface="Wingdings" panose="05000000000000000000" pitchFamily="2" charset="2"/>
              <a:buNone/>
              <a:tabLst/>
              <a:defRPr sz="11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a:extLst>
              <a:ext uri="{FF2B5EF4-FFF2-40B4-BE49-F238E27FC236}">
                <a16:creationId xmlns:a16="http://schemas.microsoft.com/office/drawing/2014/main" id="{2AD18BFB-4FAB-4E96-BAB3-22FDBF3B567C}"/>
              </a:ext>
            </a:extLst>
          </p:cNvPr>
          <p:cNvSpPr>
            <a:spLocks noGrp="1"/>
          </p:cNvSpPr>
          <p:nvPr>
            <p:ph type="body" sz="quarter" idx="13"/>
          </p:nvPr>
        </p:nvSpPr>
        <p:spPr>
          <a:xfrm>
            <a:off x="584200" y="2633344"/>
            <a:ext cx="3650362" cy="417017"/>
          </a:xfrm>
        </p:spPr>
        <p:txBody>
          <a:bodyPr/>
          <a:lstStyle>
            <a:lvl1pPr algn="l">
              <a:defRPr sz="1800">
                <a:solidFill>
                  <a:schemeClr val="accent1"/>
                </a:solidFill>
                <a:latin typeface="+mn-lt"/>
              </a:defRPr>
            </a:lvl1pPr>
          </a:lstStyle>
          <a:p>
            <a:pPr lvl="0"/>
            <a:r>
              <a:rPr lang="en-US"/>
              <a:t>Edit Master text styles</a:t>
            </a:r>
          </a:p>
        </p:txBody>
      </p:sp>
      <p:sp>
        <p:nvSpPr>
          <p:cNvPr id="5" name="TextBox 7">
            <a:extLst>
              <a:ext uri="{FF2B5EF4-FFF2-40B4-BE49-F238E27FC236}">
                <a16:creationId xmlns:a16="http://schemas.microsoft.com/office/drawing/2014/main" id="{3A5EE955-08FE-4816-AE27-35D7F2FE083A}"/>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29448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3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796216" y="2019300"/>
            <a:ext cx="4110994" cy="553998"/>
          </a:xfrm>
        </p:spPr>
        <p:txBody>
          <a:bodyPr/>
          <a:lstStyle/>
          <a:p>
            <a:r>
              <a:rPr lang="en-US"/>
              <a:t>Click to edit</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796217" y="3138226"/>
            <a:ext cx="4110994" cy="1338828"/>
          </a:xfrm>
        </p:spPr>
        <p:txBody>
          <a:bodyPr wrap="square">
            <a:spAutoFit/>
          </a:bodyPr>
          <a:lstStyle>
            <a:lvl1pPr marL="0" indent="0" defTabSz="2233613">
              <a:spcBef>
                <a:spcPts val="1800"/>
              </a:spcBef>
              <a:buClr>
                <a:schemeClr val="tx1"/>
              </a:buClr>
              <a:buFont typeface="Wingdings" panose="05000000000000000000" pitchFamily="2" charset="2"/>
              <a:buNone/>
              <a:defRPr sz="2000" b="0">
                <a:latin typeface="+mn-lt"/>
                <a:cs typeface="Segoe UI Semilight" panose="020B0402040204020203" pitchFamily="34" charset="0"/>
              </a:defRPr>
            </a:lvl1pPr>
            <a:lvl2pPr marL="0" indent="0" defTabSz="2233613">
              <a:buFont typeface="Wingdings" panose="05000000000000000000" pitchFamily="2" charset="2"/>
              <a:buNone/>
              <a:defRPr sz="1600" b="0">
                <a:latin typeface="+mn-lt"/>
              </a:defRPr>
            </a:lvl2pPr>
            <a:lvl3pPr marL="0" indent="0" defTabSz="2233613">
              <a:buFont typeface="Wingdings" panose="05000000000000000000" pitchFamily="2" charset="2"/>
              <a:buNone/>
              <a:tabLst/>
              <a:defRPr sz="1200" b="0">
                <a:latin typeface="+mn-lt"/>
              </a:defRPr>
            </a:lvl3pPr>
            <a:lvl4pPr marL="0" indent="0" defTabSz="2233613">
              <a:buFont typeface="Wingdings" panose="05000000000000000000" pitchFamily="2" charset="2"/>
              <a:buNone/>
              <a:defRPr sz="1100" b="0">
                <a:latin typeface="+mn-lt"/>
              </a:defRPr>
            </a:lvl4pPr>
            <a:lvl5pPr marL="0" indent="0" defTabSz="2233613">
              <a:buFont typeface="Wingdings" panose="05000000000000000000" pitchFamily="2" charset="2"/>
              <a:buNone/>
              <a:tabLst/>
              <a:defRPr sz="11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a:extLst>
              <a:ext uri="{FF2B5EF4-FFF2-40B4-BE49-F238E27FC236}">
                <a16:creationId xmlns:a16="http://schemas.microsoft.com/office/drawing/2014/main" id="{2AD18BFB-4FAB-4E96-BAB3-22FDBF3B567C}"/>
              </a:ext>
            </a:extLst>
          </p:cNvPr>
          <p:cNvSpPr>
            <a:spLocks noGrp="1"/>
          </p:cNvSpPr>
          <p:nvPr>
            <p:ph type="body" sz="quarter" idx="13"/>
          </p:nvPr>
        </p:nvSpPr>
        <p:spPr>
          <a:xfrm>
            <a:off x="6796216" y="2633344"/>
            <a:ext cx="4110994" cy="417017"/>
          </a:xfrm>
        </p:spPr>
        <p:txBody>
          <a:bodyPr/>
          <a:lstStyle>
            <a:lvl1pPr algn="l">
              <a:defRPr sz="1800">
                <a:solidFill>
                  <a:schemeClr val="accent1"/>
                </a:solidFill>
                <a:latin typeface="+mn-lt"/>
              </a:defRPr>
            </a:lvl1pPr>
          </a:lstStyle>
          <a:p>
            <a:pPr lvl="0"/>
            <a:r>
              <a:rPr lang="en-US"/>
              <a:t>Edit Master text styles</a:t>
            </a:r>
          </a:p>
        </p:txBody>
      </p:sp>
      <p:sp>
        <p:nvSpPr>
          <p:cNvPr id="5" name="Rectangle 4">
            <a:extLst>
              <a:ext uri="{FF2B5EF4-FFF2-40B4-BE49-F238E27FC236}">
                <a16:creationId xmlns:a16="http://schemas.microsoft.com/office/drawing/2014/main" id="{78670609-D479-4B4F-AEB9-934D8E377167}"/>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877650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orient="horz" pos="1992">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a:xfrm>
            <a:off x="588263" y="2050364"/>
            <a:ext cx="5109152" cy="553998"/>
          </a:xfrm>
        </p:spPr>
        <p:txBody>
          <a:bodyPr/>
          <a:lstStyle>
            <a:lvl1pPr algn="l">
              <a:defRPr/>
            </a:lvl1pPr>
          </a:lstStyle>
          <a:p>
            <a:r>
              <a:rPr lang="en-US"/>
              <a:t>Click to edit Master style</a:t>
            </a:r>
          </a:p>
        </p:txBody>
      </p:sp>
      <p:sp>
        <p:nvSpPr>
          <p:cNvPr id="3" name="Text Placeholder 6">
            <a:extLst>
              <a:ext uri="{FF2B5EF4-FFF2-40B4-BE49-F238E27FC236}">
                <a16:creationId xmlns:a16="http://schemas.microsoft.com/office/drawing/2014/main" id="{98D95393-1804-4E83-8FA6-617CF52B7C1D}"/>
              </a:ext>
            </a:extLst>
          </p:cNvPr>
          <p:cNvSpPr>
            <a:spLocks noGrp="1"/>
          </p:cNvSpPr>
          <p:nvPr>
            <p:ph type="body" sz="quarter" idx="11"/>
          </p:nvPr>
        </p:nvSpPr>
        <p:spPr>
          <a:xfrm>
            <a:off x="584200" y="2619110"/>
            <a:ext cx="5112244" cy="276999"/>
          </a:xfrm>
        </p:spPr>
        <p:txBody>
          <a:bodyPr/>
          <a:lstStyle>
            <a:lvl1pPr algn="l">
              <a:defRPr sz="1800">
                <a:solidFill>
                  <a:schemeClr val="accent1"/>
                </a:solidFill>
                <a:latin typeface="+mn-lt"/>
              </a:defRPr>
            </a:lvl1pPr>
          </a:lstStyle>
          <a:p>
            <a:pPr lvl="0"/>
            <a:r>
              <a:rPr lang="en-US"/>
              <a:t>Edit Master text styles</a:t>
            </a:r>
          </a:p>
        </p:txBody>
      </p:sp>
      <p:sp>
        <p:nvSpPr>
          <p:cNvPr id="4" name="Rectangle 3">
            <a:extLst>
              <a:ext uri="{FF2B5EF4-FFF2-40B4-BE49-F238E27FC236}">
                <a16:creationId xmlns:a16="http://schemas.microsoft.com/office/drawing/2014/main" id="{EAC28D0A-3590-45B8-BF78-247419ACB858}"/>
              </a:ext>
            </a:extLst>
          </p:cNvPr>
          <p:cNvSpPr/>
          <p:nvPr userDrawn="1"/>
        </p:nvSpPr>
        <p:spPr bwMode="auto">
          <a:xfrm>
            <a:off x="609600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4612934C-359F-4963-A09C-A4713263324A}"/>
              </a:ext>
            </a:extLst>
          </p:cNvPr>
          <p:cNvSpPr>
            <a:spLocks noGrp="1"/>
          </p:cNvSpPr>
          <p:nvPr>
            <p:ph type="body" sz="quarter" idx="12"/>
          </p:nvPr>
        </p:nvSpPr>
        <p:spPr>
          <a:xfrm>
            <a:off x="584200" y="3162300"/>
            <a:ext cx="5175250" cy="228893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24193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guide id="6" orient="horz" pos="199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de">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4"/>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4" y="2914178"/>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2"/>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2"/>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4" y="2059076"/>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10"/>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40"/>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4" y="1203974"/>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8"/>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8"/>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4" y="348872"/>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6"/>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2"/>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4" y="6334586"/>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2"/>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50"/>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4" y="5479484"/>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8"/>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8"/>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4" y="4624382"/>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6"/>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6"/>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4" y="3769280"/>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4"/>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Tree>
    <p:extLst>
      <p:ext uri="{BB962C8B-B14F-4D97-AF65-F5344CB8AC3E}">
        <p14:creationId xmlns:p14="http://schemas.microsoft.com/office/powerpoint/2010/main" val="3887510227"/>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FB5AB2AD-7940-4132-A588-C369F940C0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026860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56956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23330186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7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6" name="Text Placeholder 9">
            <a:extLst>
              <a:ext uri="{FF2B5EF4-FFF2-40B4-BE49-F238E27FC236}">
                <a16:creationId xmlns:a16="http://schemas.microsoft.com/office/drawing/2014/main" id="{A089FC77-A8CF-402C-B5A0-4AFB09F4C0E7}"/>
              </a:ext>
            </a:extLst>
          </p:cNvPr>
          <p:cNvSpPr>
            <a:spLocks noGrp="1"/>
          </p:cNvSpPr>
          <p:nvPr>
            <p:ph type="body" sz="quarter" idx="10"/>
          </p:nvPr>
        </p:nvSpPr>
        <p:spPr>
          <a:xfrm>
            <a:off x="588263" y="2254661"/>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7" name="Text Placeholder 9">
            <a:extLst>
              <a:ext uri="{FF2B5EF4-FFF2-40B4-BE49-F238E27FC236}">
                <a16:creationId xmlns:a16="http://schemas.microsoft.com/office/drawing/2014/main" id="{75319466-9B02-4D05-88AC-ED28FE7B7497}"/>
              </a:ext>
            </a:extLst>
          </p:cNvPr>
          <p:cNvSpPr>
            <a:spLocks noGrp="1"/>
          </p:cNvSpPr>
          <p:nvPr>
            <p:ph type="body" sz="quarter" idx="11"/>
          </p:nvPr>
        </p:nvSpPr>
        <p:spPr>
          <a:xfrm>
            <a:off x="4517993" y="2254661"/>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8" name="Text Placeholder 9">
            <a:extLst>
              <a:ext uri="{FF2B5EF4-FFF2-40B4-BE49-F238E27FC236}">
                <a16:creationId xmlns:a16="http://schemas.microsoft.com/office/drawing/2014/main" id="{0CE5C3BE-7A5A-46F4-8EB4-F6498FBBE5D7}"/>
              </a:ext>
            </a:extLst>
          </p:cNvPr>
          <p:cNvSpPr>
            <a:spLocks noGrp="1"/>
          </p:cNvSpPr>
          <p:nvPr>
            <p:ph type="body" sz="quarter" idx="12"/>
          </p:nvPr>
        </p:nvSpPr>
        <p:spPr>
          <a:xfrm>
            <a:off x="8376315" y="2254661"/>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9" name="Text Placeholder 9">
            <a:extLst>
              <a:ext uri="{FF2B5EF4-FFF2-40B4-BE49-F238E27FC236}">
                <a16:creationId xmlns:a16="http://schemas.microsoft.com/office/drawing/2014/main" id="{B151D074-E844-4249-8952-4A7E33C15021}"/>
              </a:ext>
            </a:extLst>
          </p:cNvPr>
          <p:cNvSpPr>
            <a:spLocks noGrp="1"/>
          </p:cNvSpPr>
          <p:nvPr>
            <p:ph type="body" sz="quarter" idx="13"/>
          </p:nvPr>
        </p:nvSpPr>
        <p:spPr>
          <a:xfrm>
            <a:off x="588263" y="4243717"/>
            <a:ext cx="3200400" cy="283026"/>
          </a:xfrm>
        </p:spPr>
        <p:txBody>
          <a:bodyPr/>
          <a:lstStyle>
            <a:lvl1pPr algn="ctr">
              <a:defRPr kumimoji="0" lang="en-US" sz="1400" b="0" i="0" u="none" strike="noStrike" kern="1200" cap="none" spc="0" normalizeH="0" baseline="0" dirty="0" smtClean="0">
                <a:ln>
                  <a:noFill/>
                </a:ln>
                <a:solidFill>
                  <a:srgbClr val="1A1A1A"/>
                </a:solidFill>
                <a:effectLst/>
                <a:uLnTx/>
                <a:uFillTx/>
                <a:latin typeface="Segoe UI Semibold"/>
                <a:ea typeface="+mn-ea"/>
                <a:cs typeface="+mn-cs"/>
              </a:defRPr>
            </a:lvl1pPr>
          </a:lstStyle>
          <a:p>
            <a:pPr marL="0" marR="0" lvl="0" indent="0" algn="ctr" defTabSz="932114" rtl="0" eaLnBrk="1" fontAlgn="base" latinLnBrk="0" hangingPunct="1">
              <a:lnSpc>
                <a:spcPct val="150000"/>
              </a:lnSpc>
              <a:spcBef>
                <a:spcPct val="0"/>
              </a:spcBef>
              <a:spcAft>
                <a:spcPct val="0"/>
              </a:spcAft>
              <a:buClrTx/>
              <a:buSzTx/>
              <a:buFontTx/>
              <a:buNone/>
              <a:tabLst/>
              <a:defRPr/>
            </a:pPr>
            <a:r>
              <a:rPr lang="en-US"/>
              <a:t>Edit Master text styles</a:t>
            </a:r>
          </a:p>
        </p:txBody>
      </p:sp>
      <p:sp>
        <p:nvSpPr>
          <p:cNvPr id="10" name="Text Placeholder 9">
            <a:extLst>
              <a:ext uri="{FF2B5EF4-FFF2-40B4-BE49-F238E27FC236}">
                <a16:creationId xmlns:a16="http://schemas.microsoft.com/office/drawing/2014/main" id="{C726AAED-A735-4C17-BA7C-928073240D1D}"/>
              </a:ext>
            </a:extLst>
          </p:cNvPr>
          <p:cNvSpPr>
            <a:spLocks noGrp="1"/>
          </p:cNvSpPr>
          <p:nvPr>
            <p:ph type="body" sz="quarter" idx="14"/>
          </p:nvPr>
        </p:nvSpPr>
        <p:spPr>
          <a:xfrm>
            <a:off x="4517993" y="4243717"/>
            <a:ext cx="3200400" cy="283026"/>
          </a:xfrm>
        </p:spPr>
        <p:txBody>
          <a:bodyPr/>
          <a:lstStyle>
            <a:lvl1pPr algn="ctr">
              <a:defRPr kumimoji="0" lang="en-US" sz="1400" b="0" i="0" u="none" strike="noStrike" kern="1200" cap="none" spc="0" normalizeH="0" baseline="0" dirty="0" smtClean="0">
                <a:ln>
                  <a:noFill/>
                </a:ln>
                <a:solidFill>
                  <a:srgbClr val="1A1A1A"/>
                </a:solidFill>
                <a:effectLst/>
                <a:uLnTx/>
                <a:uFillTx/>
                <a:latin typeface="Segoe UI Semibold"/>
                <a:ea typeface="+mn-ea"/>
                <a:cs typeface="+mn-cs"/>
              </a:defRPr>
            </a:lvl1pPr>
          </a:lstStyle>
          <a:p>
            <a:pPr marL="0" marR="0" lvl="0" indent="0" algn="ctr" defTabSz="932114" rtl="0" eaLnBrk="1" fontAlgn="base" latinLnBrk="0" hangingPunct="1">
              <a:lnSpc>
                <a:spcPct val="150000"/>
              </a:lnSpc>
              <a:spcBef>
                <a:spcPct val="0"/>
              </a:spcBef>
              <a:spcAft>
                <a:spcPct val="0"/>
              </a:spcAft>
              <a:buClrTx/>
              <a:buSzTx/>
              <a:buFontTx/>
              <a:buNone/>
              <a:tabLst/>
              <a:defRPr/>
            </a:pPr>
            <a:r>
              <a:rPr lang="en-US"/>
              <a:t>Edit Master text styles</a:t>
            </a:r>
          </a:p>
        </p:txBody>
      </p:sp>
      <p:sp>
        <p:nvSpPr>
          <p:cNvPr id="11" name="Text Placeholder 9">
            <a:extLst>
              <a:ext uri="{FF2B5EF4-FFF2-40B4-BE49-F238E27FC236}">
                <a16:creationId xmlns:a16="http://schemas.microsoft.com/office/drawing/2014/main" id="{F93E82A8-9B18-4E60-9E5D-972C49E45AF1}"/>
              </a:ext>
            </a:extLst>
          </p:cNvPr>
          <p:cNvSpPr>
            <a:spLocks noGrp="1"/>
          </p:cNvSpPr>
          <p:nvPr>
            <p:ph type="body" sz="quarter" idx="15"/>
          </p:nvPr>
        </p:nvSpPr>
        <p:spPr>
          <a:xfrm>
            <a:off x="8376315" y="4243717"/>
            <a:ext cx="3200400" cy="283026"/>
          </a:xfrm>
        </p:spPr>
        <p:txBody>
          <a:bodyPr/>
          <a:lstStyle>
            <a:lvl1pPr algn="ctr">
              <a:defRPr kumimoji="0" lang="en-US" sz="1400" b="0" i="0" u="none" strike="noStrike" kern="1200" cap="none" spc="0" normalizeH="0" baseline="0" dirty="0" smtClean="0">
                <a:ln>
                  <a:noFill/>
                </a:ln>
                <a:solidFill>
                  <a:srgbClr val="1A1A1A"/>
                </a:solidFill>
                <a:effectLst/>
                <a:uLnTx/>
                <a:uFillTx/>
                <a:latin typeface="Segoe UI Semibold"/>
                <a:ea typeface="+mn-ea"/>
                <a:cs typeface="+mn-cs"/>
              </a:defRPr>
            </a:lvl1pPr>
          </a:lstStyle>
          <a:p>
            <a:pPr marL="0" marR="0" lvl="0" indent="0" algn="ctr" defTabSz="932114" rtl="0" eaLnBrk="1" fontAlgn="base" latinLnBrk="0" hangingPunct="1">
              <a:lnSpc>
                <a:spcPct val="150000"/>
              </a:lnSpc>
              <a:spcBef>
                <a:spcPct val="0"/>
              </a:spcBef>
              <a:spcAft>
                <a:spcPct val="0"/>
              </a:spcAft>
              <a:buClrTx/>
              <a:buSzTx/>
              <a:buFontTx/>
              <a:buNone/>
              <a:tabLst/>
              <a:defRPr/>
            </a:pPr>
            <a:r>
              <a:rPr lang="en-US"/>
              <a:t>Edit Master text styles</a:t>
            </a:r>
          </a:p>
        </p:txBody>
      </p:sp>
    </p:spTree>
    <p:extLst>
      <p:ext uri="{BB962C8B-B14F-4D97-AF65-F5344CB8AC3E}">
        <p14:creationId xmlns:p14="http://schemas.microsoft.com/office/powerpoint/2010/main" val="8835849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guide id="6" pos="3840">
          <p15:clr>
            <a:srgbClr val="FBAE40"/>
          </p15:clr>
        </p15:guide>
        <p15:guide id="7" orient="horz" pos="2160">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6ED48188-DC00-4083-8182-9AC1CB622747}"/>
              </a:ext>
            </a:extLst>
          </p:cNvPr>
          <p:cNvSpPr>
            <a:spLocks noGrp="1"/>
          </p:cNvSpPr>
          <p:nvPr>
            <p:ph type="body" sz="quarter" idx="10"/>
          </p:nvPr>
        </p:nvSpPr>
        <p:spPr>
          <a:xfrm>
            <a:off x="684213" y="1804988"/>
            <a:ext cx="3354387" cy="1446550"/>
          </a:xfrm>
        </p:spPr>
        <p:txBody>
          <a:bodyPr/>
          <a:lstStyle>
            <a:lvl1pPr>
              <a:spcAft>
                <a:spcPts val="600"/>
              </a:spcAft>
              <a:defRPr sz="2400">
                <a:solidFill>
                  <a:schemeClr val="accent1"/>
                </a:solidFill>
                <a:latin typeface="+mj-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D3632372-8943-4A5C-9D97-A0CF1B1BC644}"/>
              </a:ext>
            </a:extLst>
          </p:cNvPr>
          <p:cNvSpPr>
            <a:spLocks noGrp="1"/>
          </p:cNvSpPr>
          <p:nvPr>
            <p:ph type="body" sz="quarter" idx="11"/>
          </p:nvPr>
        </p:nvSpPr>
        <p:spPr>
          <a:xfrm>
            <a:off x="4468304" y="1804988"/>
            <a:ext cx="3354387" cy="1446550"/>
          </a:xfrm>
        </p:spPr>
        <p:txBody>
          <a:bodyPr/>
          <a:lstStyle>
            <a:lvl1pPr>
              <a:spcAft>
                <a:spcPts val="600"/>
              </a:spcAft>
              <a:defRPr sz="2400">
                <a:solidFill>
                  <a:schemeClr val="accent1"/>
                </a:solidFill>
                <a:latin typeface="+mj-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76B2B9C1-5CC5-412A-93A8-36735EF79C0C}"/>
              </a:ext>
            </a:extLst>
          </p:cNvPr>
          <p:cNvSpPr>
            <a:spLocks noGrp="1"/>
          </p:cNvSpPr>
          <p:nvPr>
            <p:ph type="body" sz="quarter" idx="12"/>
          </p:nvPr>
        </p:nvSpPr>
        <p:spPr>
          <a:xfrm>
            <a:off x="8252396" y="1804988"/>
            <a:ext cx="3354387" cy="1446550"/>
          </a:xfrm>
        </p:spPr>
        <p:txBody>
          <a:bodyPr/>
          <a:lstStyle>
            <a:lvl1pPr>
              <a:spcAft>
                <a:spcPts val="600"/>
              </a:spcAft>
              <a:defRPr sz="2400">
                <a:solidFill>
                  <a:schemeClr val="accent1"/>
                </a:solidFill>
                <a:latin typeface="+mj-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250689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3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cxnSp>
        <p:nvCxnSpPr>
          <p:cNvPr id="9" name="Straight Connector 8">
            <a:extLst>
              <a:ext uri="{FF2B5EF4-FFF2-40B4-BE49-F238E27FC236}">
                <a16:creationId xmlns:a16="http://schemas.microsoft.com/office/drawing/2014/main" id="{20E7DCF3-2A1B-4C19-BE66-6FD3B209F522}"/>
              </a:ext>
            </a:extLst>
          </p:cNvPr>
          <p:cNvCxnSpPr/>
          <p:nvPr userDrawn="1"/>
        </p:nvCxnSpPr>
        <p:spPr>
          <a:xfrm>
            <a:off x="810707" y="2230622"/>
            <a:ext cx="42062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F5E3D7B-EFFB-4078-9E9C-02D14581555F}"/>
              </a:ext>
            </a:extLst>
          </p:cNvPr>
          <p:cNvCxnSpPr/>
          <p:nvPr userDrawn="1"/>
        </p:nvCxnSpPr>
        <p:spPr>
          <a:xfrm>
            <a:off x="7151203" y="2230622"/>
            <a:ext cx="42062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 Placeholder 9">
            <a:extLst>
              <a:ext uri="{FF2B5EF4-FFF2-40B4-BE49-F238E27FC236}">
                <a16:creationId xmlns:a16="http://schemas.microsoft.com/office/drawing/2014/main" id="{A6FB1EB2-AFBC-438B-AC3D-C97083BEB35C}"/>
              </a:ext>
            </a:extLst>
          </p:cNvPr>
          <p:cNvSpPr>
            <a:spLocks noGrp="1"/>
          </p:cNvSpPr>
          <p:nvPr>
            <p:ph type="body" sz="quarter" idx="10"/>
          </p:nvPr>
        </p:nvSpPr>
        <p:spPr>
          <a:xfrm>
            <a:off x="810707" y="1849310"/>
            <a:ext cx="420624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6" name="Text Placeholder 9">
            <a:extLst>
              <a:ext uri="{FF2B5EF4-FFF2-40B4-BE49-F238E27FC236}">
                <a16:creationId xmlns:a16="http://schemas.microsoft.com/office/drawing/2014/main" id="{5D12D7F6-07EC-4F6F-8D95-96617653FC06}"/>
              </a:ext>
            </a:extLst>
          </p:cNvPr>
          <p:cNvSpPr>
            <a:spLocks noGrp="1"/>
          </p:cNvSpPr>
          <p:nvPr>
            <p:ph type="body" sz="quarter" idx="11"/>
          </p:nvPr>
        </p:nvSpPr>
        <p:spPr>
          <a:xfrm>
            <a:off x="7151203" y="1849310"/>
            <a:ext cx="420624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344987305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5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cxnSp>
        <p:nvCxnSpPr>
          <p:cNvPr id="9" name="Straight Connector 8">
            <a:extLst>
              <a:ext uri="{FF2B5EF4-FFF2-40B4-BE49-F238E27FC236}">
                <a16:creationId xmlns:a16="http://schemas.microsoft.com/office/drawing/2014/main" id="{20E7DCF3-2A1B-4C19-BE66-6FD3B209F522}"/>
              </a:ext>
            </a:extLst>
          </p:cNvPr>
          <p:cNvCxnSpPr/>
          <p:nvPr userDrawn="1"/>
        </p:nvCxnSpPr>
        <p:spPr>
          <a:xfrm>
            <a:off x="810707" y="2230622"/>
            <a:ext cx="42062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F5E3D7B-EFFB-4078-9E9C-02D14581555F}"/>
              </a:ext>
            </a:extLst>
          </p:cNvPr>
          <p:cNvCxnSpPr/>
          <p:nvPr userDrawn="1"/>
        </p:nvCxnSpPr>
        <p:spPr>
          <a:xfrm>
            <a:off x="7151203" y="2230622"/>
            <a:ext cx="42062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 Placeholder 9">
            <a:extLst>
              <a:ext uri="{FF2B5EF4-FFF2-40B4-BE49-F238E27FC236}">
                <a16:creationId xmlns:a16="http://schemas.microsoft.com/office/drawing/2014/main" id="{A6FB1EB2-AFBC-438B-AC3D-C97083BEB35C}"/>
              </a:ext>
            </a:extLst>
          </p:cNvPr>
          <p:cNvSpPr>
            <a:spLocks noGrp="1"/>
          </p:cNvSpPr>
          <p:nvPr>
            <p:ph type="body" sz="quarter" idx="10"/>
          </p:nvPr>
        </p:nvSpPr>
        <p:spPr>
          <a:xfrm>
            <a:off x="810707" y="1849310"/>
            <a:ext cx="420624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6" name="Text Placeholder 9">
            <a:extLst>
              <a:ext uri="{FF2B5EF4-FFF2-40B4-BE49-F238E27FC236}">
                <a16:creationId xmlns:a16="http://schemas.microsoft.com/office/drawing/2014/main" id="{5D12D7F6-07EC-4F6F-8D95-96617653FC06}"/>
              </a:ext>
            </a:extLst>
          </p:cNvPr>
          <p:cNvSpPr>
            <a:spLocks noGrp="1"/>
          </p:cNvSpPr>
          <p:nvPr>
            <p:ph type="body" sz="quarter" idx="11"/>
          </p:nvPr>
        </p:nvSpPr>
        <p:spPr>
          <a:xfrm>
            <a:off x="7151203" y="1849310"/>
            <a:ext cx="420624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7" name="Text Placeholder 6">
            <a:extLst>
              <a:ext uri="{FF2B5EF4-FFF2-40B4-BE49-F238E27FC236}">
                <a16:creationId xmlns:a16="http://schemas.microsoft.com/office/drawing/2014/main" id="{E0D1700D-7EA2-4C82-BE8A-A7D4034AB8C6}"/>
              </a:ext>
            </a:extLst>
          </p:cNvPr>
          <p:cNvSpPr>
            <a:spLocks noGrp="1"/>
          </p:cNvSpPr>
          <p:nvPr>
            <p:ph type="body" sz="quarter" idx="13"/>
          </p:nvPr>
        </p:nvSpPr>
        <p:spPr>
          <a:xfrm>
            <a:off x="584200" y="1018082"/>
            <a:ext cx="11025188" cy="276999"/>
          </a:xfrm>
        </p:spPr>
        <p:txBody>
          <a:bodyPr/>
          <a:lstStyle>
            <a:lvl1pPr algn="ctr">
              <a:defRPr sz="1800">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392483715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2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4B48AA3C-0C2E-451C-ABC3-79A388B73750}"/>
              </a:ext>
            </a:extLst>
          </p:cNvPr>
          <p:cNvCxnSpPr/>
          <p:nvPr userDrawn="1"/>
        </p:nvCxnSpPr>
        <p:spPr>
          <a:xfrm>
            <a:off x="640327"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DE34388-DB05-464E-91E7-7D7FB8D59462}"/>
              </a:ext>
            </a:extLst>
          </p:cNvPr>
          <p:cNvCxnSpPr/>
          <p:nvPr userDrawn="1"/>
        </p:nvCxnSpPr>
        <p:spPr>
          <a:xfrm>
            <a:off x="4484713"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C5FD5C3-3543-4080-81E5-F016994E794F}"/>
              </a:ext>
            </a:extLst>
          </p:cNvPr>
          <p:cNvCxnSpPr/>
          <p:nvPr userDrawn="1"/>
        </p:nvCxnSpPr>
        <p:spPr>
          <a:xfrm>
            <a:off x="8343035"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42FFE26B-472C-41DD-AD36-C333FFFB1BBD}"/>
              </a:ext>
            </a:extLst>
          </p:cNvPr>
          <p:cNvSpPr>
            <a:spLocks noGrp="1"/>
          </p:cNvSpPr>
          <p:nvPr>
            <p:ph type="body" sz="quarter" idx="10"/>
          </p:nvPr>
        </p:nvSpPr>
        <p:spPr>
          <a:xfrm>
            <a:off x="664180" y="1849310"/>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1" name="Text Placeholder 9">
            <a:extLst>
              <a:ext uri="{FF2B5EF4-FFF2-40B4-BE49-F238E27FC236}">
                <a16:creationId xmlns:a16="http://schemas.microsoft.com/office/drawing/2014/main" id="{753BAB8C-EC4C-4FA1-9EB5-2F09FB41AD5E}"/>
              </a:ext>
            </a:extLst>
          </p:cNvPr>
          <p:cNvSpPr>
            <a:spLocks noGrp="1"/>
          </p:cNvSpPr>
          <p:nvPr>
            <p:ph type="body" sz="quarter" idx="11"/>
          </p:nvPr>
        </p:nvSpPr>
        <p:spPr>
          <a:xfrm>
            <a:off x="4508566" y="1849310"/>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2" name="Text Placeholder 9">
            <a:extLst>
              <a:ext uri="{FF2B5EF4-FFF2-40B4-BE49-F238E27FC236}">
                <a16:creationId xmlns:a16="http://schemas.microsoft.com/office/drawing/2014/main" id="{254A56BA-6821-4F6E-B231-B0AF402CA193}"/>
              </a:ext>
            </a:extLst>
          </p:cNvPr>
          <p:cNvSpPr>
            <a:spLocks noGrp="1"/>
          </p:cNvSpPr>
          <p:nvPr>
            <p:ph type="body" sz="quarter" idx="12"/>
          </p:nvPr>
        </p:nvSpPr>
        <p:spPr>
          <a:xfrm>
            <a:off x="8366888" y="1849310"/>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9" name="Text Placeholder 6">
            <a:extLst>
              <a:ext uri="{FF2B5EF4-FFF2-40B4-BE49-F238E27FC236}">
                <a16:creationId xmlns:a16="http://schemas.microsoft.com/office/drawing/2014/main" id="{2A5031D1-1F90-4635-91F1-F9CACCA3A348}"/>
              </a:ext>
            </a:extLst>
          </p:cNvPr>
          <p:cNvSpPr>
            <a:spLocks noGrp="1"/>
          </p:cNvSpPr>
          <p:nvPr>
            <p:ph type="body" sz="quarter" idx="13"/>
          </p:nvPr>
        </p:nvSpPr>
        <p:spPr>
          <a:xfrm>
            <a:off x="584200" y="1018082"/>
            <a:ext cx="11025188" cy="276999"/>
          </a:xfrm>
        </p:spPr>
        <p:txBody>
          <a:bodyPr/>
          <a:lstStyle>
            <a:lvl1pPr algn="ctr">
              <a:defRPr sz="1800">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126191570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guide id="6" pos="3840">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4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10" name="Text Placeholder 9">
            <a:extLst>
              <a:ext uri="{FF2B5EF4-FFF2-40B4-BE49-F238E27FC236}">
                <a16:creationId xmlns:a16="http://schemas.microsoft.com/office/drawing/2014/main" id="{42FFE26B-472C-41DD-AD36-C333FFFB1BBD}"/>
              </a:ext>
            </a:extLst>
          </p:cNvPr>
          <p:cNvSpPr>
            <a:spLocks noGrp="1"/>
          </p:cNvSpPr>
          <p:nvPr>
            <p:ph type="body" sz="quarter" idx="10"/>
          </p:nvPr>
        </p:nvSpPr>
        <p:spPr>
          <a:xfrm>
            <a:off x="984254" y="2048601"/>
            <a:ext cx="2560252" cy="307777"/>
          </a:xfrm>
        </p:spPr>
        <p:txBody>
          <a:bodyPr wrap="none">
            <a:noAutofit/>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1" name="Text Placeholder 9">
            <a:extLst>
              <a:ext uri="{FF2B5EF4-FFF2-40B4-BE49-F238E27FC236}">
                <a16:creationId xmlns:a16="http://schemas.microsoft.com/office/drawing/2014/main" id="{753BAB8C-EC4C-4FA1-9EB5-2F09FB41AD5E}"/>
              </a:ext>
            </a:extLst>
          </p:cNvPr>
          <p:cNvSpPr>
            <a:spLocks noGrp="1"/>
          </p:cNvSpPr>
          <p:nvPr>
            <p:ph type="body" sz="quarter" idx="11"/>
          </p:nvPr>
        </p:nvSpPr>
        <p:spPr>
          <a:xfrm>
            <a:off x="4828640" y="2048601"/>
            <a:ext cx="2560252" cy="307777"/>
          </a:xfrm>
        </p:spPr>
        <p:txBody>
          <a:bodyPr wrap="none">
            <a:noAutofit/>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2" name="Text Placeholder 9">
            <a:extLst>
              <a:ext uri="{FF2B5EF4-FFF2-40B4-BE49-F238E27FC236}">
                <a16:creationId xmlns:a16="http://schemas.microsoft.com/office/drawing/2014/main" id="{254A56BA-6821-4F6E-B231-B0AF402CA193}"/>
              </a:ext>
            </a:extLst>
          </p:cNvPr>
          <p:cNvSpPr>
            <a:spLocks noGrp="1"/>
          </p:cNvSpPr>
          <p:nvPr>
            <p:ph type="body" sz="quarter" idx="12"/>
          </p:nvPr>
        </p:nvSpPr>
        <p:spPr>
          <a:xfrm>
            <a:off x="8686962" y="2048601"/>
            <a:ext cx="2560252" cy="307777"/>
          </a:xfrm>
        </p:spPr>
        <p:txBody>
          <a:bodyPr wrap="none">
            <a:noAutofit/>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cxnSp>
        <p:nvCxnSpPr>
          <p:cNvPr id="9" name="Straight Connector 8">
            <a:extLst>
              <a:ext uri="{FF2B5EF4-FFF2-40B4-BE49-F238E27FC236}">
                <a16:creationId xmlns:a16="http://schemas.microsoft.com/office/drawing/2014/main" id="{89DB4990-475B-4643-81D6-F0D9C6ACDF1C}"/>
              </a:ext>
            </a:extLst>
          </p:cNvPr>
          <p:cNvCxnSpPr/>
          <p:nvPr userDrawn="1"/>
        </p:nvCxnSpPr>
        <p:spPr>
          <a:xfrm>
            <a:off x="640327"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19DDB17-F570-48D8-B184-80A86ABF7D6A}"/>
              </a:ext>
            </a:extLst>
          </p:cNvPr>
          <p:cNvCxnSpPr/>
          <p:nvPr userDrawn="1"/>
        </p:nvCxnSpPr>
        <p:spPr>
          <a:xfrm>
            <a:off x="4484713"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D2F8785-A0E7-45B7-8357-FE775294D526}"/>
              </a:ext>
            </a:extLst>
          </p:cNvPr>
          <p:cNvCxnSpPr/>
          <p:nvPr userDrawn="1"/>
        </p:nvCxnSpPr>
        <p:spPr>
          <a:xfrm>
            <a:off x="8343035"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12602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580">
          <p15:clr>
            <a:srgbClr val="5ACBF0"/>
          </p15:clr>
        </p15:guide>
        <p15:guide id="5" orient="horz" pos="288">
          <p15:clr>
            <a:srgbClr val="5ACBF0"/>
          </p15:clr>
        </p15:guide>
        <p15:guide id="6" pos="3840">
          <p15:clr>
            <a:srgbClr val="FBAE40"/>
          </p15:clr>
        </p15:guide>
        <p15:guide id="7" orient="horz" pos="2160">
          <p15:clr>
            <a:srgbClr val="5ACBF0"/>
          </p15:clr>
        </p15:guide>
        <p15:guide id="8" orient="horz" pos="280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6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4B48AA3C-0C2E-451C-ABC3-79A388B73750}"/>
              </a:ext>
            </a:extLst>
          </p:cNvPr>
          <p:cNvCxnSpPr/>
          <p:nvPr userDrawn="1"/>
        </p:nvCxnSpPr>
        <p:spPr>
          <a:xfrm>
            <a:off x="640327"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DE34388-DB05-464E-91E7-7D7FB8D59462}"/>
              </a:ext>
            </a:extLst>
          </p:cNvPr>
          <p:cNvCxnSpPr/>
          <p:nvPr userDrawn="1"/>
        </p:nvCxnSpPr>
        <p:spPr>
          <a:xfrm>
            <a:off x="4484713"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C5FD5C3-3543-4080-81E5-F016994E794F}"/>
              </a:ext>
            </a:extLst>
          </p:cNvPr>
          <p:cNvCxnSpPr/>
          <p:nvPr userDrawn="1"/>
        </p:nvCxnSpPr>
        <p:spPr>
          <a:xfrm>
            <a:off x="8343035"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42FFE26B-472C-41DD-AD36-C333FFFB1BBD}"/>
              </a:ext>
            </a:extLst>
          </p:cNvPr>
          <p:cNvSpPr>
            <a:spLocks noGrp="1"/>
          </p:cNvSpPr>
          <p:nvPr>
            <p:ph type="body" sz="quarter" idx="10" hasCustomPrompt="1"/>
          </p:nvPr>
        </p:nvSpPr>
        <p:spPr>
          <a:xfrm>
            <a:off x="664180" y="1738179"/>
            <a:ext cx="3200400" cy="492443"/>
          </a:xfrm>
        </p:spPr>
        <p:txBody>
          <a:bodyPr/>
          <a:lstStyle>
            <a:lvl1pPr algn="ctr">
              <a:defRPr kumimoji="0" lang="en-US" sz="32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a:t>
            </a:r>
          </a:p>
        </p:txBody>
      </p:sp>
      <p:sp>
        <p:nvSpPr>
          <p:cNvPr id="11" name="Text Placeholder 9">
            <a:extLst>
              <a:ext uri="{FF2B5EF4-FFF2-40B4-BE49-F238E27FC236}">
                <a16:creationId xmlns:a16="http://schemas.microsoft.com/office/drawing/2014/main" id="{753BAB8C-EC4C-4FA1-9EB5-2F09FB41AD5E}"/>
              </a:ext>
            </a:extLst>
          </p:cNvPr>
          <p:cNvSpPr>
            <a:spLocks noGrp="1"/>
          </p:cNvSpPr>
          <p:nvPr>
            <p:ph type="body" sz="quarter" idx="11" hasCustomPrompt="1"/>
          </p:nvPr>
        </p:nvSpPr>
        <p:spPr>
          <a:xfrm>
            <a:off x="4508566" y="1738179"/>
            <a:ext cx="3200400" cy="492443"/>
          </a:xfrm>
        </p:spPr>
        <p:txBody>
          <a:bodyPr/>
          <a:lstStyle>
            <a:lvl1pPr algn="ctr">
              <a:defRPr kumimoji="0" lang="en-US" sz="32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a:t>
            </a:r>
          </a:p>
        </p:txBody>
      </p:sp>
      <p:sp>
        <p:nvSpPr>
          <p:cNvPr id="12" name="Text Placeholder 9">
            <a:extLst>
              <a:ext uri="{FF2B5EF4-FFF2-40B4-BE49-F238E27FC236}">
                <a16:creationId xmlns:a16="http://schemas.microsoft.com/office/drawing/2014/main" id="{254A56BA-6821-4F6E-B231-B0AF402CA193}"/>
              </a:ext>
            </a:extLst>
          </p:cNvPr>
          <p:cNvSpPr>
            <a:spLocks noGrp="1"/>
          </p:cNvSpPr>
          <p:nvPr>
            <p:ph type="body" sz="quarter" idx="12" hasCustomPrompt="1"/>
          </p:nvPr>
        </p:nvSpPr>
        <p:spPr>
          <a:xfrm>
            <a:off x="8366888" y="1738179"/>
            <a:ext cx="3200400" cy="492443"/>
          </a:xfrm>
        </p:spPr>
        <p:txBody>
          <a:bodyPr/>
          <a:lstStyle>
            <a:lvl1pPr algn="ctr">
              <a:defRPr kumimoji="0" lang="en-US" sz="32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a:t>
            </a:r>
          </a:p>
        </p:txBody>
      </p:sp>
    </p:spTree>
    <p:extLst>
      <p:ext uri="{BB962C8B-B14F-4D97-AF65-F5344CB8AC3E}">
        <p14:creationId xmlns:p14="http://schemas.microsoft.com/office/powerpoint/2010/main" val="102255945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guide id="6" orient="horz" pos="1560">
          <p15:clr>
            <a:srgbClr val="5ACBF0"/>
          </p15:clr>
        </p15:guide>
        <p15:guide id="7"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232" y="3145042"/>
            <a:ext cx="3288506" cy="704445"/>
          </a:xfrm>
          <a:prstGeom prst="rect">
            <a:avLst/>
          </a:prstGeom>
        </p:spPr>
      </p:pic>
      <p:sp>
        <p:nvSpPr>
          <p:cNvPr id="4" name="TextBox 3"/>
          <p:cNvSpPr txBox="1">
            <a:spLocks noChangeArrowheads="1"/>
          </p:cNvSpPr>
          <p:nvPr userDrawn="1"/>
        </p:nvSpPr>
        <p:spPr bwMode="auto">
          <a:xfrm>
            <a:off x="266127" y="5819469"/>
            <a:ext cx="11659748" cy="888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79234" tIns="143389" rIns="179234" bIns="14338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154" fontAlgn="base">
              <a:lnSpc>
                <a:spcPts val="1174"/>
              </a:lnSpc>
              <a:spcBef>
                <a:spcPct val="0"/>
              </a:spcBef>
              <a:spcAft>
                <a:spcPct val="0"/>
              </a:spcAft>
            </a:pPr>
            <a:r>
              <a:rPr lang="en-US" sz="980">
                <a:solidFill>
                  <a:srgbClr val="FFFFFF"/>
                </a:solidFill>
              </a:rPr>
              <a:t>© 2017 Microsoft Corporation. All rights reserved. Microsoft, Windows, and other product names are or may be registered trademarks and/or trademarks in the U.S. and/or other countries.</a:t>
            </a:r>
          </a:p>
          <a:p>
            <a:pPr defTabSz="913154" fontAlgn="base">
              <a:lnSpc>
                <a:spcPts val="1174"/>
              </a:lnSpc>
              <a:spcBef>
                <a:spcPct val="0"/>
              </a:spcBef>
              <a:spcAft>
                <a:spcPct val="0"/>
              </a:spcAft>
            </a:pPr>
            <a:r>
              <a:rPr lang="en-US" sz="980">
                <a:solidFill>
                  <a:srgbClr val="FFFFFF"/>
                </a:solidFill>
              </a:rPr>
              <a:t>The information herein is for informational purposes only and represents the current view of Microsoft Corporation as of the date of this presentation. Because Microsoft must respond to changing market</a:t>
            </a:r>
          </a:p>
          <a:p>
            <a:pPr defTabSz="913154" fontAlgn="base">
              <a:lnSpc>
                <a:spcPts val="1174"/>
              </a:lnSpc>
              <a:spcBef>
                <a:spcPct val="0"/>
              </a:spcBef>
              <a:spcAft>
                <a:spcPct val="0"/>
              </a:spcAft>
            </a:pPr>
            <a:r>
              <a:rPr lang="en-US" sz="980">
                <a:solidFill>
                  <a:srgbClr val="FFFFFF"/>
                </a:solidFill>
              </a:rPr>
              <a:t>conditions, it should not be interpreted to be a commitment on the part of Microsoft, and Microsoft cannot guarantee the accuracy of any information provided after the date of this presentation.</a:t>
            </a:r>
          </a:p>
          <a:p>
            <a:pPr defTabSz="913154" fontAlgn="base">
              <a:lnSpc>
                <a:spcPts val="1174"/>
              </a:lnSpc>
              <a:spcBef>
                <a:spcPct val="0"/>
              </a:spcBef>
              <a:spcAft>
                <a:spcPct val="0"/>
              </a:spcAft>
            </a:pPr>
            <a:r>
              <a:rPr lang="en-US" sz="98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1486537692"/>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8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4B48AA3C-0C2E-451C-ABC3-79A388B73750}"/>
              </a:ext>
            </a:extLst>
          </p:cNvPr>
          <p:cNvCxnSpPr/>
          <p:nvPr userDrawn="1"/>
        </p:nvCxnSpPr>
        <p:spPr>
          <a:xfrm>
            <a:off x="640327"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DE34388-DB05-464E-91E7-7D7FB8D59462}"/>
              </a:ext>
            </a:extLst>
          </p:cNvPr>
          <p:cNvCxnSpPr/>
          <p:nvPr userDrawn="1"/>
        </p:nvCxnSpPr>
        <p:spPr>
          <a:xfrm>
            <a:off x="4484713"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C5FD5C3-3543-4080-81E5-F016994E794F}"/>
              </a:ext>
            </a:extLst>
          </p:cNvPr>
          <p:cNvCxnSpPr/>
          <p:nvPr userDrawn="1"/>
        </p:nvCxnSpPr>
        <p:spPr>
          <a:xfrm>
            <a:off x="8343035"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42FFE26B-472C-41DD-AD36-C333FFFB1BBD}"/>
              </a:ext>
            </a:extLst>
          </p:cNvPr>
          <p:cNvSpPr>
            <a:spLocks noGrp="1"/>
          </p:cNvSpPr>
          <p:nvPr>
            <p:ph type="body" sz="quarter" idx="10" hasCustomPrompt="1"/>
          </p:nvPr>
        </p:nvSpPr>
        <p:spPr>
          <a:xfrm>
            <a:off x="664180" y="1737836"/>
            <a:ext cx="3200400" cy="738664"/>
          </a:xfrm>
        </p:spPr>
        <p:txBody>
          <a:bodyPr/>
          <a:lstStyle>
            <a:lvl1pPr algn="ctr">
              <a:defRPr kumimoji="0" lang="en-US" sz="4800" b="1" i="0" u="none" strike="noStrike" kern="1200" cap="none" spc="0" normalizeH="0" baseline="0" dirty="0" smtClean="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defRPr>
            </a:lvl1pPr>
          </a:lstStyle>
          <a:p>
            <a:pPr lvl="0"/>
            <a:r>
              <a:rPr lang="en-US"/>
              <a:t>#</a:t>
            </a:r>
          </a:p>
        </p:txBody>
      </p:sp>
      <p:sp>
        <p:nvSpPr>
          <p:cNvPr id="11" name="Text Placeholder 9">
            <a:extLst>
              <a:ext uri="{FF2B5EF4-FFF2-40B4-BE49-F238E27FC236}">
                <a16:creationId xmlns:a16="http://schemas.microsoft.com/office/drawing/2014/main" id="{753BAB8C-EC4C-4FA1-9EB5-2F09FB41AD5E}"/>
              </a:ext>
            </a:extLst>
          </p:cNvPr>
          <p:cNvSpPr>
            <a:spLocks noGrp="1"/>
          </p:cNvSpPr>
          <p:nvPr>
            <p:ph type="body" sz="quarter" idx="11" hasCustomPrompt="1"/>
          </p:nvPr>
        </p:nvSpPr>
        <p:spPr>
          <a:xfrm>
            <a:off x="4508566" y="1737836"/>
            <a:ext cx="3200400" cy="738664"/>
          </a:xfrm>
        </p:spPr>
        <p:txBody>
          <a:bodyPr/>
          <a:lstStyle>
            <a:lvl1pPr algn="ctr">
              <a:defRPr kumimoji="0" lang="en-US" sz="4800" b="1" i="0" u="none" strike="noStrike" kern="1200" cap="none" spc="0" normalizeH="0" baseline="0" dirty="0" smtClean="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defRPr>
            </a:lvl1pPr>
          </a:lstStyle>
          <a:p>
            <a:pPr lvl="0"/>
            <a:r>
              <a:rPr lang="en-US"/>
              <a:t>#</a:t>
            </a:r>
          </a:p>
        </p:txBody>
      </p:sp>
      <p:sp>
        <p:nvSpPr>
          <p:cNvPr id="12" name="Text Placeholder 9">
            <a:extLst>
              <a:ext uri="{FF2B5EF4-FFF2-40B4-BE49-F238E27FC236}">
                <a16:creationId xmlns:a16="http://schemas.microsoft.com/office/drawing/2014/main" id="{254A56BA-6821-4F6E-B231-B0AF402CA193}"/>
              </a:ext>
            </a:extLst>
          </p:cNvPr>
          <p:cNvSpPr>
            <a:spLocks noGrp="1"/>
          </p:cNvSpPr>
          <p:nvPr>
            <p:ph type="body" sz="quarter" idx="12" hasCustomPrompt="1"/>
          </p:nvPr>
        </p:nvSpPr>
        <p:spPr>
          <a:xfrm>
            <a:off x="8366888" y="1737836"/>
            <a:ext cx="3200400" cy="738664"/>
          </a:xfrm>
        </p:spPr>
        <p:txBody>
          <a:bodyPr/>
          <a:lstStyle>
            <a:lvl1pPr algn="ctr">
              <a:defRPr kumimoji="0" lang="en-US" sz="4800" b="1" i="0" u="none" strike="noStrike" kern="1200" cap="none" spc="0" normalizeH="0" baseline="0" dirty="0" smtClean="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defRPr>
            </a:lvl1pPr>
          </a:lstStyle>
          <a:p>
            <a:pPr lvl="0"/>
            <a:r>
              <a:rPr lang="en-US"/>
              <a:t>#</a:t>
            </a:r>
          </a:p>
        </p:txBody>
      </p:sp>
      <p:sp>
        <p:nvSpPr>
          <p:cNvPr id="13" name="TextBox 7">
            <a:extLst>
              <a:ext uri="{FF2B5EF4-FFF2-40B4-BE49-F238E27FC236}">
                <a16:creationId xmlns:a16="http://schemas.microsoft.com/office/drawing/2014/main" id="{C87041D4-2199-4716-9F39-ABDCD3175A6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731183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guide id="6" orient="horz" pos="1560">
          <p15:clr>
            <a:srgbClr val="5ACBF0"/>
          </p15:clr>
        </p15:guide>
        <p15:guide id="7" pos="3840">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nd announcem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3"/>
            <a:ext cx="11025188" cy="307777"/>
          </a:xfrm>
        </p:spPr>
        <p:txBody>
          <a:bodyPr/>
          <a:lstStyle>
            <a:lvl1pPr marL="0" indent="0" algn="ctr">
              <a:buNone/>
              <a:defRPr sz="2000">
                <a:solidFill>
                  <a:schemeClr val="bg1"/>
                </a:solidFill>
                <a:latin typeface="+mj-lt"/>
              </a:defRPr>
            </a:lvl1pPr>
          </a:lstStyle>
          <a:p>
            <a:pPr lvl="0"/>
            <a:r>
              <a:rPr lang="en-US" dirty="0"/>
              <a:t>Edit Master text styles</a:t>
            </a:r>
          </a:p>
        </p:txBody>
      </p:sp>
    </p:spTree>
    <p:extLst>
      <p:ext uri="{BB962C8B-B14F-4D97-AF65-F5344CB8AC3E}">
        <p14:creationId xmlns:p14="http://schemas.microsoft.com/office/powerpoint/2010/main" val="5819698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tmplLst>
          <p:tmpl lvl="1">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entered with top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Text Placeholder 6">
            <a:extLst>
              <a:ext uri="{FF2B5EF4-FFF2-40B4-BE49-F238E27FC236}">
                <a16:creationId xmlns:a16="http://schemas.microsoft.com/office/drawing/2014/main" id="{98D95393-1804-4E83-8FA6-617CF52B7C1D}"/>
              </a:ext>
            </a:extLst>
          </p:cNvPr>
          <p:cNvSpPr>
            <a:spLocks noGrp="1"/>
          </p:cNvSpPr>
          <p:nvPr>
            <p:ph type="body" sz="quarter" idx="11"/>
          </p:nvPr>
        </p:nvSpPr>
        <p:spPr>
          <a:xfrm>
            <a:off x="584200" y="155575"/>
            <a:ext cx="11025188" cy="276999"/>
          </a:xfrm>
        </p:spPr>
        <p:txBody>
          <a:bodyPr/>
          <a:lstStyle>
            <a:lvl1pPr algn="ctr">
              <a:defRPr sz="1800">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357179480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Text Placeholder 6">
            <a:extLst>
              <a:ext uri="{FF2B5EF4-FFF2-40B4-BE49-F238E27FC236}">
                <a16:creationId xmlns:a16="http://schemas.microsoft.com/office/drawing/2014/main" id="{98D95393-1804-4E83-8FA6-617CF52B7C1D}"/>
              </a:ext>
            </a:extLst>
          </p:cNvPr>
          <p:cNvSpPr>
            <a:spLocks noGrp="1"/>
          </p:cNvSpPr>
          <p:nvPr>
            <p:ph type="body" sz="quarter" idx="11"/>
          </p:nvPr>
        </p:nvSpPr>
        <p:spPr>
          <a:xfrm>
            <a:off x="584200" y="1014984"/>
            <a:ext cx="11025188" cy="276999"/>
          </a:xfrm>
        </p:spPr>
        <p:txBody>
          <a:bodyPr/>
          <a:lstStyle>
            <a:lvl1pPr algn="ctr">
              <a:defRPr sz="1800">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415373801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55C303E2-E9AB-4668-A925-2D47E9CDBA1B}"/>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606590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5396826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75434319"/>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253494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BA1AC9-861A-4746-9DBD-1BB713331FE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98" t="2837" b="12619"/>
          <a:stretch/>
        </p:blipFill>
        <p:spPr>
          <a:xfrm>
            <a:off x="0" y="0"/>
            <a:ext cx="12058185" cy="6858001"/>
          </a:xfrm>
          <a:prstGeom prst="rect">
            <a:avLst/>
          </a:prstGeom>
        </p:spPr>
      </p:pic>
      <p:sp>
        <p:nvSpPr>
          <p:cNvPr id="6" name="Rectangle 5">
            <a:extLst>
              <a:ext uri="{FF2B5EF4-FFF2-40B4-BE49-F238E27FC236}">
                <a16:creationId xmlns:a16="http://schemas.microsoft.com/office/drawing/2014/main" id="{2E18782E-937A-45D8-AE72-ABE3EA2FD6F9}"/>
              </a:ext>
            </a:extLst>
          </p:cNvPr>
          <p:cNvSpPr/>
          <p:nvPr userDrawn="1"/>
        </p:nvSpPr>
        <p:spPr bwMode="auto">
          <a:xfrm>
            <a:off x="0" y="-1"/>
            <a:ext cx="12192000" cy="6858001"/>
          </a:xfrm>
          <a:prstGeom prst="rect">
            <a:avLst/>
          </a:prstGeom>
          <a:gradFill flip="none" rotWithShape="1">
            <a:gsLst>
              <a:gs pos="0">
                <a:schemeClr val="bg1">
                  <a:alpha val="95000"/>
                </a:schemeClr>
              </a:gs>
              <a:gs pos="100000">
                <a:schemeClr val="bg1">
                  <a:alpha val="5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7698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024223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388831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769821"/>
            <a:ext cx="388831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32349412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125E-6 1.48148E-6 L 0.02916 1.48148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125E-6 1.48148E-6 L 0.02916 1.48148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125E-6 1.48148E-6 L 0.02916 1.48148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525058846"/>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801584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484063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1131385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11353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35070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78046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54237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03633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078985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275702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031112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803141739"/>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2_Custom Layout">
    <p:bg>
      <p:bgRef idx="1001">
        <a:schemeClr val="bg1"/>
      </p:bgRef>
    </p:bg>
    <p:spTree>
      <p:nvGrpSpPr>
        <p:cNvPr id="1" name=""/>
        <p:cNvGrpSpPr/>
        <p:nvPr/>
      </p:nvGrpSpPr>
      <p:grpSpPr>
        <a:xfrm>
          <a:off x="0" y="0"/>
          <a:ext cx="0" cy="0"/>
          <a:chOff x="0" y="0"/>
          <a:chExt cx="0" cy="0"/>
        </a:xfrm>
      </p:grpSpPr>
      <p:sp>
        <p:nvSpPr>
          <p:cNvPr id="8" name="Picture Placeholder 12">
            <a:extLst>
              <a:ext uri="{FF2B5EF4-FFF2-40B4-BE49-F238E27FC236}">
                <a16:creationId xmlns:a16="http://schemas.microsoft.com/office/drawing/2014/main" id="{F64519FA-AD3C-45CF-A47E-BF37A447CAE0}"/>
              </a:ext>
            </a:extLst>
          </p:cNvPr>
          <p:cNvSpPr>
            <a:spLocks noGrp="1"/>
          </p:cNvSpPr>
          <p:nvPr>
            <p:ph type="pic" sz="quarter" idx="10" hasCustomPrompt="1"/>
          </p:nvPr>
        </p:nvSpPr>
        <p:spPr>
          <a:xfrm>
            <a:off x="0" y="6556251"/>
            <a:ext cx="12192000" cy="301749"/>
          </a:xfrm>
        </p:spPr>
        <p:txBody>
          <a:bodyPr anchor="b"/>
          <a:lstStyle>
            <a:lvl1pPr marL="0" indent="0" algn="r">
              <a:buNone/>
              <a:defRPr sz="1961" b="1" spc="294">
                <a:latin typeface="+mn-lt"/>
              </a:defRPr>
            </a:lvl1pPr>
          </a:lstStyle>
          <a:p>
            <a:r>
              <a:rPr lang="en-US"/>
              <a:t>TAP ICON TO ADD PICTURE</a:t>
            </a:r>
          </a:p>
        </p:txBody>
      </p:sp>
      <p:sp>
        <p:nvSpPr>
          <p:cNvPr id="4" name="Title 3">
            <a:extLst>
              <a:ext uri="{FF2B5EF4-FFF2-40B4-BE49-F238E27FC236}">
                <a16:creationId xmlns:a16="http://schemas.microsoft.com/office/drawing/2014/main" id="{A2F076CC-2D7E-4962-8D80-B9AED6B2E867}"/>
              </a:ext>
            </a:extLst>
          </p:cNvPr>
          <p:cNvSpPr>
            <a:spLocks noGrp="1"/>
          </p:cNvSpPr>
          <p:nvPr>
            <p:ph type="title" hasCustomPrompt="1"/>
          </p:nvPr>
        </p:nvSpPr>
        <p:spPr>
          <a:xfrm>
            <a:off x="374403" y="1810161"/>
            <a:ext cx="4385262" cy="1086195"/>
          </a:xfrm>
        </p:spPr>
        <p:txBody>
          <a:bodyPr/>
          <a:lstStyle>
            <a:lvl1pPr>
              <a:defRPr lang="en-US" sz="3529" b="1" kern="1200" cap="none" spc="0" baseline="0" dirty="0" smtClean="0">
                <a:ln w="3175">
                  <a:noFill/>
                </a:ln>
                <a:gradFill>
                  <a:gsLst>
                    <a:gs pos="2703">
                      <a:srgbClr val="FFFFFF"/>
                    </a:gs>
                    <a:gs pos="100000">
                      <a:srgbClr val="FFFFFF"/>
                    </a:gs>
                  </a:gsLst>
                  <a:lin ang="5400000" scaled="0"/>
                </a:gradFill>
                <a:effectLst/>
                <a:latin typeface="Segoe UI" panose="020B0502040204020203" pitchFamily="34" charset="0"/>
                <a:ea typeface="+mn-ea"/>
                <a:cs typeface="Segoe UI" pitchFamily="34" charset="0"/>
              </a:defRPr>
            </a:lvl1pPr>
          </a:lstStyle>
          <a:p>
            <a:r>
              <a:rPr lang="en-US"/>
              <a:t>Click to edit headline</a:t>
            </a:r>
          </a:p>
        </p:txBody>
      </p:sp>
      <p:sp>
        <p:nvSpPr>
          <p:cNvPr id="3" name="Text Placeholder 2">
            <a:extLst>
              <a:ext uri="{FF2B5EF4-FFF2-40B4-BE49-F238E27FC236}">
                <a16:creationId xmlns:a16="http://schemas.microsoft.com/office/drawing/2014/main" id="{8DE4782B-A4F8-496F-B97A-AFA4746C54AA}"/>
              </a:ext>
            </a:extLst>
          </p:cNvPr>
          <p:cNvSpPr>
            <a:spLocks noGrp="1"/>
          </p:cNvSpPr>
          <p:nvPr>
            <p:ph type="body" sz="quarter" idx="11" hasCustomPrompt="1"/>
          </p:nvPr>
        </p:nvSpPr>
        <p:spPr>
          <a:xfrm>
            <a:off x="374402" y="3159016"/>
            <a:ext cx="4709411" cy="301749"/>
          </a:xfrm>
        </p:spPr>
        <p:txBody>
          <a:bodyPr/>
          <a:lstStyle>
            <a:lvl1pPr marL="0" indent="0">
              <a:buNone/>
              <a:defRPr lang="en-US" sz="1961" b="0" kern="1200" cap="none" spc="-10" baseline="0" dirty="0" smtClean="0">
                <a:ln w="3175">
                  <a:noFill/>
                </a:ln>
                <a:gradFill>
                  <a:gsLst>
                    <a:gs pos="8108">
                      <a:srgbClr val="FFFFFF"/>
                    </a:gs>
                    <a:gs pos="50000">
                      <a:srgbClr val="FFFFFF"/>
                    </a:gs>
                  </a:gsLst>
                  <a:lin ang="5400000" scaled="0"/>
                </a:gradFill>
                <a:effectLst/>
                <a:latin typeface="Segoe UI" panose="020B0502040204020203" pitchFamily="34" charset="0"/>
                <a:ea typeface="+mn-ea"/>
                <a:cs typeface="Segoe UI" pitchFamily="34" charset="0"/>
              </a:defRPr>
            </a:lvl1pPr>
          </a:lstStyle>
          <a:p>
            <a:pPr lvl="0"/>
            <a:r>
              <a:rPr lang="en-US"/>
              <a:t>Click to edit </a:t>
            </a:r>
            <a:r>
              <a:rPr lang="en-US" err="1"/>
              <a:t>subheader</a:t>
            </a:r>
            <a:endParaRPr lang="en-US"/>
          </a:p>
        </p:txBody>
      </p:sp>
      <p:sp>
        <p:nvSpPr>
          <p:cNvPr id="13" name="Text Placeholder 12">
            <a:extLst>
              <a:ext uri="{FF2B5EF4-FFF2-40B4-BE49-F238E27FC236}">
                <a16:creationId xmlns:a16="http://schemas.microsoft.com/office/drawing/2014/main" id="{F4209694-7CAE-43A8-857C-3CE579667D7D}"/>
              </a:ext>
            </a:extLst>
          </p:cNvPr>
          <p:cNvSpPr>
            <a:spLocks noGrp="1"/>
          </p:cNvSpPr>
          <p:nvPr>
            <p:ph type="body" sz="quarter" idx="12" hasCustomPrompt="1"/>
          </p:nvPr>
        </p:nvSpPr>
        <p:spPr>
          <a:xfrm>
            <a:off x="1030888" y="5612416"/>
            <a:ext cx="4002786" cy="271613"/>
          </a:xfrm>
        </p:spPr>
        <p:txBody>
          <a:bodyPr/>
          <a:lstStyle>
            <a:lvl1pPr marL="0" indent="0">
              <a:buNone/>
              <a:defRPr lang="en-US" sz="1765" b="0" kern="1200" dirty="0">
                <a:solidFill>
                  <a:schemeClr val="tx1"/>
                </a:solidFill>
                <a:latin typeface="+mn-lt"/>
                <a:ea typeface="+mn-ea"/>
                <a:cs typeface="+mn-cs"/>
              </a:defRPr>
            </a:lvl1pPr>
          </a:lstStyle>
          <a:p>
            <a:pPr lvl="0"/>
            <a:r>
              <a:rPr lang="en-US"/>
              <a:t>aka.ms/insert-URL-here</a:t>
            </a:r>
          </a:p>
        </p:txBody>
      </p:sp>
    </p:spTree>
    <p:extLst>
      <p:ext uri="{BB962C8B-B14F-4D97-AF65-F5344CB8AC3E}">
        <p14:creationId xmlns:p14="http://schemas.microsoft.com/office/powerpoint/2010/main" val="3982197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9BECAF6-01D1-4A07-92FE-B5395A1F592C}"/>
              </a:ext>
            </a:extLst>
          </p:cNvPr>
          <p:cNvSpPr>
            <a:spLocks noGrp="1"/>
          </p:cNvSpPr>
          <p:nvPr>
            <p:ph type="body" sz="quarter" idx="16"/>
          </p:nvPr>
        </p:nvSpPr>
        <p:spPr>
          <a:xfrm>
            <a:off x="588963" y="1011238"/>
            <a:ext cx="11020425" cy="276999"/>
          </a:xfrm>
        </p:spPr>
        <p:txBody>
          <a:bodyPr/>
          <a:lstStyle>
            <a:lvl1pPr marL="0" indent="0" algn="ctr">
              <a:buNone/>
              <a:defRPr kumimoji="0" lang="en-US" sz="1800" b="0" i="0" u="none" strike="noStrike" kern="1200" cap="none" spc="0" normalizeH="0" baseline="0" dirty="0" smtClean="0">
                <a:ln>
                  <a:noFill/>
                </a:ln>
                <a:solidFill>
                  <a:srgbClr val="0078D7"/>
                </a:solidFill>
                <a:effectLst/>
                <a:uLnTx/>
                <a:uFillTx/>
                <a:latin typeface="Segoe UI Semibold"/>
                <a:ea typeface="+mn-ea"/>
                <a:cs typeface="Segoe UI" pitchFamily="34" charset="0"/>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Edit Master text styles</a:t>
            </a:r>
          </a:p>
        </p:txBody>
      </p:sp>
    </p:spTree>
    <p:extLst>
      <p:ext uri="{BB962C8B-B14F-4D97-AF65-F5344CB8AC3E}">
        <p14:creationId xmlns:p14="http://schemas.microsoft.com/office/powerpoint/2010/main" val="317136361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81E6-B314-4600-8EEF-4F4F336732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A01B1F-4F9A-4B0B-8B34-653903C9A1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3286593"/>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900797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2259062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4239552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89148287"/>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71746109"/>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9927589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447644886"/>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08040235"/>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56408358"/>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63769707"/>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796241540"/>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3122226"/>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4406926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225576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708996072"/>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04752461"/>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08070228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6275874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40995551"/>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73909031"/>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30779393"/>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389682150"/>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9135985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3772764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32118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165625150"/>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4107160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70190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8190392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3C3BE-B5B4-48D6-B1DA-33C0C2643D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965DA9F-3660-46A7-AFAE-E28CFC31E5EA}"/>
              </a:ext>
            </a:extLst>
          </p:cNvPr>
          <p:cNvSpPr>
            <a:spLocks noGrp="1"/>
          </p:cNvSpPr>
          <p:nvPr>
            <p:ph type="dt" sz="half" idx="10"/>
          </p:nvPr>
        </p:nvSpPr>
        <p:spPr/>
        <p:txBody>
          <a:bodyPr/>
          <a:lstStyle/>
          <a:p>
            <a:fld id="{5E590772-D230-4A71-B0D4-E26AD6BE4A36}" type="datetimeFigureOut">
              <a:rPr lang="en-US" smtClean="0"/>
              <a:t>5/18/2020</a:t>
            </a:fld>
            <a:endParaRPr lang="en-US"/>
          </a:p>
        </p:txBody>
      </p:sp>
      <p:sp>
        <p:nvSpPr>
          <p:cNvPr id="4" name="Footer Placeholder 3">
            <a:extLst>
              <a:ext uri="{FF2B5EF4-FFF2-40B4-BE49-F238E27FC236}">
                <a16:creationId xmlns:a16="http://schemas.microsoft.com/office/drawing/2014/main" id="{987DBEC1-C556-4CA3-8BAA-F53036066C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00FB8A-4FCC-44EF-8C1C-63C30A4669D4}"/>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379676152"/>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a:t>
            </a:r>
          </a:p>
        </p:txBody>
      </p:sp>
    </p:spTree>
    <p:extLst>
      <p:ext uri="{BB962C8B-B14F-4D97-AF65-F5344CB8AC3E}">
        <p14:creationId xmlns:p14="http://schemas.microsoft.com/office/powerpoint/2010/main" val="3027996653"/>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5138B-812C-4AE5-8E0D-7F24011301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8F410AD-45D8-4D39-B669-C9CB9B02D5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1EEAA1-B0CE-4D77-A850-D9A87D90D8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A9A7B72-DBB1-4AA1-9012-2AE9681A2AF0}"/>
              </a:ext>
            </a:extLst>
          </p:cNvPr>
          <p:cNvSpPr>
            <a:spLocks noGrp="1"/>
          </p:cNvSpPr>
          <p:nvPr>
            <p:ph type="dt" sz="half" idx="10"/>
          </p:nvPr>
        </p:nvSpPr>
        <p:spPr/>
        <p:txBody>
          <a:bodyPr/>
          <a:lstStyle/>
          <a:p>
            <a:fld id="{5E590772-D230-4A71-B0D4-E26AD6BE4A36}" type="datetimeFigureOut">
              <a:rPr lang="en-US" smtClean="0"/>
              <a:t>5/18/2020</a:t>
            </a:fld>
            <a:endParaRPr lang="en-US"/>
          </a:p>
        </p:txBody>
      </p:sp>
      <p:sp>
        <p:nvSpPr>
          <p:cNvPr id="6" name="Footer Placeholder 5">
            <a:extLst>
              <a:ext uri="{FF2B5EF4-FFF2-40B4-BE49-F238E27FC236}">
                <a16:creationId xmlns:a16="http://schemas.microsoft.com/office/drawing/2014/main" id="{23A4EC6D-A116-4F5D-92CF-BE0B0F6B91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4F9E84-6821-4814-A5DA-B421FE337506}"/>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2116145268"/>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3991678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81199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Walk-in">
    <p:bg bwMode="auto">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FC95DB8-8138-4E3F-9EAB-47413B528D21}"/>
              </a:ext>
              <a:ext uri="{C183D7F6-B498-43B3-948B-1728B52AA6E4}">
                <adec:decorative xmlns:adec="http://schemas.microsoft.com/office/drawing/2017/decorative" val="1"/>
              </a:ext>
            </a:extLst>
          </p:cNvPr>
          <p:cNvPicPr>
            <a:picLocks noChangeAspect="1"/>
          </p:cNvPicPr>
          <p:nvPr userDrawn="1"/>
        </p:nvPicPr>
        <p:blipFill>
          <a:blip r:embed="rId2">
            <a:alphaModFix amt="78000"/>
            <a:extLst>
              <a:ext uri="{BEBA8EAE-BF5A-486C-A8C5-ECC9F3942E4B}">
                <a14:imgProps xmlns:a14="http://schemas.microsoft.com/office/drawing/2010/main">
                  <a14:imgLayer r:embed="rId3">
                    <a14:imgEffect>
                      <a14:sharpenSoften amount="-20000"/>
                    </a14:imgEffect>
                    <a14:imgEffect>
                      <a14:saturation sat="85000"/>
                    </a14:imgEffect>
                    <a14:imgEffect>
                      <a14:brightnessContrast bright="5000" contrast="-10000"/>
                    </a14:imgEffect>
                  </a14:imgLayer>
                </a14:imgProps>
              </a:ext>
            </a:extLst>
          </a:blip>
          <a:stretch>
            <a:fillRect/>
          </a:stretch>
        </p:blipFill>
        <p:spPr bwMode="ltGray">
          <a:xfrm>
            <a:off x="0" y="0"/>
            <a:ext cx="12181810" cy="6854348"/>
          </a:xfrm>
          <a:prstGeom prst="rect">
            <a:avLst/>
          </a:prstGeom>
        </p:spPr>
      </p:pic>
      <p:sp>
        <p:nvSpPr>
          <p:cNvPr id="10" name="Rectangle 9">
            <a:extLst>
              <a:ext uri="{FF2B5EF4-FFF2-40B4-BE49-F238E27FC236}">
                <a16:creationId xmlns:a16="http://schemas.microsoft.com/office/drawing/2014/main" id="{6F57E9C9-91CB-4F93-8EA5-0CE6D74622F0}"/>
              </a:ext>
              <a:ext uri="{C183D7F6-B498-43B3-948B-1728B52AA6E4}">
                <adec:decorative xmlns:adec="http://schemas.microsoft.com/office/drawing/2017/decorative" val="1"/>
              </a:ext>
            </a:extLst>
          </p:cNvPr>
          <p:cNvSpPr/>
          <p:nvPr userDrawn="1"/>
        </p:nvSpPr>
        <p:spPr bwMode="auto">
          <a:xfrm>
            <a:off x="0" y="0"/>
            <a:ext cx="12191999" cy="6858000"/>
          </a:xfrm>
          <a:prstGeom prst="rect">
            <a:avLst/>
          </a:prstGeom>
          <a:gradFill flip="none" rotWithShape="1">
            <a:gsLst>
              <a:gs pos="53000">
                <a:schemeClr val="bg1">
                  <a:alpha val="78000"/>
                </a:schemeClr>
              </a:gs>
              <a:gs pos="72000">
                <a:schemeClr val="bg1">
                  <a:alpha val="0"/>
                </a:schemeClr>
              </a:gs>
            </a:gsLst>
            <a:lin ang="3000000" scaled="0"/>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4"/>
          <a:stretch>
            <a:fillRect/>
          </a:stretch>
        </p:blipFill>
        <p:spPr bwMode="gray">
          <a:xfrm>
            <a:off x="584200" y="5984304"/>
            <a:ext cx="1366440" cy="292608"/>
          </a:xfrm>
          <a:prstGeom prst="rect">
            <a:avLst/>
          </a:prstGeom>
        </p:spPr>
      </p:pic>
      <p:pic>
        <p:nvPicPr>
          <p:cNvPr id="7" name="Picture 6">
            <a:extLst>
              <a:ext uri="{FF2B5EF4-FFF2-40B4-BE49-F238E27FC236}">
                <a16:creationId xmlns:a16="http://schemas.microsoft.com/office/drawing/2014/main" id="{832DFEEB-2F28-45D6-A81A-F2B79C593887}"/>
              </a:ext>
              <a:ext uri="{C183D7F6-B498-43B3-948B-1728B52AA6E4}">
                <adec:decorative xmlns:adec="http://schemas.microsoft.com/office/drawing/2017/decorative" val="1"/>
              </a:ext>
            </a:extLst>
          </p:cNvPr>
          <p:cNvPicPr>
            <a:picLocks noChangeAspect="1"/>
          </p:cNvPicPr>
          <p:nvPr userDrawn="1"/>
        </p:nvPicPr>
        <p:blipFill rotWithShape="1">
          <a:blip r:embed="rId5"/>
          <a:srcRect l="69" t="430" r="-69" b="70738"/>
          <a:stretch/>
        </p:blipFill>
        <p:spPr bwMode="ltGray">
          <a:xfrm>
            <a:off x="0" y="0"/>
            <a:ext cx="12190271" cy="585788"/>
          </a:xfrm>
          <a:prstGeom prst="rect">
            <a:avLst/>
          </a:prstGeom>
        </p:spPr>
      </p:pic>
      <p:pic>
        <p:nvPicPr>
          <p:cNvPr id="8" name="Picture 7" descr="MLADS logo, black version">
            <a:extLst>
              <a:ext uri="{FF2B5EF4-FFF2-40B4-BE49-F238E27FC236}">
                <a16:creationId xmlns:a16="http://schemas.microsoft.com/office/drawing/2014/main" id="{C2A8E158-1DB8-4576-BD9E-5CFB55056A77}"/>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bwMode="black">
          <a:xfrm>
            <a:off x="584200" y="2455849"/>
            <a:ext cx="3739222" cy="995392"/>
          </a:xfrm>
          <a:prstGeom prst="rect">
            <a:avLst/>
          </a:prstGeom>
        </p:spPr>
      </p:pic>
      <p:sp>
        <p:nvSpPr>
          <p:cNvPr id="3" name="TextBox 2">
            <a:extLst>
              <a:ext uri="{FF2B5EF4-FFF2-40B4-BE49-F238E27FC236}">
                <a16:creationId xmlns:a16="http://schemas.microsoft.com/office/drawing/2014/main" id="{86078402-F0EE-477F-AF06-C17F12D02B15}"/>
              </a:ext>
            </a:extLst>
          </p:cNvPr>
          <p:cNvSpPr txBox="1"/>
          <p:nvPr userDrawn="1"/>
        </p:nvSpPr>
        <p:spPr>
          <a:xfrm>
            <a:off x="584200" y="4820614"/>
            <a:ext cx="5239512" cy="677108"/>
          </a:xfrm>
          <a:prstGeom prst="rect">
            <a:avLst/>
          </a:prstGeom>
        </p:spPr>
        <p:txBody>
          <a:bodyPr vert="horz" wrap="square" lIns="0" tIns="0" rIns="0" bIns="0" rtlCol="0">
            <a:spAutoFit/>
          </a:bodyPr>
          <a:lstStyle>
            <a:lvl1pPr marR="0" lvl="0" indent="0" algn="r" defTabSz="932742" fontAlgn="auto">
              <a:lnSpc>
                <a:spcPct val="100000"/>
              </a:lnSpc>
              <a:spcBef>
                <a:spcPct val="20000"/>
              </a:spcBef>
              <a:spcAft>
                <a:spcPts val="0"/>
              </a:spcAft>
              <a:buClrTx/>
              <a:buSzPct val="90000"/>
              <a:buFont typeface="Wingdings" panose="05000000000000000000" pitchFamily="2" charset="2"/>
              <a:buNone/>
              <a:tabLst/>
              <a:defRPr sz="2200" cap="all" spc="0" baseline="0">
                <a:gradFill>
                  <a:gsLst>
                    <a:gs pos="2917">
                      <a:srgbClr val="FFFFFF"/>
                    </a:gs>
                    <a:gs pos="30000">
                      <a:srgbClr val="FFFFFF"/>
                    </a:gs>
                  </a:gsLst>
                  <a:lin ang="5400000" scaled="0"/>
                </a:gradFill>
                <a:cs typeface="Segoe UI Semilight" panose="020B04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June 2–4, 2020</a:t>
            </a:r>
            <a:br>
              <a:rPr kumimoji="0" lang="en-US" sz="22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br>
            <a:r>
              <a:rPr kumimoji="0" lang="en-US" sz="22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June 9–11, 2020</a:t>
            </a:r>
          </a:p>
        </p:txBody>
      </p:sp>
      <p:sp>
        <p:nvSpPr>
          <p:cNvPr id="4" name="Rectangle 3">
            <a:extLst>
              <a:ext uri="{FF2B5EF4-FFF2-40B4-BE49-F238E27FC236}">
                <a16:creationId xmlns:a16="http://schemas.microsoft.com/office/drawing/2014/main" id="{4BB3BC43-309D-4192-B0A8-D21A79D47C8C}"/>
              </a:ext>
            </a:extLst>
          </p:cNvPr>
          <p:cNvSpPr/>
          <p:nvPr userDrawn="1"/>
        </p:nvSpPr>
        <p:spPr>
          <a:xfrm>
            <a:off x="584200" y="3618450"/>
            <a:ext cx="6096000" cy="715581"/>
          </a:xfrm>
          <a:prstGeom prst="rect">
            <a:avLst/>
          </a:prstGeom>
        </p:spPr>
        <p:txBody>
          <a:bodyPr vert="horz" wrap="square" lIns="0" tIns="0" rIns="0" bIns="0" rtlCol="0" anchor="t">
            <a:spAutoFit/>
          </a:bodyPr>
          <a:lstStyle/>
          <a:p>
            <a:pPr marL="0" marR="0" lvl="0" indent="0" algn="l" defTabSz="932742" rtl="0" eaLnBrk="1" fontAlgn="auto" latinLnBrk="0" hangingPunct="1">
              <a:lnSpc>
                <a:spcPct val="110000"/>
              </a:lnSpc>
              <a:spcBef>
                <a:spcPct val="0"/>
              </a:spcBef>
              <a:spcAft>
                <a:spcPts val="0"/>
              </a:spcAft>
              <a:buClrTx/>
              <a:buSzTx/>
              <a:buFontTx/>
              <a:buNone/>
              <a:tabLst/>
              <a:defRPr/>
            </a:pPr>
            <a:r>
              <a:rPr kumimoji="0" lang="en-US" sz="2200" b="0" i="0" u="none" strike="noStrike" kern="1200" cap="none" spc="-50" normalizeH="0" baseline="0" noProof="0" dirty="0">
                <a:ln w="3175">
                  <a:noFill/>
                </a:ln>
                <a:solidFill>
                  <a:schemeClr val="tx1"/>
                </a:solidFill>
                <a:effectLst/>
                <a:uLnTx/>
                <a:uFillTx/>
                <a:latin typeface="Segoe UI"/>
                <a:ea typeface="+mn-ea"/>
                <a:cs typeface="Segoe UI Semilight" panose="020B0402040204020203" pitchFamily="34" charset="0"/>
              </a:rPr>
              <a:t>MACHINE LEARNING, AI,</a:t>
            </a:r>
            <a:br>
              <a:rPr kumimoji="0" lang="en-US" sz="2200" b="0" i="0" u="none" strike="noStrike" kern="1200" cap="none" spc="-50" normalizeH="0" baseline="0" noProof="0" dirty="0">
                <a:ln w="3175">
                  <a:noFill/>
                </a:ln>
                <a:solidFill>
                  <a:schemeClr val="tx1"/>
                </a:solidFill>
                <a:effectLst/>
                <a:uLnTx/>
                <a:uFillTx/>
                <a:latin typeface="Segoe UI"/>
                <a:ea typeface="+mn-ea"/>
                <a:cs typeface="Segoe UI Semilight" panose="020B0402040204020203" pitchFamily="34" charset="0"/>
              </a:rPr>
            </a:br>
            <a:r>
              <a:rPr kumimoji="0" lang="en-US" sz="2200" b="0" i="0" u="none" strike="noStrike" kern="1200" cap="none" spc="-50" normalizeH="0" baseline="0" noProof="0" dirty="0">
                <a:ln w="3175">
                  <a:noFill/>
                </a:ln>
                <a:solidFill>
                  <a:schemeClr val="tx1"/>
                </a:solidFill>
                <a:effectLst/>
                <a:uLnTx/>
                <a:uFillTx/>
                <a:latin typeface="Segoe UI"/>
                <a:ea typeface="+mn-ea"/>
                <a:cs typeface="Segoe UI Semilight" panose="020B0402040204020203" pitchFamily="34" charset="0"/>
              </a:rPr>
              <a:t>AND DATA SCIENCE CONFERENCE</a:t>
            </a:r>
          </a:p>
        </p:txBody>
      </p:sp>
    </p:spTree>
    <p:extLst>
      <p:ext uri="{BB962C8B-B14F-4D97-AF65-F5344CB8AC3E}">
        <p14:creationId xmlns:p14="http://schemas.microsoft.com/office/powerpoint/2010/main" val="2805931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0A6599-C526-4050-825E-D4A7CF295D86}"/>
              </a:ext>
              <a:ext uri="{C183D7F6-B498-43B3-948B-1728B52AA6E4}">
                <adec:decorative xmlns:adec="http://schemas.microsoft.com/office/drawing/2017/decorative" val="1"/>
              </a:ext>
            </a:extLst>
          </p:cNvPr>
          <p:cNvPicPr>
            <a:picLocks noChangeAspect="1"/>
          </p:cNvPicPr>
          <p:nvPr userDrawn="1"/>
        </p:nvPicPr>
        <p:blipFill>
          <a:blip r:embed="rId2">
            <a:alphaModFix amt="78000"/>
            <a:extLst>
              <a:ext uri="{BEBA8EAE-BF5A-486C-A8C5-ECC9F3942E4B}">
                <a14:imgProps xmlns:a14="http://schemas.microsoft.com/office/drawing/2010/main">
                  <a14:imgLayer r:embed="rId3">
                    <a14:imgEffect>
                      <a14:sharpenSoften amount="-20000"/>
                    </a14:imgEffect>
                    <a14:imgEffect>
                      <a14:saturation sat="85000"/>
                    </a14:imgEffect>
                    <a14:imgEffect>
                      <a14:brightnessContrast bright="5000" contrast="-10000"/>
                    </a14:imgEffect>
                  </a14:imgLayer>
                </a14:imgProps>
              </a:ext>
            </a:extLst>
          </a:blip>
          <a:stretch>
            <a:fillRect/>
          </a:stretch>
        </p:blipFill>
        <p:spPr bwMode="ltGray">
          <a:xfrm>
            <a:off x="0" y="0"/>
            <a:ext cx="12181810" cy="6854348"/>
          </a:xfrm>
          <a:prstGeom prst="rect">
            <a:avLst/>
          </a:prstGeom>
        </p:spPr>
      </p:pic>
      <p:sp>
        <p:nvSpPr>
          <p:cNvPr id="8" name="Rectangle 7">
            <a:extLst>
              <a:ext uri="{FF2B5EF4-FFF2-40B4-BE49-F238E27FC236}">
                <a16:creationId xmlns:a16="http://schemas.microsoft.com/office/drawing/2014/main" id="{A4560F29-F051-46B9-B3CE-7EEAD4F6D850}"/>
              </a:ext>
              <a:ext uri="{C183D7F6-B498-43B3-948B-1728B52AA6E4}">
                <adec:decorative xmlns:adec="http://schemas.microsoft.com/office/drawing/2017/decorative" val="1"/>
              </a:ext>
            </a:extLst>
          </p:cNvPr>
          <p:cNvSpPr/>
          <p:nvPr userDrawn="1"/>
        </p:nvSpPr>
        <p:spPr bwMode="auto">
          <a:xfrm>
            <a:off x="0" y="0"/>
            <a:ext cx="12191999" cy="6858000"/>
          </a:xfrm>
          <a:prstGeom prst="rect">
            <a:avLst/>
          </a:prstGeom>
          <a:gradFill flip="none" rotWithShape="1">
            <a:gsLst>
              <a:gs pos="0">
                <a:schemeClr val="bg1"/>
              </a:gs>
              <a:gs pos="72000">
                <a:schemeClr val="bg1">
                  <a:alpha val="0"/>
                </a:schemeClr>
              </a:gs>
            </a:gsLst>
            <a:lin ang="4800000" scaled="0"/>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4"/>
          <a:stretch>
            <a:fillRect/>
          </a:stretch>
        </p:blipFill>
        <p:spPr bwMode="gray">
          <a:xfrm>
            <a:off x="584200" y="585788"/>
            <a:ext cx="1366440" cy="292608"/>
          </a:xfrm>
          <a:prstGeom prst="rect">
            <a:avLst/>
          </a:prstGeom>
        </p:spPr>
      </p:pic>
    </p:spTree>
    <p:extLst>
      <p:ext uri="{BB962C8B-B14F-4D97-AF65-F5344CB8AC3E}">
        <p14:creationId xmlns:p14="http://schemas.microsoft.com/office/powerpoint/2010/main" val="1832397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0A6599-C526-4050-825E-D4A7CF295D86}"/>
              </a:ext>
              <a:ext uri="{C183D7F6-B498-43B3-948B-1728B52AA6E4}">
                <adec:decorative xmlns:adec="http://schemas.microsoft.com/office/drawing/2017/decorative" val="1"/>
              </a:ext>
            </a:extLst>
          </p:cNvPr>
          <p:cNvPicPr>
            <a:picLocks noChangeAspect="1"/>
          </p:cNvPicPr>
          <p:nvPr userDrawn="1"/>
        </p:nvPicPr>
        <p:blipFill rotWithShape="1">
          <a:blip r:embed="rId2">
            <a:alphaModFix amt="78000"/>
            <a:extLst>
              <a:ext uri="{BEBA8EAE-BF5A-486C-A8C5-ECC9F3942E4B}">
                <a14:imgProps xmlns:a14="http://schemas.microsoft.com/office/drawing/2010/main">
                  <a14:imgLayer r:embed="rId3">
                    <a14:imgEffect>
                      <a14:sharpenSoften amount="-20000"/>
                    </a14:imgEffect>
                    <a14:imgEffect>
                      <a14:saturation sat="85000"/>
                    </a14:imgEffect>
                    <a14:imgEffect>
                      <a14:brightnessContrast bright="5000" contrast="-10000"/>
                    </a14:imgEffect>
                  </a14:imgLayer>
                </a14:imgProps>
              </a:ext>
            </a:extLst>
          </a:blip>
          <a:srcRect r="56213"/>
          <a:stretch/>
        </p:blipFill>
        <p:spPr bwMode="ltGray">
          <a:xfrm>
            <a:off x="0" y="0"/>
            <a:ext cx="5334000" cy="6854348"/>
          </a:xfrm>
          <a:prstGeom prst="rect">
            <a:avLst/>
          </a:prstGeom>
        </p:spPr>
      </p:pic>
      <p:sp>
        <p:nvSpPr>
          <p:cNvPr id="8" name="Rectangle 7">
            <a:extLst>
              <a:ext uri="{FF2B5EF4-FFF2-40B4-BE49-F238E27FC236}">
                <a16:creationId xmlns:a16="http://schemas.microsoft.com/office/drawing/2014/main" id="{A4560F29-F051-46B9-B3CE-7EEAD4F6D850}"/>
              </a:ext>
              <a:ext uri="{C183D7F6-B498-43B3-948B-1728B52AA6E4}">
                <adec:decorative xmlns:adec="http://schemas.microsoft.com/office/drawing/2017/decorative" val="1"/>
              </a:ext>
            </a:extLst>
          </p:cNvPr>
          <p:cNvSpPr/>
          <p:nvPr userDrawn="1"/>
        </p:nvSpPr>
        <p:spPr bwMode="auto">
          <a:xfrm>
            <a:off x="0" y="0"/>
            <a:ext cx="12191999" cy="6858000"/>
          </a:xfrm>
          <a:prstGeom prst="rect">
            <a:avLst/>
          </a:prstGeom>
          <a:gradFill flip="none" rotWithShape="1">
            <a:gsLst>
              <a:gs pos="0">
                <a:schemeClr val="bg1"/>
              </a:gs>
              <a:gs pos="72000">
                <a:schemeClr val="bg1">
                  <a:alpha val="0"/>
                </a:schemeClr>
              </a:gs>
            </a:gsLst>
            <a:lin ang="4800000" scaled="0"/>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979778"/>
            <a:ext cx="416052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416052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4"/>
          <a:stretch>
            <a:fillRect/>
          </a:stretch>
        </p:blipFill>
        <p:spPr bwMode="gray">
          <a:xfrm>
            <a:off x="584200" y="585788"/>
            <a:ext cx="1366440" cy="292608"/>
          </a:xfrm>
          <a:prstGeom prst="rect">
            <a:avLst/>
          </a:prstGeom>
        </p:spPr>
      </p:pic>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4992B10F-D77D-4430-9F42-E603C8467B58}"/>
              </a:ext>
            </a:extLst>
          </p:cNvPr>
          <p:cNvSpPr>
            <a:spLocks noGrp="1"/>
          </p:cNvSpPr>
          <p:nvPr>
            <p:ph type="pic" sz="quarter" idx="11" hasCustomPrompt="1"/>
          </p:nvPr>
        </p:nvSpPr>
        <p:spPr bwMode="ltGray">
          <a:xfrm>
            <a:off x="5334000" y="0"/>
            <a:ext cx="6858000" cy="6858000"/>
          </a:xfrm>
          <a:blipFill>
            <a:blip r:embed="rId5"/>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901846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extBox 4">
            <a:extLst>
              <a:ext uri="{FF2B5EF4-FFF2-40B4-BE49-F238E27FC236}">
                <a16:creationId xmlns:a16="http://schemas.microsoft.com/office/drawing/2014/main" id="{4D978A70-CEEB-40C4-BA0A-A80B1237F4BE}"/>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24565061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6809046C-B53B-4854-A200-75722BFB7D81}"/>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2629221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6981165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Box 6">
            <a:extLst>
              <a:ext uri="{FF2B5EF4-FFF2-40B4-BE49-F238E27FC236}">
                <a16:creationId xmlns:a16="http://schemas.microsoft.com/office/drawing/2014/main" id="{8D7902B6-2BAC-48BA-A42E-7D2A5F918E9F}"/>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41710000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D427F79D-0B18-4D53-8396-3DEFEF78F18F}"/>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13550013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
        <p:nvSpPr>
          <p:cNvPr id="3" name="TextBox 2">
            <a:extLst>
              <a:ext uri="{FF2B5EF4-FFF2-40B4-BE49-F238E27FC236}">
                <a16:creationId xmlns:a16="http://schemas.microsoft.com/office/drawing/2014/main" id="{419B29CB-1255-4D58-B6FF-1301A07E7F93}"/>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20541280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
        <p:nvSpPr>
          <p:cNvPr id="3" name="TextBox 2">
            <a:extLst>
              <a:ext uri="{FF2B5EF4-FFF2-40B4-BE49-F238E27FC236}">
                <a16:creationId xmlns:a16="http://schemas.microsoft.com/office/drawing/2014/main" id="{4A76196A-8B00-42C5-ACF7-087823E4A48C}"/>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6290809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Box 6">
            <a:extLst>
              <a:ext uri="{FF2B5EF4-FFF2-40B4-BE49-F238E27FC236}">
                <a16:creationId xmlns:a16="http://schemas.microsoft.com/office/drawing/2014/main" id="{F806186E-674E-4F38-B107-3C873A1E99D6}"/>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269647692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6" name="TextBox 5">
            <a:extLst>
              <a:ext uri="{FF2B5EF4-FFF2-40B4-BE49-F238E27FC236}">
                <a16:creationId xmlns:a16="http://schemas.microsoft.com/office/drawing/2014/main" id="{25FFB198-A971-4E4A-B923-AF4F70B03EA4}"/>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6936100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6" name="TextBox 5">
            <a:extLst>
              <a:ext uri="{FF2B5EF4-FFF2-40B4-BE49-F238E27FC236}">
                <a16:creationId xmlns:a16="http://schemas.microsoft.com/office/drawing/2014/main" id="{A01176C8-FB71-446B-8331-420AFC0F3682}"/>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285603538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002687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4018019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2637345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9376-5B32-48DE-A19D-4A4A08BBE1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5BDB64C-1A6C-48CA-86D1-611CA81809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BD945CD-D0D9-41A9-9FC8-11789761792A}"/>
              </a:ext>
            </a:extLst>
          </p:cNvPr>
          <p:cNvSpPr>
            <a:spLocks noGrp="1"/>
          </p:cNvSpPr>
          <p:nvPr>
            <p:ph type="dt" sz="half" idx="10"/>
          </p:nvPr>
        </p:nvSpPr>
        <p:spPr/>
        <p:txBody>
          <a:bodyPr/>
          <a:lstStyle/>
          <a:p>
            <a:fld id="{5E590772-D230-4A71-B0D4-E26AD6BE4A36}" type="datetimeFigureOut">
              <a:rPr lang="en-US" smtClean="0"/>
              <a:t>5/18/2020</a:t>
            </a:fld>
            <a:endParaRPr lang="en-US"/>
          </a:p>
        </p:txBody>
      </p:sp>
      <p:sp>
        <p:nvSpPr>
          <p:cNvPr id="5" name="Footer Placeholder 4">
            <a:extLst>
              <a:ext uri="{FF2B5EF4-FFF2-40B4-BE49-F238E27FC236}">
                <a16:creationId xmlns:a16="http://schemas.microsoft.com/office/drawing/2014/main" id="{E319160B-2CEA-425D-B60D-2CC2938755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BA2DD2-F4D5-4BE5-A087-0638F98E187F}"/>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39865778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512835493"/>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6" name="TextBox 5">
            <a:extLst>
              <a:ext uri="{FF2B5EF4-FFF2-40B4-BE49-F238E27FC236}">
                <a16:creationId xmlns:a16="http://schemas.microsoft.com/office/drawing/2014/main" id="{7B88CD9F-E267-49CF-8DEB-BF96E57730AF}"/>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99254935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3246165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8" name="TextBox 7">
            <a:extLst>
              <a:ext uri="{FF2B5EF4-FFF2-40B4-BE49-F238E27FC236}">
                <a16:creationId xmlns:a16="http://schemas.microsoft.com/office/drawing/2014/main" id="{77A24CB8-7592-42F9-AC69-58DD64D7EF1D}"/>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410321350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5" name="TextBox 14">
            <a:extLst>
              <a:ext uri="{FF2B5EF4-FFF2-40B4-BE49-F238E27FC236}">
                <a16:creationId xmlns:a16="http://schemas.microsoft.com/office/drawing/2014/main" id="{802A2B64-1A65-4B84-8C55-7CA3ECC8212B}"/>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4038548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7" name="TextBox 16">
            <a:extLst>
              <a:ext uri="{FF2B5EF4-FFF2-40B4-BE49-F238E27FC236}">
                <a16:creationId xmlns:a16="http://schemas.microsoft.com/office/drawing/2014/main" id="{CC01E153-0ED8-4553-9DDD-C742E6558B20}"/>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172248472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3CA3A16-7DE4-4C47-B181-72756CF19767}"/>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9902913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Box 6">
            <a:extLst>
              <a:ext uri="{FF2B5EF4-FFF2-40B4-BE49-F238E27FC236}">
                <a16:creationId xmlns:a16="http://schemas.microsoft.com/office/drawing/2014/main" id="{AF104ED5-5F65-4045-9A1F-EBC3EC42AEB1}"/>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34887580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4268D3-A864-467E-A179-4A96D7B38A92}"/>
              </a:ext>
              <a:ext uri="{C183D7F6-B498-43B3-948B-1728B52AA6E4}">
                <adec:decorative xmlns:adec="http://schemas.microsoft.com/office/drawing/2017/decorative" val="1"/>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bwMode="ltGray">
          <a:xfrm flipH="1">
            <a:off x="5095" y="1825"/>
            <a:ext cx="12181810" cy="6854348"/>
          </a:xfrm>
          <a:prstGeom prst="rect">
            <a:avLst/>
          </a:prstGeom>
        </p:spPr>
      </p:pic>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
        <p:nvSpPr>
          <p:cNvPr id="6" name="TextBox 5">
            <a:extLst>
              <a:ext uri="{FF2B5EF4-FFF2-40B4-BE49-F238E27FC236}">
                <a16:creationId xmlns:a16="http://schemas.microsoft.com/office/drawing/2014/main" id="{D1C5F54D-0880-4182-8DC6-171745814BE5}"/>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4211550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950575-0641-4EE4-AE3C-C4C212CBB7AD}"/>
              </a:ext>
              <a:ext uri="{C183D7F6-B498-43B3-948B-1728B52AA6E4}">
                <adec:decorative xmlns:adec="http://schemas.microsoft.com/office/drawing/2017/decorative" val="1"/>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bwMode="ltGray">
          <a:xfrm flipH="1">
            <a:off x="5095" y="1825"/>
            <a:ext cx="12181810" cy="6854348"/>
          </a:xfrm>
          <a:prstGeom prst="rect">
            <a:avLst/>
          </a:prstGeom>
        </p:spPr>
      </p:pic>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
        <p:nvSpPr>
          <p:cNvPr id="4" name="TextBox 3">
            <a:extLst>
              <a:ext uri="{FF2B5EF4-FFF2-40B4-BE49-F238E27FC236}">
                <a16:creationId xmlns:a16="http://schemas.microsoft.com/office/drawing/2014/main" id="{1994B762-94D5-4023-B071-1286651AF550}"/>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1146733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
        <p:nvSpPr>
          <p:cNvPr id="3" name="TextBox 2">
            <a:extLst>
              <a:ext uri="{FF2B5EF4-FFF2-40B4-BE49-F238E27FC236}">
                <a16:creationId xmlns:a16="http://schemas.microsoft.com/office/drawing/2014/main" id="{9D16A708-93C7-4C0C-AE63-58674FE52AB6}"/>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33305650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00182606"/>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93AD27-3907-4CB3-8A2A-CA1BB4B6AAE2}"/>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15792522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D58DCA-314C-478B-B8E2-9D1CAECC9736}"/>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23350311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a:extLst>
              <a:ext uri="{FF2B5EF4-FFF2-40B4-BE49-F238E27FC236}">
                <a16:creationId xmlns:a16="http://schemas.microsoft.com/office/drawing/2014/main" id="{ADCBB438-FE6F-4482-BFED-CBD170016FDF}"/>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200865792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hank You">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0A6599-C526-4050-825E-D4A7CF295D86}"/>
              </a:ext>
              <a:ext uri="{C183D7F6-B498-43B3-948B-1728B52AA6E4}">
                <adec:decorative xmlns:adec="http://schemas.microsoft.com/office/drawing/2017/decorative" val="1"/>
              </a:ext>
            </a:extLst>
          </p:cNvPr>
          <p:cNvPicPr>
            <a:picLocks noChangeAspect="1"/>
          </p:cNvPicPr>
          <p:nvPr userDrawn="1"/>
        </p:nvPicPr>
        <p:blipFill>
          <a:blip r:embed="rId2">
            <a:alphaModFix amt="78000"/>
            <a:extLst>
              <a:ext uri="{BEBA8EAE-BF5A-486C-A8C5-ECC9F3942E4B}">
                <a14:imgProps xmlns:a14="http://schemas.microsoft.com/office/drawing/2010/main">
                  <a14:imgLayer r:embed="rId3">
                    <a14:imgEffect>
                      <a14:sharpenSoften amount="-20000"/>
                    </a14:imgEffect>
                    <a14:imgEffect>
                      <a14:saturation sat="85000"/>
                    </a14:imgEffect>
                    <a14:imgEffect>
                      <a14:brightnessContrast bright="5000" contrast="-10000"/>
                    </a14:imgEffect>
                  </a14:imgLayer>
                </a14:imgProps>
              </a:ext>
            </a:extLst>
          </a:blip>
          <a:stretch>
            <a:fillRect/>
          </a:stretch>
        </p:blipFill>
        <p:spPr bwMode="ltGray">
          <a:xfrm>
            <a:off x="0" y="0"/>
            <a:ext cx="12181810" cy="6854348"/>
          </a:xfrm>
          <a:prstGeom prst="rect">
            <a:avLst/>
          </a:prstGeom>
        </p:spPr>
      </p:pic>
      <p:sp>
        <p:nvSpPr>
          <p:cNvPr id="8" name="Rectangle 7">
            <a:extLst>
              <a:ext uri="{FF2B5EF4-FFF2-40B4-BE49-F238E27FC236}">
                <a16:creationId xmlns:a16="http://schemas.microsoft.com/office/drawing/2014/main" id="{A4560F29-F051-46B9-B3CE-7EEAD4F6D850}"/>
              </a:ext>
              <a:ext uri="{C183D7F6-B498-43B3-948B-1728B52AA6E4}">
                <adec:decorative xmlns:adec="http://schemas.microsoft.com/office/drawing/2017/decorative" val="1"/>
              </a:ext>
            </a:extLst>
          </p:cNvPr>
          <p:cNvSpPr/>
          <p:nvPr userDrawn="1"/>
        </p:nvSpPr>
        <p:spPr bwMode="auto">
          <a:xfrm>
            <a:off x="0" y="0"/>
            <a:ext cx="12191999" cy="6858000"/>
          </a:xfrm>
          <a:prstGeom prst="rect">
            <a:avLst/>
          </a:prstGeom>
          <a:gradFill flip="none" rotWithShape="1">
            <a:gsLst>
              <a:gs pos="0">
                <a:schemeClr val="bg1"/>
              </a:gs>
              <a:gs pos="72000">
                <a:schemeClr val="bg1">
                  <a:alpha val="0"/>
                </a:schemeClr>
              </a:gs>
            </a:gsLst>
            <a:lin ang="4800000" scaled="0"/>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979778"/>
            <a:ext cx="914400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sp>
        <p:nvSpPr>
          <p:cNvPr id="10" name="TextBox 9">
            <a:extLst>
              <a:ext uri="{FF2B5EF4-FFF2-40B4-BE49-F238E27FC236}">
                <a16:creationId xmlns:a16="http://schemas.microsoft.com/office/drawing/2014/main" id="{D49B5326-CA83-4FD2-9A65-31D136E6FD15}"/>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16574561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2301158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0156004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4546443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178976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1617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70029383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036004930"/>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933920028"/>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a:t>
            </a:r>
          </a:p>
        </p:txBody>
      </p:sp>
    </p:spTree>
    <p:extLst>
      <p:ext uri="{BB962C8B-B14F-4D97-AF65-F5344CB8AC3E}">
        <p14:creationId xmlns:p14="http://schemas.microsoft.com/office/powerpoint/2010/main" val="3343438855"/>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178507426"/>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145568588"/>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298923562"/>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404885855"/>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898927193"/>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732590973"/>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576051357"/>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992737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91842520"/>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1112351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712148359"/>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0898795"/>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004820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957944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p:cSld name="Title Only st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0DDC16-BBB9-486F-A6F2-9C2AED9A5532}"/>
              </a:ext>
            </a:extLst>
          </p:cNvPr>
          <p:cNvSpPr/>
          <p:nvPr userDrawn="1"/>
        </p:nvSpPr>
        <p:spPr>
          <a:xfrm>
            <a:off x="-1" y="-7782"/>
            <a:ext cx="6096000" cy="6865783"/>
          </a:xfrm>
          <a:prstGeom prst="rect">
            <a:avLst/>
          </a:prstGeom>
          <a:solidFill>
            <a:schemeClr val="tx2">
              <a:alpha val="7000"/>
            </a:schemeClr>
          </a:solidFill>
          <a:ln w="12700"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69240" y="289514"/>
            <a:ext cx="5602653" cy="554061"/>
          </a:xfrm>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2966186051"/>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3C3BE-B5B4-48D6-B1DA-33C0C2643D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965DA9F-3660-46A7-AFAE-E28CFC31E5EA}"/>
              </a:ext>
            </a:extLst>
          </p:cNvPr>
          <p:cNvSpPr>
            <a:spLocks noGrp="1"/>
          </p:cNvSpPr>
          <p:nvPr>
            <p:ph type="dt" sz="half" idx="10"/>
          </p:nvPr>
        </p:nvSpPr>
        <p:spPr/>
        <p:txBody>
          <a:bodyPr/>
          <a:lstStyle/>
          <a:p>
            <a:fld id="{5E590772-D230-4A71-B0D4-E26AD6BE4A36}" type="datetimeFigureOut">
              <a:rPr lang="en-US" smtClean="0"/>
              <a:t>5/18/2020</a:t>
            </a:fld>
            <a:endParaRPr lang="en-US"/>
          </a:p>
        </p:txBody>
      </p:sp>
      <p:sp>
        <p:nvSpPr>
          <p:cNvPr id="4" name="Footer Placeholder 3">
            <a:extLst>
              <a:ext uri="{FF2B5EF4-FFF2-40B4-BE49-F238E27FC236}">
                <a16:creationId xmlns:a16="http://schemas.microsoft.com/office/drawing/2014/main" id="{987DBEC1-C556-4CA3-8BAA-F53036066C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00FB8A-4FCC-44EF-8C1C-63C30A4669D4}"/>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33102131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userDrawn="1">
  <p:cSld name="2_Title with photo and tile">
    <p:spTree>
      <p:nvGrpSpPr>
        <p:cNvPr id="1" name=""/>
        <p:cNvGrpSpPr/>
        <p:nvPr/>
      </p:nvGrpSpPr>
      <p:grpSpPr>
        <a:xfrm>
          <a:off x="0" y="0"/>
          <a:ext cx="0" cy="0"/>
          <a:chOff x="0" y="0"/>
          <a:chExt cx="0" cy="0"/>
        </a:xfrm>
      </p:grpSpPr>
      <p:pic>
        <p:nvPicPr>
          <p:cNvPr id="7" name="Picture 6" descr="A person sitting at a table using a computer&#10;&#10;Description generated with high confidence">
            <a:extLst>
              <a:ext uri="{FF2B5EF4-FFF2-40B4-BE49-F238E27FC236}">
                <a16:creationId xmlns:a16="http://schemas.microsoft.com/office/drawing/2014/main" id="{AC14534E-46CD-4303-B862-80358F1BA8C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 y="0"/>
            <a:ext cx="12192000" cy="6858000"/>
          </a:xfrm>
          <a:prstGeom prst="rect">
            <a:avLst/>
          </a:prstGeom>
        </p:spPr>
      </p:pic>
      <p:sp>
        <p:nvSpPr>
          <p:cNvPr id="4" name="Rectangle 3"/>
          <p:cNvSpPr/>
          <p:nvPr userDrawn="1"/>
        </p:nvSpPr>
        <p:spPr bwMode="auto">
          <a:xfrm>
            <a:off x="-2" y="-5304"/>
            <a:ext cx="4526282" cy="6863304"/>
          </a:xfrm>
          <a:prstGeom prst="rect">
            <a:avLst/>
          </a:prstGeom>
          <a:gradFill>
            <a:gsLst>
              <a:gs pos="0">
                <a:schemeClr val="bg1">
                  <a:alpha val="71000"/>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46292" y="256398"/>
            <a:ext cx="1829371" cy="673018"/>
          </a:xfrm>
          <a:prstGeom prst="rect">
            <a:avLst/>
          </a:prstGeom>
        </p:spPr>
      </p:pic>
      <p:sp>
        <p:nvSpPr>
          <p:cNvPr id="2" name="Rectangle 1"/>
          <p:cNvSpPr/>
          <p:nvPr userDrawn="1"/>
        </p:nvSpPr>
        <p:spPr bwMode="auto">
          <a:xfrm>
            <a:off x="267682" y="2084172"/>
            <a:ext cx="8125315"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77814"/>
            <a:ext cx="6274911" cy="1793104"/>
          </a:xfrm>
          <a:noFill/>
        </p:spPr>
        <p:txBody>
          <a:bodyPr lIns="146304" tIns="91440" rIns="146304" bIns="91440" anchor="t" anchorCtr="0"/>
          <a:lstStyle>
            <a:lvl1pPr>
              <a:defRPr sz="4704" spc="-98" baseline="0">
                <a:gradFill>
                  <a:gsLst>
                    <a:gs pos="1307">
                      <a:srgbClr val="353535"/>
                    </a:gs>
                    <a:gs pos="30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8"/>
            <a:ext cx="6276530" cy="651821"/>
          </a:xfrm>
        </p:spPr>
        <p:txBody>
          <a:bodyPr wrap="square" lIns="164592" tIns="109728" rIns="164592" bIns="109728">
            <a:spAutoFit/>
          </a:bodyPr>
          <a:lstStyle>
            <a:lvl1pPr marL="0" indent="0">
              <a:spcBef>
                <a:spcPts val="0"/>
              </a:spcBef>
              <a:buNone/>
              <a:defRPr sz="3136">
                <a:gradFill>
                  <a:gsLst>
                    <a:gs pos="1307">
                      <a:srgbClr val="353535"/>
                    </a:gs>
                    <a:gs pos="30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29134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324110713"/>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85558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07992511"/>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60021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29439718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870309" y="457200"/>
            <a:ext cx="7539737"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50B25515-8064-4BD3-84AA-DA3CB13A9A6E}"/>
              </a:ext>
            </a:extLst>
          </p:cNvPr>
          <p:cNvSpPr>
            <a:spLocks noGrp="1"/>
          </p:cNvSpPr>
          <p:nvPr>
            <p:ph type="body" sz="quarter" idx="10"/>
          </p:nvPr>
        </p:nvSpPr>
        <p:spPr>
          <a:xfrm>
            <a:off x="1866246" y="1011238"/>
            <a:ext cx="7544300" cy="430887"/>
          </a:xfrm>
        </p:spPr>
        <p:txBody>
          <a:bodyPr/>
          <a:lstStyle>
            <a:lvl1pPr marL="0" indent="0">
              <a:buNone/>
              <a:defRPr>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E7C1AF99-B10D-4276-927D-D96E0A2C1FC9}"/>
              </a:ext>
            </a:extLst>
          </p:cNvPr>
          <p:cNvSpPr>
            <a:spLocks noGrp="1"/>
          </p:cNvSpPr>
          <p:nvPr>
            <p:ph type="body" sz="quarter" idx="11"/>
          </p:nvPr>
        </p:nvSpPr>
        <p:spPr>
          <a:xfrm>
            <a:off x="584200" y="2017713"/>
            <a:ext cx="3007226" cy="457200"/>
          </a:xfrm>
          <a:solidFill>
            <a:schemeClr val="tx2"/>
          </a:solidFill>
        </p:spPr>
        <p:txBody>
          <a:bodyPr lIns="91440" tIns="45720" rIns="91440" bIns="45720" anchor="ctr" anchorCtr="0">
            <a:noAutofit/>
          </a:bodyPr>
          <a:lstStyle>
            <a:lvl1pPr marL="0" indent="0">
              <a:buNone/>
              <a:defRPr sz="1800" cap="all" baseline="0">
                <a:solidFill>
                  <a:schemeClr val="accent3"/>
                </a:solidFill>
              </a:defRPr>
            </a:lvl1pPr>
            <a:lvl2pPr marL="0" indent="0">
              <a:buNone/>
              <a:defRPr/>
            </a:lvl2pPr>
            <a:lvl3pPr marL="0" indent="0">
              <a:buNone/>
              <a:defRPr/>
            </a:lvl3pPr>
            <a:lvl4pPr marL="0" indent="0">
              <a:buNone/>
              <a:defRPr/>
            </a:lvl4pPr>
            <a:lvl5pPr marL="0" indent="0">
              <a:buNone/>
              <a:defRPr/>
            </a:lvl5pPr>
          </a:lstStyle>
          <a:p>
            <a:pPr lvl="0"/>
            <a:r>
              <a:rPr lang="en-US"/>
              <a:t>Click to edit</a:t>
            </a:r>
          </a:p>
        </p:txBody>
      </p:sp>
      <p:sp>
        <p:nvSpPr>
          <p:cNvPr id="7" name="Text Placeholder 5">
            <a:extLst>
              <a:ext uri="{FF2B5EF4-FFF2-40B4-BE49-F238E27FC236}">
                <a16:creationId xmlns:a16="http://schemas.microsoft.com/office/drawing/2014/main" id="{30A2424F-60EE-438E-BE2E-1A3542EECCE0}"/>
              </a:ext>
            </a:extLst>
          </p:cNvPr>
          <p:cNvSpPr>
            <a:spLocks noGrp="1"/>
          </p:cNvSpPr>
          <p:nvPr>
            <p:ph type="body" sz="quarter" idx="12"/>
          </p:nvPr>
        </p:nvSpPr>
        <p:spPr>
          <a:xfrm>
            <a:off x="4830262" y="2017713"/>
            <a:ext cx="3007226" cy="457200"/>
          </a:xfrm>
          <a:solidFill>
            <a:schemeClr val="tx2"/>
          </a:solidFill>
        </p:spPr>
        <p:txBody>
          <a:bodyPr lIns="91440" tIns="45720" rIns="91440" bIns="45720" anchor="ctr" anchorCtr="0">
            <a:noAutofit/>
          </a:bodyPr>
          <a:lstStyle>
            <a:lvl1pPr marL="0" indent="0">
              <a:buNone/>
              <a:defRPr sz="1800" cap="all" baseline="0">
                <a:solidFill>
                  <a:schemeClr val="accent3"/>
                </a:solidFill>
              </a:defRPr>
            </a:lvl1pPr>
            <a:lvl2pPr marL="0" indent="0">
              <a:buNone/>
              <a:defRPr/>
            </a:lvl2pPr>
            <a:lvl3pPr marL="0" indent="0">
              <a:buNone/>
              <a:defRPr/>
            </a:lvl3pPr>
            <a:lvl4pPr marL="0" indent="0">
              <a:buNone/>
              <a:defRPr/>
            </a:lvl4pPr>
            <a:lvl5pPr marL="0" indent="0">
              <a:buNone/>
              <a:defRPr/>
            </a:lvl5pPr>
          </a:lstStyle>
          <a:p>
            <a:pPr lvl="0"/>
            <a:r>
              <a:rPr lang="en-US"/>
              <a:t>Click to edit</a:t>
            </a:r>
          </a:p>
        </p:txBody>
      </p:sp>
      <p:sp>
        <p:nvSpPr>
          <p:cNvPr id="8" name="Text Placeholder 5">
            <a:extLst>
              <a:ext uri="{FF2B5EF4-FFF2-40B4-BE49-F238E27FC236}">
                <a16:creationId xmlns:a16="http://schemas.microsoft.com/office/drawing/2014/main" id="{621BA0FA-96C9-4714-A62E-B66D9A4678A7}"/>
              </a:ext>
            </a:extLst>
          </p:cNvPr>
          <p:cNvSpPr>
            <a:spLocks noGrp="1"/>
          </p:cNvSpPr>
          <p:nvPr>
            <p:ph type="body" sz="quarter" idx="13"/>
          </p:nvPr>
        </p:nvSpPr>
        <p:spPr>
          <a:xfrm>
            <a:off x="584200" y="2647328"/>
            <a:ext cx="3007226" cy="1569660"/>
          </a:xfrm>
        </p:spPr>
        <p:txBody>
          <a:bodyPr/>
          <a:lstStyle>
            <a:lvl1pPr marL="0" indent="0">
              <a:spcBef>
                <a:spcPts val="1200"/>
              </a:spcBef>
              <a:buNone/>
              <a:defRPr sz="1600"/>
            </a:lvl1pPr>
            <a:lvl2pPr marL="0" indent="0">
              <a:spcBef>
                <a:spcPts val="1200"/>
              </a:spcBef>
              <a:buNone/>
              <a:defRPr sz="1200"/>
            </a:lvl2pPr>
            <a:lvl3pPr marL="0" indent="0">
              <a:spcBef>
                <a:spcPts val="1200"/>
              </a:spcBef>
              <a:buNone/>
              <a:defRPr sz="1050"/>
            </a:lvl3pPr>
            <a:lvl4pPr marL="0" indent="0">
              <a:spcBef>
                <a:spcPts val="1200"/>
              </a:spcBef>
              <a:buNone/>
              <a:defRPr sz="1000"/>
            </a:lvl4pPr>
            <a:lvl5pPr marL="0" indent="0">
              <a:spcBef>
                <a:spcPts val="1200"/>
              </a:spcBef>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5">
            <a:extLst>
              <a:ext uri="{FF2B5EF4-FFF2-40B4-BE49-F238E27FC236}">
                <a16:creationId xmlns:a16="http://schemas.microsoft.com/office/drawing/2014/main" id="{635F81E2-D0F0-4B08-920A-08E4C6C10E88}"/>
              </a:ext>
            </a:extLst>
          </p:cNvPr>
          <p:cNvSpPr>
            <a:spLocks noGrp="1"/>
          </p:cNvSpPr>
          <p:nvPr>
            <p:ph type="body" sz="quarter" idx="14"/>
          </p:nvPr>
        </p:nvSpPr>
        <p:spPr>
          <a:xfrm>
            <a:off x="4830262" y="2647328"/>
            <a:ext cx="3007226" cy="1569660"/>
          </a:xfrm>
        </p:spPr>
        <p:txBody>
          <a:bodyPr/>
          <a:lstStyle>
            <a:lvl1pPr marL="0" indent="0">
              <a:spcBef>
                <a:spcPts val="1200"/>
              </a:spcBef>
              <a:buNone/>
              <a:defRPr sz="1600"/>
            </a:lvl1pPr>
            <a:lvl2pPr marL="0" indent="0">
              <a:spcBef>
                <a:spcPts val="1200"/>
              </a:spcBef>
              <a:buNone/>
              <a:defRPr sz="1200"/>
            </a:lvl2pPr>
            <a:lvl3pPr marL="0" indent="0">
              <a:spcBef>
                <a:spcPts val="1200"/>
              </a:spcBef>
              <a:buNone/>
              <a:defRPr sz="1050"/>
            </a:lvl3pPr>
            <a:lvl4pPr marL="0" indent="0">
              <a:spcBef>
                <a:spcPts val="1200"/>
              </a:spcBef>
              <a:buNone/>
              <a:defRPr sz="1000"/>
            </a:lvl4pPr>
            <a:lvl5pPr marL="0" indent="0">
              <a:spcBef>
                <a:spcPts val="1200"/>
              </a:spcBef>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16891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36">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34941367"/>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931395792"/>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6498831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5138B-812C-4AE5-8E0D-7F24011301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8F410AD-45D8-4D39-B669-C9CB9B02D5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1EEAA1-B0CE-4D77-A850-D9A87D90D8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A9A7B72-DBB1-4AA1-9012-2AE9681A2AF0}"/>
              </a:ext>
            </a:extLst>
          </p:cNvPr>
          <p:cNvSpPr>
            <a:spLocks noGrp="1"/>
          </p:cNvSpPr>
          <p:nvPr>
            <p:ph type="dt" sz="half" idx="10"/>
          </p:nvPr>
        </p:nvSpPr>
        <p:spPr/>
        <p:txBody>
          <a:bodyPr/>
          <a:lstStyle/>
          <a:p>
            <a:fld id="{5E590772-D230-4A71-B0D4-E26AD6BE4A36}" type="datetimeFigureOut">
              <a:rPr lang="en-US" smtClean="0"/>
              <a:t>5/18/2020</a:t>
            </a:fld>
            <a:endParaRPr lang="en-US"/>
          </a:p>
        </p:txBody>
      </p:sp>
      <p:sp>
        <p:nvSpPr>
          <p:cNvPr id="6" name="Footer Placeholder 5">
            <a:extLst>
              <a:ext uri="{FF2B5EF4-FFF2-40B4-BE49-F238E27FC236}">
                <a16:creationId xmlns:a16="http://schemas.microsoft.com/office/drawing/2014/main" id="{23A4EC6D-A116-4F5D-92CF-BE0B0F6B91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4F9E84-6821-4814-A5DA-B421FE337506}"/>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3411416502"/>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059F4D2-5DC8-4D9B-A631-B2F4CDE84B69}"/>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8963833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A9D0C364-486D-4B7B-9452-89993108A805}"/>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30972983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F4CC9C5-C6EF-4016-A6D3-347535932CC4}"/>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172866115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7874236"/>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6" name="TextBox 5">
            <a:extLst>
              <a:ext uri="{FF2B5EF4-FFF2-40B4-BE49-F238E27FC236}">
                <a16:creationId xmlns:a16="http://schemas.microsoft.com/office/drawing/2014/main" id="{89B63252-201C-4489-B6C4-28F323FA89B2}"/>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123458951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74708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206307"/>
            <a:ext cx="3477325" cy="1107996"/>
          </a:xfrm>
        </p:spPr>
        <p:txBody>
          <a:bodyPr anchor="b"/>
          <a:lstStyle>
            <a:lvl1pPr algn="l">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372E9528-0A41-4157-9220-1A280716491F}"/>
              </a:ext>
            </a:extLst>
          </p:cNvPr>
          <p:cNvSpPr>
            <a:spLocks noGrp="1"/>
          </p:cNvSpPr>
          <p:nvPr>
            <p:ph type="body" sz="quarter" idx="10"/>
          </p:nvPr>
        </p:nvSpPr>
        <p:spPr>
          <a:xfrm>
            <a:off x="588963" y="3429000"/>
            <a:ext cx="3560762" cy="2111347"/>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8694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Picture Placeholder 3">
            <a:extLst>
              <a:ext uri="{FF2B5EF4-FFF2-40B4-BE49-F238E27FC236}">
                <a16:creationId xmlns:a16="http://schemas.microsoft.com/office/drawing/2014/main" id="{5D250250-5711-4AA8-8992-0737DBF03E14}"/>
              </a:ext>
            </a:extLst>
          </p:cNvPr>
          <p:cNvSpPr>
            <a:spLocks noGrp="1" noChangeAspect="1"/>
          </p:cNvSpPr>
          <p:nvPr>
            <p:ph type="pic" sz="quarter" idx="10"/>
          </p:nvPr>
        </p:nvSpPr>
        <p:spPr>
          <a:xfrm>
            <a:off x="-2265452" y="2017713"/>
            <a:ext cx="1828800" cy="1828800"/>
          </a:xfrm>
          <a:prstGeom prst="ellipse">
            <a:avLst/>
          </a:prstGeom>
        </p:spPr>
        <p:txBody>
          <a:bodyPr>
            <a:noAutofit/>
          </a:bodyPr>
          <a:lstStyle/>
          <a:p>
            <a:endParaRPr lang="en-US"/>
          </a:p>
        </p:txBody>
      </p:sp>
    </p:spTree>
    <p:extLst>
      <p:ext uri="{BB962C8B-B14F-4D97-AF65-F5344CB8AC3E}">
        <p14:creationId xmlns:p14="http://schemas.microsoft.com/office/powerpoint/2010/main" val="10929960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46CE7D5-CF57-46EF-B807-FDD0502418D4}" type="datetimeFigureOut">
              <a:rPr kumimoji="0" lang="en-US" sz="1800" b="0" i="0" u="none" strike="noStrike" kern="1200" cap="none" spc="0" normalizeH="0" baseline="0" noProof="0" smtClean="0">
                <a:ln>
                  <a:noFill/>
                </a:ln>
                <a:solidFill>
                  <a:prstClr val="black"/>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5/18/2020</a:t>
            </a:fld>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30EA680-D336-4FF7-8B7A-9848BB0A1C32}" type="slidenum">
              <a:rPr kumimoji="0" lang="en-US" sz="1800" b="0" i="0" u="none" strike="noStrike" kern="1200" cap="none" spc="0" normalizeH="0" baseline="0" noProof="0" smtClean="0">
                <a:ln>
                  <a:noFill/>
                </a:ln>
                <a:solidFill>
                  <a:prstClr val="black"/>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3256523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369081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3846714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1897886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852374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77FA4-E492-45AC-97E6-3B1672B98F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5F4945-E676-4D43-9EC1-8A2E6D4F3C0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057F93-7F24-45C9-8508-477DB7B8D27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018B690-7FED-4647-BE5D-C68EF8AEB8C0}"/>
              </a:ext>
            </a:extLst>
          </p:cNvPr>
          <p:cNvSpPr>
            <a:spLocks noGrp="1"/>
          </p:cNvSpPr>
          <p:nvPr>
            <p:ph type="dt" sz="half" idx="10"/>
          </p:nvPr>
        </p:nvSpPr>
        <p:spPr/>
        <p:txBody>
          <a:bodyPr/>
          <a:lstStyle/>
          <a:p>
            <a:fld id="{5E590772-D230-4A71-B0D4-E26AD6BE4A36}" type="datetimeFigureOut">
              <a:rPr lang="en-US" smtClean="0"/>
              <a:t>5/18/2020</a:t>
            </a:fld>
            <a:endParaRPr lang="en-US"/>
          </a:p>
        </p:txBody>
      </p:sp>
      <p:sp>
        <p:nvSpPr>
          <p:cNvPr id="6" name="Footer Placeholder 5">
            <a:extLst>
              <a:ext uri="{FF2B5EF4-FFF2-40B4-BE49-F238E27FC236}">
                <a16:creationId xmlns:a16="http://schemas.microsoft.com/office/drawing/2014/main" id="{43E359B0-EF1C-45BF-935B-96018A8261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A8FD8A-A51B-4ECD-B389-E7BA425AECE7}"/>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17035373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90072850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796220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7848719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50912392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8175457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3910757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1998559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532171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509406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68143024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09B3F-4730-4D86-BC2D-27BE4962F53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34E8A06-C7F3-4516-917A-4DA12C4922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DD5AAEB-85B0-4DC1-BE21-5C1C99D0F23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9AC24A-4697-41E2-9C63-E1C5F1F719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F6497D5-5298-4486-AD81-F685764EC46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2BF1C7D-5D28-42BA-9C7C-E54F920924A5}"/>
              </a:ext>
            </a:extLst>
          </p:cNvPr>
          <p:cNvSpPr>
            <a:spLocks noGrp="1"/>
          </p:cNvSpPr>
          <p:nvPr>
            <p:ph type="dt" sz="half" idx="10"/>
          </p:nvPr>
        </p:nvSpPr>
        <p:spPr/>
        <p:txBody>
          <a:bodyPr/>
          <a:lstStyle/>
          <a:p>
            <a:fld id="{5E590772-D230-4A71-B0D4-E26AD6BE4A36}" type="datetimeFigureOut">
              <a:rPr lang="en-US" smtClean="0"/>
              <a:t>5/18/2020</a:t>
            </a:fld>
            <a:endParaRPr lang="en-US"/>
          </a:p>
        </p:txBody>
      </p:sp>
      <p:sp>
        <p:nvSpPr>
          <p:cNvPr id="8" name="Footer Placeholder 7">
            <a:extLst>
              <a:ext uri="{FF2B5EF4-FFF2-40B4-BE49-F238E27FC236}">
                <a16:creationId xmlns:a16="http://schemas.microsoft.com/office/drawing/2014/main" id="{755097F4-45A9-49F1-AD32-6252AE559F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87376C-5C30-40BF-8556-9AF40A4A91C1}"/>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188736992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452007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805643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629654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4431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84386306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54037898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a:t>
            </a:r>
          </a:p>
        </p:txBody>
      </p:sp>
    </p:spTree>
    <p:extLst>
      <p:ext uri="{BB962C8B-B14F-4D97-AF65-F5344CB8AC3E}">
        <p14:creationId xmlns:p14="http://schemas.microsoft.com/office/powerpoint/2010/main" val="390652933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25073326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364213333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92571828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3C3BE-B5B4-48D6-B1DA-33C0C2643D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965DA9F-3660-46A7-AFAE-E28CFC31E5EA}"/>
              </a:ext>
            </a:extLst>
          </p:cNvPr>
          <p:cNvSpPr>
            <a:spLocks noGrp="1"/>
          </p:cNvSpPr>
          <p:nvPr>
            <p:ph type="dt" sz="half" idx="10"/>
          </p:nvPr>
        </p:nvSpPr>
        <p:spPr/>
        <p:txBody>
          <a:bodyPr/>
          <a:lstStyle/>
          <a:p>
            <a:fld id="{5E590772-D230-4A71-B0D4-E26AD6BE4A36}" type="datetimeFigureOut">
              <a:rPr lang="en-US" smtClean="0"/>
              <a:t>5/18/2020</a:t>
            </a:fld>
            <a:endParaRPr lang="en-US"/>
          </a:p>
        </p:txBody>
      </p:sp>
      <p:sp>
        <p:nvSpPr>
          <p:cNvPr id="4" name="Footer Placeholder 3">
            <a:extLst>
              <a:ext uri="{FF2B5EF4-FFF2-40B4-BE49-F238E27FC236}">
                <a16:creationId xmlns:a16="http://schemas.microsoft.com/office/drawing/2014/main" id="{987DBEC1-C556-4CA3-8BAA-F53036066C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00FB8A-4FCC-44EF-8C1C-63C30A4669D4}"/>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391370645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27491254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09450758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82068053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405602923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9921764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3554561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52261249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322869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450778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421888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94318C-D8A0-4FB0-81A8-5904F02621D5}"/>
              </a:ext>
            </a:extLst>
          </p:cNvPr>
          <p:cNvSpPr>
            <a:spLocks noGrp="1"/>
          </p:cNvSpPr>
          <p:nvPr>
            <p:ph type="dt" sz="half" idx="10"/>
          </p:nvPr>
        </p:nvSpPr>
        <p:spPr/>
        <p:txBody>
          <a:bodyPr/>
          <a:lstStyle/>
          <a:p>
            <a:fld id="{5E590772-D230-4A71-B0D4-E26AD6BE4A36}" type="datetimeFigureOut">
              <a:rPr lang="en-US" smtClean="0"/>
              <a:t>5/18/2020</a:t>
            </a:fld>
            <a:endParaRPr lang="en-US"/>
          </a:p>
        </p:txBody>
      </p:sp>
      <p:sp>
        <p:nvSpPr>
          <p:cNvPr id="3" name="Footer Placeholder 2">
            <a:extLst>
              <a:ext uri="{FF2B5EF4-FFF2-40B4-BE49-F238E27FC236}">
                <a16:creationId xmlns:a16="http://schemas.microsoft.com/office/drawing/2014/main" id="{089ACC1B-F0EF-48AC-B246-2E49C40CDCC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4C117F-6743-4118-9EC9-CD930FDBED60}"/>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209950735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3C3BE-B5B4-48D6-B1DA-33C0C2643D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965DA9F-3660-46A7-AFAE-E28CFC31E5EA}"/>
              </a:ext>
            </a:extLst>
          </p:cNvPr>
          <p:cNvSpPr>
            <a:spLocks noGrp="1"/>
          </p:cNvSpPr>
          <p:nvPr>
            <p:ph type="dt" sz="half" idx="10"/>
          </p:nvPr>
        </p:nvSpPr>
        <p:spPr/>
        <p:txBody>
          <a:bodyPr/>
          <a:lstStyle/>
          <a:p>
            <a:fld id="{5E590772-D230-4A71-B0D4-E26AD6BE4A36}" type="datetimeFigureOut">
              <a:rPr lang="en-US" smtClean="0"/>
              <a:t>5/18/2020</a:t>
            </a:fld>
            <a:endParaRPr lang="en-US"/>
          </a:p>
        </p:txBody>
      </p:sp>
      <p:sp>
        <p:nvSpPr>
          <p:cNvPr id="4" name="Footer Placeholder 3">
            <a:extLst>
              <a:ext uri="{FF2B5EF4-FFF2-40B4-BE49-F238E27FC236}">
                <a16:creationId xmlns:a16="http://schemas.microsoft.com/office/drawing/2014/main" id="{987DBEC1-C556-4CA3-8BAA-F53036066C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00FB8A-4FCC-44EF-8C1C-63C30A4669D4}"/>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210641048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72615556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72344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3508290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46718510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8454265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5138B-812C-4AE5-8E0D-7F24011301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8F410AD-45D8-4D39-B669-C9CB9B02D5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1EEAA1-B0CE-4D77-A850-D9A87D90D8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A9A7B72-DBB1-4AA1-9012-2AE9681A2AF0}"/>
              </a:ext>
            </a:extLst>
          </p:cNvPr>
          <p:cNvSpPr>
            <a:spLocks noGrp="1"/>
          </p:cNvSpPr>
          <p:nvPr>
            <p:ph type="dt" sz="half" idx="10"/>
          </p:nvPr>
        </p:nvSpPr>
        <p:spPr/>
        <p:txBody>
          <a:bodyPr/>
          <a:lstStyle/>
          <a:p>
            <a:fld id="{5E590772-D230-4A71-B0D4-E26AD6BE4A36}" type="datetimeFigureOut">
              <a:rPr lang="en-US" smtClean="0"/>
              <a:t>5/18/2020</a:t>
            </a:fld>
            <a:endParaRPr lang="en-US"/>
          </a:p>
        </p:txBody>
      </p:sp>
      <p:sp>
        <p:nvSpPr>
          <p:cNvPr id="6" name="Footer Placeholder 5">
            <a:extLst>
              <a:ext uri="{FF2B5EF4-FFF2-40B4-BE49-F238E27FC236}">
                <a16:creationId xmlns:a16="http://schemas.microsoft.com/office/drawing/2014/main" id="{23A4EC6D-A116-4F5D-92CF-BE0B0F6B91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4F9E84-6821-4814-A5DA-B421FE337506}"/>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362929406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Picture Placeholder 3">
            <a:extLst>
              <a:ext uri="{FF2B5EF4-FFF2-40B4-BE49-F238E27FC236}">
                <a16:creationId xmlns:a16="http://schemas.microsoft.com/office/drawing/2014/main" id="{5D250250-5711-4AA8-8992-0737DBF03E14}"/>
              </a:ext>
            </a:extLst>
          </p:cNvPr>
          <p:cNvSpPr>
            <a:spLocks noGrp="1" noChangeAspect="1"/>
          </p:cNvSpPr>
          <p:nvPr>
            <p:ph type="pic" sz="quarter" idx="10"/>
          </p:nvPr>
        </p:nvSpPr>
        <p:spPr>
          <a:xfrm>
            <a:off x="-2265452" y="2017713"/>
            <a:ext cx="1828800" cy="1828800"/>
          </a:xfrm>
          <a:prstGeom prst="ellipse">
            <a:avLst/>
          </a:prstGeom>
        </p:spPr>
        <p:txBody>
          <a:bodyPr>
            <a:noAutofit/>
          </a:bodyPr>
          <a:lstStyle/>
          <a:p>
            <a:endParaRPr lang="en-US"/>
          </a:p>
        </p:txBody>
      </p:sp>
    </p:spTree>
    <p:extLst>
      <p:ext uri="{BB962C8B-B14F-4D97-AF65-F5344CB8AC3E}">
        <p14:creationId xmlns:p14="http://schemas.microsoft.com/office/powerpoint/2010/main" val="23181857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971115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653372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BD301-CF89-428E-9FCD-D73BD0D1BE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15CB4F5-397F-4919-ACD9-5A1CCDFB76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A24B08-BC94-4BD0-8D90-5561D51B0D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0A75F21-46FF-4E09-8BBD-033BE7CF3C0A}"/>
              </a:ext>
            </a:extLst>
          </p:cNvPr>
          <p:cNvSpPr>
            <a:spLocks noGrp="1"/>
          </p:cNvSpPr>
          <p:nvPr>
            <p:ph type="dt" sz="half" idx="10"/>
          </p:nvPr>
        </p:nvSpPr>
        <p:spPr/>
        <p:txBody>
          <a:bodyPr/>
          <a:lstStyle/>
          <a:p>
            <a:fld id="{5E590772-D230-4A71-B0D4-E26AD6BE4A36}" type="datetimeFigureOut">
              <a:rPr lang="en-US" smtClean="0"/>
              <a:t>5/18/2020</a:t>
            </a:fld>
            <a:endParaRPr lang="en-US"/>
          </a:p>
        </p:txBody>
      </p:sp>
      <p:sp>
        <p:nvSpPr>
          <p:cNvPr id="6" name="Footer Placeholder 5">
            <a:extLst>
              <a:ext uri="{FF2B5EF4-FFF2-40B4-BE49-F238E27FC236}">
                <a16:creationId xmlns:a16="http://schemas.microsoft.com/office/drawing/2014/main" id="{EBB99396-1F2E-4B79-BAE5-80E81B2004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F6469F-EC67-4A63-8C6E-5CE61DB04932}"/>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51845426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62783829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426087"/>
            <a:ext cx="11339774" cy="998222"/>
          </a:xfrm>
        </p:spPr>
        <p:txBody>
          <a:bodyPr wrap="square" lIns="0" tIns="0" rIns="0" bIns="0">
            <a:spAutoFit/>
          </a:bodyPr>
          <a:lstStyle>
            <a:lvl1pPr marL="0" indent="0">
              <a:lnSpc>
                <a:spcPct val="90000"/>
              </a:lnSpc>
              <a:spcBef>
                <a:spcPts val="0"/>
              </a:spcBef>
              <a:spcAft>
                <a:spcPts val="1273"/>
              </a:spcAft>
              <a:buNone/>
              <a:defRPr sz="1800" b="0" i="0">
                <a:solidFill>
                  <a:srgbClr val="000000"/>
                </a:solidFill>
                <a:latin typeface="+mn-lt"/>
              </a:defRPr>
            </a:lvl1pPr>
            <a:lvl2pPr marL="224054" indent="0">
              <a:lnSpc>
                <a:spcPct val="90000"/>
              </a:lnSpc>
              <a:spcBef>
                <a:spcPts val="0"/>
              </a:spcBef>
              <a:spcAft>
                <a:spcPts val="1273"/>
              </a:spcAft>
              <a:buNone/>
              <a:defRPr sz="1600">
                <a:solidFill>
                  <a:srgbClr val="000000"/>
                </a:solidFill>
              </a:defRPr>
            </a:lvl2pPr>
            <a:lvl3pPr marL="448107" indent="0">
              <a:spcBef>
                <a:spcPts val="0"/>
              </a:spcBef>
              <a:spcAft>
                <a:spcPts val="1273"/>
              </a:spcAft>
              <a:buNone/>
              <a:defRPr sz="1400">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18pt</a:t>
            </a:r>
          </a:p>
          <a:p>
            <a:pPr lvl="1"/>
            <a:r>
              <a:rPr lang="en-US"/>
              <a:t>Second level Segoe UI 16pt</a:t>
            </a:r>
          </a:p>
          <a:p>
            <a:pPr lvl="2"/>
            <a:r>
              <a:rPr lang="en-US"/>
              <a:t>Third level Segoe UI 14</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37111601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2"/>
            <a:ext cx="11339774" cy="249299"/>
          </a:xfrm>
        </p:spPr>
        <p:txBody>
          <a:bodyPr wrap="square" lIns="0" tIns="0" rIns="0" bIns="0">
            <a:spAutoFit/>
          </a:bodyPr>
          <a:lstStyle>
            <a:lvl1pPr marL="0" indent="0">
              <a:lnSpc>
                <a:spcPct val="90000"/>
              </a:lnSpc>
              <a:spcBef>
                <a:spcPts val="0"/>
              </a:spcBef>
              <a:spcAft>
                <a:spcPts val="1273"/>
              </a:spcAft>
              <a:buNone/>
              <a:defRPr sz="1800"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
        <p:nvSpPr>
          <p:cNvPr id="7" name="Text Placeholder 3">
            <a:extLst>
              <a:ext uri="{FF2B5EF4-FFF2-40B4-BE49-F238E27FC236}">
                <a16:creationId xmlns:a16="http://schemas.microsoft.com/office/drawing/2014/main" id="{7F157DD4-5908-0746-85BD-95DE103B35D8}"/>
              </a:ext>
            </a:extLst>
          </p:cNvPr>
          <p:cNvSpPr>
            <a:spLocks noGrp="1"/>
          </p:cNvSpPr>
          <p:nvPr>
            <p:ph type="body" sz="quarter" idx="13" hasCustomPrompt="1"/>
          </p:nvPr>
        </p:nvSpPr>
        <p:spPr>
          <a:xfrm>
            <a:off x="437318" y="1602732"/>
            <a:ext cx="11339774" cy="998222"/>
          </a:xfrm>
        </p:spPr>
        <p:txBody>
          <a:bodyPr wrap="square" lIns="0" tIns="0" rIns="0" bIns="0">
            <a:spAutoFit/>
          </a:bodyPr>
          <a:lstStyle>
            <a:lvl1pPr marL="0" indent="0">
              <a:lnSpc>
                <a:spcPct val="90000"/>
              </a:lnSpc>
              <a:spcBef>
                <a:spcPts val="0"/>
              </a:spcBef>
              <a:spcAft>
                <a:spcPts val="1273"/>
              </a:spcAft>
              <a:buNone/>
              <a:defRPr sz="1800" b="0" i="0">
                <a:solidFill>
                  <a:srgbClr val="000000"/>
                </a:solidFill>
                <a:latin typeface="+mn-lt"/>
              </a:defRPr>
            </a:lvl1pPr>
            <a:lvl2pPr marL="224054" indent="0">
              <a:lnSpc>
                <a:spcPct val="90000"/>
              </a:lnSpc>
              <a:spcBef>
                <a:spcPts val="0"/>
              </a:spcBef>
              <a:spcAft>
                <a:spcPts val="1273"/>
              </a:spcAft>
              <a:buNone/>
              <a:defRPr sz="1600">
                <a:solidFill>
                  <a:srgbClr val="000000"/>
                </a:solidFill>
              </a:defRPr>
            </a:lvl2pPr>
            <a:lvl3pPr marL="448107" indent="0">
              <a:spcBef>
                <a:spcPts val="0"/>
              </a:spcBef>
              <a:spcAft>
                <a:spcPts val="1273"/>
              </a:spcAft>
              <a:buNone/>
              <a:defRPr sz="1400">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18pt</a:t>
            </a:r>
          </a:p>
          <a:p>
            <a:pPr lvl="1"/>
            <a:r>
              <a:rPr lang="en-US"/>
              <a:t>Second level Segoe UI 16pt</a:t>
            </a:r>
          </a:p>
          <a:p>
            <a:pPr lvl="2"/>
            <a:r>
              <a:rPr lang="en-US"/>
              <a:t>Third level Segoe UI 14</a:t>
            </a:r>
          </a:p>
        </p:txBody>
      </p:sp>
    </p:spTree>
    <p:extLst>
      <p:ext uri="{BB962C8B-B14F-4D97-AF65-F5344CB8AC3E}">
        <p14:creationId xmlns:p14="http://schemas.microsoft.com/office/powerpoint/2010/main" val="332250741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70638760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81314655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43013268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735725" y="2448911"/>
            <a:ext cx="7168690" cy="2270441"/>
          </a:xfrm>
          <a:noFill/>
        </p:spPr>
        <p:txBody>
          <a:bodyPr vert="horz" wrap="square" lIns="0" tIns="0" rIns="0" bIns="0" rtlCol="0" anchor="t" anchorCtr="0">
            <a:noAutofit/>
          </a:bodyPr>
          <a:lstStyle>
            <a:lvl1pPr>
              <a:lnSpc>
                <a:spcPct val="90000"/>
              </a:lnSpc>
              <a:defRPr lang="en-US" sz="4000"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27589878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4000"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283908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4000"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2190899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580895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5138B-812C-4AE5-8E0D-7F24011301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8F410AD-45D8-4D39-B669-C9CB9B02D5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1EEAA1-B0CE-4D77-A850-D9A87D90D8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A9A7B72-DBB1-4AA1-9012-2AE9681A2AF0}"/>
              </a:ext>
            </a:extLst>
          </p:cNvPr>
          <p:cNvSpPr>
            <a:spLocks noGrp="1"/>
          </p:cNvSpPr>
          <p:nvPr>
            <p:ph type="dt" sz="half" idx="10"/>
          </p:nvPr>
        </p:nvSpPr>
        <p:spPr/>
        <p:txBody>
          <a:bodyPr/>
          <a:lstStyle/>
          <a:p>
            <a:fld id="{5E590772-D230-4A71-B0D4-E26AD6BE4A36}" type="datetimeFigureOut">
              <a:rPr lang="en-US" smtClean="0"/>
              <a:t>5/18/2020</a:t>
            </a:fld>
            <a:endParaRPr lang="en-US"/>
          </a:p>
        </p:txBody>
      </p:sp>
      <p:sp>
        <p:nvSpPr>
          <p:cNvPr id="6" name="Footer Placeholder 5">
            <a:extLst>
              <a:ext uri="{FF2B5EF4-FFF2-40B4-BE49-F238E27FC236}">
                <a16:creationId xmlns:a16="http://schemas.microsoft.com/office/drawing/2014/main" id="{23A4EC6D-A116-4F5D-92CF-BE0B0F6B91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4F9E84-6821-4814-A5DA-B421FE337506}"/>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265832881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1686239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1041456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23" name="Group 21">
            <a:extLst>
              <a:ext uri="{FF2B5EF4-FFF2-40B4-BE49-F238E27FC236}">
                <a16:creationId xmlns:a16="http://schemas.microsoft.com/office/drawing/2014/main" id="{E1FEE244-FDD2-45A4-B9BF-BD32415AF239}"/>
              </a:ext>
            </a:extLst>
          </p:cNvPr>
          <p:cNvGrpSpPr>
            <a:grpSpLocks noChangeAspect="1"/>
          </p:cNvGrpSpPr>
          <p:nvPr userDrawn="1"/>
        </p:nvGrpSpPr>
        <p:grpSpPr bwMode="auto">
          <a:xfrm>
            <a:off x="584200" y="585789"/>
            <a:ext cx="2032492" cy="292608"/>
            <a:chOff x="428" y="664"/>
            <a:chExt cx="4126" cy="594"/>
          </a:xfrm>
        </p:grpSpPr>
        <p:sp>
          <p:nvSpPr>
            <p:cNvPr id="24" name="Freeform 22">
              <a:extLst>
                <a:ext uri="{FF2B5EF4-FFF2-40B4-BE49-F238E27FC236}">
                  <a16:creationId xmlns:a16="http://schemas.microsoft.com/office/drawing/2014/main" id="{8135A547-0519-4204-B212-EB7084748A67}"/>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25" name="Freeform 23">
              <a:extLst>
                <a:ext uri="{FF2B5EF4-FFF2-40B4-BE49-F238E27FC236}">
                  <a16:creationId xmlns:a16="http://schemas.microsoft.com/office/drawing/2014/main" id="{03419E32-D223-42CF-8570-A04DBBECD41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26" name="Freeform 24">
              <a:extLst>
                <a:ext uri="{FF2B5EF4-FFF2-40B4-BE49-F238E27FC236}">
                  <a16:creationId xmlns:a16="http://schemas.microsoft.com/office/drawing/2014/main" id="{396CCFB2-CF0D-482C-9CC8-0F73D26B9A1C}"/>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27" name="Freeform 25">
              <a:extLst>
                <a:ext uri="{FF2B5EF4-FFF2-40B4-BE49-F238E27FC236}">
                  <a16:creationId xmlns:a16="http://schemas.microsoft.com/office/drawing/2014/main" id="{ED5C5BC4-DDF6-44C2-8C5B-5F930A4D5B68}"/>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28" name="Freeform 26">
              <a:extLst>
                <a:ext uri="{FF2B5EF4-FFF2-40B4-BE49-F238E27FC236}">
                  <a16:creationId xmlns:a16="http://schemas.microsoft.com/office/drawing/2014/main" id="{633BBD4B-C10D-4906-960A-BEFCC4CDC05A}"/>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29" name="Freeform 27">
              <a:extLst>
                <a:ext uri="{FF2B5EF4-FFF2-40B4-BE49-F238E27FC236}">
                  <a16:creationId xmlns:a16="http://schemas.microsoft.com/office/drawing/2014/main" id="{354B65B7-9C63-4CE4-B430-4A27761B47F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30" name="Rectangle 28">
              <a:extLst>
                <a:ext uri="{FF2B5EF4-FFF2-40B4-BE49-F238E27FC236}">
                  <a16:creationId xmlns:a16="http://schemas.microsoft.com/office/drawing/2014/main" id="{D4AA7E16-0603-418C-9792-CA986990EFCF}"/>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31" name="Rectangle 29">
              <a:extLst>
                <a:ext uri="{FF2B5EF4-FFF2-40B4-BE49-F238E27FC236}">
                  <a16:creationId xmlns:a16="http://schemas.microsoft.com/office/drawing/2014/main" id="{594501B0-8ED1-4460-AB1D-493FAB5BCE47}"/>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32" name="Rectangle 30">
              <a:extLst>
                <a:ext uri="{FF2B5EF4-FFF2-40B4-BE49-F238E27FC236}">
                  <a16:creationId xmlns:a16="http://schemas.microsoft.com/office/drawing/2014/main" id="{37E72F66-5883-4285-8FFF-CD7B9502A9CE}"/>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33" name="Rectangle 31">
              <a:extLst>
                <a:ext uri="{FF2B5EF4-FFF2-40B4-BE49-F238E27FC236}">
                  <a16:creationId xmlns:a16="http://schemas.microsoft.com/office/drawing/2014/main" id="{DA5FC26F-C159-4670-A03E-5834B08DF517}"/>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34" name="Rectangle 32">
              <a:extLst>
                <a:ext uri="{FF2B5EF4-FFF2-40B4-BE49-F238E27FC236}">
                  <a16:creationId xmlns:a16="http://schemas.microsoft.com/office/drawing/2014/main" id="{05E4C2D0-C66A-4D81-AA6C-97FBC74CDA63}"/>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35" name="Rectangle 33">
              <a:extLst>
                <a:ext uri="{FF2B5EF4-FFF2-40B4-BE49-F238E27FC236}">
                  <a16:creationId xmlns:a16="http://schemas.microsoft.com/office/drawing/2014/main" id="{78CF0401-A7A7-488E-ADF3-CCA09DFEC323}"/>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36" name="Rectangle 34">
              <a:extLst>
                <a:ext uri="{FF2B5EF4-FFF2-40B4-BE49-F238E27FC236}">
                  <a16:creationId xmlns:a16="http://schemas.microsoft.com/office/drawing/2014/main" id="{EC159A60-6B2F-4F43-9264-86566AB6129E}"/>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37" name="Rectangle 35">
              <a:extLst>
                <a:ext uri="{FF2B5EF4-FFF2-40B4-BE49-F238E27FC236}">
                  <a16:creationId xmlns:a16="http://schemas.microsoft.com/office/drawing/2014/main" id="{6D777A0B-5012-4E42-AD5C-669C9E7A2B97}"/>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grpSp>
    </p:spTree>
    <p:extLst>
      <p:ext uri="{BB962C8B-B14F-4D97-AF65-F5344CB8AC3E}">
        <p14:creationId xmlns:p14="http://schemas.microsoft.com/office/powerpoint/2010/main" val="29322119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9C8537-D3A3-6541-B4CB-37F457260EE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098" t="2837" b="12619"/>
          <a:stretch/>
        </p:blipFill>
        <p:spPr>
          <a:xfrm>
            <a:off x="1" y="1"/>
            <a:ext cx="12058185" cy="6858001"/>
          </a:xfrm>
          <a:prstGeom prst="rect">
            <a:avLst/>
          </a:prstGeom>
        </p:spPr>
      </p:pic>
      <p:sp>
        <p:nvSpPr>
          <p:cNvPr id="37" name="Rectangle 36">
            <a:extLst>
              <a:ext uri="{FF2B5EF4-FFF2-40B4-BE49-F238E27FC236}">
                <a16:creationId xmlns:a16="http://schemas.microsoft.com/office/drawing/2014/main" id="{ECE62850-5FE2-3B45-9E3F-CF6715534C81}"/>
              </a:ext>
            </a:extLst>
          </p:cNvPr>
          <p:cNvSpPr/>
          <p:nvPr userDrawn="1"/>
        </p:nvSpPr>
        <p:spPr bwMode="auto">
          <a:xfrm>
            <a:off x="-1012371" y="1"/>
            <a:ext cx="15185571" cy="6858000"/>
          </a:xfrm>
          <a:prstGeom prst="rect">
            <a:avLst/>
          </a:prstGeom>
          <a:gradFill flip="none" rotWithShape="1">
            <a:gsLst>
              <a:gs pos="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000" err="1">
              <a:solidFill>
                <a:schemeClr val="bg1"/>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8BCCA059-E904-4849-B856-034AD6DE845D}"/>
              </a:ext>
            </a:extLst>
          </p:cNvPr>
          <p:cNvGrpSpPr/>
          <p:nvPr userDrawn="1"/>
        </p:nvGrpSpPr>
        <p:grpSpPr>
          <a:xfrm>
            <a:off x="584200" y="585789"/>
            <a:ext cx="2032492" cy="292608"/>
            <a:chOff x="584200" y="585788"/>
            <a:chExt cx="2032492" cy="292608"/>
          </a:xfrm>
        </p:grpSpPr>
        <p:sp>
          <p:nvSpPr>
            <p:cNvPr id="49" name="Rectangle 28">
              <a:extLst>
                <a:ext uri="{FF2B5EF4-FFF2-40B4-BE49-F238E27FC236}">
                  <a16:creationId xmlns:a16="http://schemas.microsoft.com/office/drawing/2014/main" id="{3FE0ECFD-1B86-3348-BB33-91D40F0D291B}"/>
                </a:ext>
              </a:extLst>
            </p:cNvPr>
            <p:cNvSpPr>
              <a:spLocks noChangeArrowheads="1"/>
            </p:cNvSpPr>
            <p:nvPr userDrawn="1"/>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50" name="Rectangle 29">
              <a:extLst>
                <a:ext uri="{FF2B5EF4-FFF2-40B4-BE49-F238E27FC236}">
                  <a16:creationId xmlns:a16="http://schemas.microsoft.com/office/drawing/2014/main" id="{DBD46591-BA2D-D643-823B-CCF9456D5532}"/>
                </a:ext>
              </a:extLst>
            </p:cNvPr>
            <p:cNvSpPr>
              <a:spLocks noChangeArrowheads="1"/>
            </p:cNvSpPr>
            <p:nvPr userDrawn="1"/>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51" name="Rectangle 30">
              <a:extLst>
                <a:ext uri="{FF2B5EF4-FFF2-40B4-BE49-F238E27FC236}">
                  <a16:creationId xmlns:a16="http://schemas.microsoft.com/office/drawing/2014/main" id="{BD3C47C7-7DB3-D94A-BA08-F07A8492AA33}"/>
                </a:ext>
              </a:extLst>
            </p:cNvPr>
            <p:cNvSpPr>
              <a:spLocks noChangeArrowheads="1"/>
            </p:cNvSpPr>
            <p:nvPr userDrawn="1"/>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52" name="Rectangle 31">
              <a:extLst>
                <a:ext uri="{FF2B5EF4-FFF2-40B4-BE49-F238E27FC236}">
                  <a16:creationId xmlns:a16="http://schemas.microsoft.com/office/drawing/2014/main" id="{881A41DB-E573-A34F-9057-376A2951B043}"/>
                </a:ext>
              </a:extLst>
            </p:cNvPr>
            <p:cNvSpPr>
              <a:spLocks noChangeArrowheads="1"/>
            </p:cNvSpPr>
            <p:nvPr userDrawn="1"/>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grpSp>
          <p:nvGrpSpPr>
            <p:cNvPr id="53" name="Group 52">
              <a:extLst>
                <a:ext uri="{FF2B5EF4-FFF2-40B4-BE49-F238E27FC236}">
                  <a16:creationId xmlns:a16="http://schemas.microsoft.com/office/drawing/2014/main" id="{9D872837-FE1F-8048-9E7B-F8CE33D9024D}"/>
                </a:ext>
              </a:extLst>
            </p:cNvPr>
            <p:cNvGrpSpPr/>
            <p:nvPr userDrawn="1"/>
          </p:nvGrpSpPr>
          <p:grpSpPr>
            <a:xfrm>
              <a:off x="584200" y="585788"/>
              <a:ext cx="2032492" cy="292608"/>
              <a:chOff x="584200" y="585788"/>
              <a:chExt cx="2032492" cy="292608"/>
            </a:xfrm>
          </p:grpSpPr>
          <p:sp>
            <p:nvSpPr>
              <p:cNvPr id="54" name="Freeform 22">
                <a:extLst>
                  <a:ext uri="{FF2B5EF4-FFF2-40B4-BE49-F238E27FC236}">
                    <a16:creationId xmlns:a16="http://schemas.microsoft.com/office/drawing/2014/main" id="{685A4EF1-2D17-9043-BE90-89964A6B8181}"/>
                  </a:ext>
                </a:extLst>
              </p:cNvPr>
              <p:cNvSpPr>
                <a:spLocks noEditPoints="1"/>
              </p:cNvSpPr>
              <p:nvPr/>
            </p:nvSpPr>
            <p:spPr bwMode="auto">
              <a:xfrm>
                <a:off x="1996994" y="644901"/>
                <a:ext cx="165023" cy="174383"/>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sz="1800">
                  <a:solidFill>
                    <a:schemeClr val="bg1"/>
                  </a:solidFill>
                </a:endParaRPr>
              </a:p>
            </p:txBody>
          </p:sp>
          <p:sp>
            <p:nvSpPr>
              <p:cNvPr id="55" name="Freeform 23">
                <a:extLst>
                  <a:ext uri="{FF2B5EF4-FFF2-40B4-BE49-F238E27FC236}">
                    <a16:creationId xmlns:a16="http://schemas.microsoft.com/office/drawing/2014/main" id="{20CFD7C2-62C8-144D-B3D6-29CA385D6F1D}"/>
                  </a:ext>
                </a:extLst>
              </p:cNvPr>
              <p:cNvSpPr>
                <a:spLocks/>
              </p:cNvSpPr>
              <p:nvPr/>
            </p:nvSpPr>
            <p:spPr bwMode="auto">
              <a:xfrm>
                <a:off x="2171869" y="693669"/>
                <a:ext cx="104925" cy="12561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sz="1800">
                  <a:solidFill>
                    <a:schemeClr val="bg1"/>
                  </a:solidFill>
                </a:endParaRPr>
              </a:p>
            </p:txBody>
          </p:sp>
          <p:sp>
            <p:nvSpPr>
              <p:cNvPr id="56" name="Freeform 24">
                <a:extLst>
                  <a:ext uri="{FF2B5EF4-FFF2-40B4-BE49-F238E27FC236}">
                    <a16:creationId xmlns:a16="http://schemas.microsoft.com/office/drawing/2014/main" id="{AFF7E8C1-7227-1945-8EA5-9AEE297F45B2}"/>
                  </a:ext>
                </a:extLst>
              </p:cNvPr>
              <p:cNvSpPr>
                <a:spLocks/>
              </p:cNvSpPr>
              <p:nvPr/>
            </p:nvSpPr>
            <p:spPr bwMode="auto">
              <a:xfrm>
                <a:off x="2289602" y="693669"/>
                <a:ext cx="111822" cy="128078"/>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sz="1800">
                  <a:solidFill>
                    <a:schemeClr val="bg1"/>
                  </a:solidFill>
                </a:endParaRPr>
              </a:p>
            </p:txBody>
          </p:sp>
          <p:sp>
            <p:nvSpPr>
              <p:cNvPr id="57" name="Freeform 25">
                <a:extLst>
                  <a:ext uri="{FF2B5EF4-FFF2-40B4-BE49-F238E27FC236}">
                    <a16:creationId xmlns:a16="http://schemas.microsoft.com/office/drawing/2014/main" id="{CB68B529-3098-0340-BC94-0C7B5753F5F4}"/>
                  </a:ext>
                </a:extLst>
              </p:cNvPr>
              <p:cNvSpPr>
                <a:spLocks/>
              </p:cNvSpPr>
              <p:nvPr/>
            </p:nvSpPr>
            <p:spPr bwMode="auto">
              <a:xfrm>
                <a:off x="2428517" y="691698"/>
                <a:ext cx="72413" cy="127585"/>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sz="1800">
                  <a:solidFill>
                    <a:schemeClr val="bg1"/>
                  </a:solidFill>
                </a:endParaRPr>
              </a:p>
            </p:txBody>
          </p:sp>
          <p:sp>
            <p:nvSpPr>
              <p:cNvPr id="58" name="Freeform 26">
                <a:extLst>
                  <a:ext uri="{FF2B5EF4-FFF2-40B4-BE49-F238E27FC236}">
                    <a16:creationId xmlns:a16="http://schemas.microsoft.com/office/drawing/2014/main" id="{16318527-29C7-4245-ABDB-118ECBEE01E8}"/>
                  </a:ext>
                </a:extLst>
              </p:cNvPr>
              <p:cNvSpPr>
                <a:spLocks noEditPoints="1"/>
              </p:cNvSpPr>
              <p:nvPr/>
            </p:nvSpPr>
            <p:spPr bwMode="auto">
              <a:xfrm>
                <a:off x="2501915" y="691698"/>
                <a:ext cx="114777" cy="131033"/>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sz="1800">
                  <a:solidFill>
                    <a:schemeClr val="bg1"/>
                  </a:solidFill>
                </a:endParaRPr>
              </a:p>
            </p:txBody>
          </p:sp>
          <p:sp>
            <p:nvSpPr>
              <p:cNvPr id="59" name="Freeform 27">
                <a:extLst>
                  <a:ext uri="{FF2B5EF4-FFF2-40B4-BE49-F238E27FC236}">
                    <a16:creationId xmlns:a16="http://schemas.microsoft.com/office/drawing/2014/main" id="{4E1E3D8F-A2A9-DD40-837C-2735C2789AB7}"/>
                  </a:ext>
                </a:extLst>
              </p:cNvPr>
              <p:cNvSpPr>
                <a:spLocks noEditPoints="1"/>
              </p:cNvSpPr>
              <p:nvPr/>
            </p:nvSpPr>
            <p:spPr bwMode="auto">
              <a:xfrm>
                <a:off x="960551" y="631600"/>
                <a:ext cx="983241" cy="191131"/>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sz="1800">
                  <a:solidFill>
                    <a:schemeClr val="bg1"/>
                  </a:solidFill>
                </a:endParaRPr>
              </a:p>
            </p:txBody>
          </p:sp>
          <p:sp>
            <p:nvSpPr>
              <p:cNvPr id="60" name="Rectangle 32">
                <a:extLst>
                  <a:ext uri="{FF2B5EF4-FFF2-40B4-BE49-F238E27FC236}">
                    <a16:creationId xmlns:a16="http://schemas.microsoft.com/office/drawing/2014/main" id="{F9A67B49-1641-694B-A766-7D036948A14D}"/>
                  </a:ext>
                </a:extLst>
              </p:cNvPr>
              <p:cNvSpPr>
                <a:spLocks noChangeArrowheads="1"/>
              </p:cNvSpPr>
              <p:nvPr/>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61" name="Rectangle 33">
                <a:extLst>
                  <a:ext uri="{FF2B5EF4-FFF2-40B4-BE49-F238E27FC236}">
                    <a16:creationId xmlns:a16="http://schemas.microsoft.com/office/drawing/2014/main" id="{8022A3C1-A9BA-684F-97A6-25BE6D67ADE2}"/>
                  </a:ext>
                </a:extLst>
              </p:cNvPr>
              <p:cNvSpPr>
                <a:spLocks noChangeArrowheads="1"/>
              </p:cNvSpPr>
              <p:nvPr/>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62" name="Rectangle 34">
                <a:extLst>
                  <a:ext uri="{FF2B5EF4-FFF2-40B4-BE49-F238E27FC236}">
                    <a16:creationId xmlns:a16="http://schemas.microsoft.com/office/drawing/2014/main" id="{F9842A9C-C1E9-C34F-AEF8-AA8875C738C6}"/>
                  </a:ext>
                </a:extLst>
              </p:cNvPr>
              <p:cNvSpPr>
                <a:spLocks noChangeArrowheads="1"/>
              </p:cNvSpPr>
              <p:nvPr/>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63" name="Rectangle 35">
                <a:extLst>
                  <a:ext uri="{FF2B5EF4-FFF2-40B4-BE49-F238E27FC236}">
                    <a16:creationId xmlns:a16="http://schemas.microsoft.com/office/drawing/2014/main" id="{90E3F8AC-F0E5-3443-8B09-40E983B5BF10}"/>
                  </a:ext>
                </a:extLst>
              </p:cNvPr>
              <p:cNvSpPr>
                <a:spLocks noChangeArrowheads="1"/>
              </p:cNvSpPr>
              <p:nvPr/>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grpSp>
      </p:grpSp>
      <p:sp>
        <p:nvSpPr>
          <p:cNvPr id="64" name="Rectangle 63">
            <a:extLst>
              <a:ext uri="{FF2B5EF4-FFF2-40B4-BE49-F238E27FC236}">
                <a16:creationId xmlns:a16="http://schemas.microsoft.com/office/drawing/2014/main" id="{862D0462-39AF-454C-91BA-45B18973FD23}"/>
              </a:ext>
            </a:extLst>
          </p:cNvPr>
          <p:cNvSpPr/>
          <p:nvPr userDrawn="1"/>
        </p:nvSpPr>
        <p:spPr bwMode="auto">
          <a:xfrm>
            <a:off x="-2024742" y="-163285"/>
            <a:ext cx="2024743" cy="7184571"/>
          </a:xfrm>
          <a:prstGeom prst="rect">
            <a:avLst/>
          </a:prstGeom>
          <a:solidFill>
            <a:srgbClr val="F5F5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92359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_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727075" y="1535920"/>
            <a:ext cx="7477989" cy="645241"/>
          </a:xfrm>
          <a:noFill/>
        </p:spPr>
        <p:txBody>
          <a:bodyPr vert="horz" wrap="square" lIns="0" tIns="0" rIns="0" bIns="0" rtlCol="0" anchor="t" anchorCtr="0">
            <a:spAutoFit/>
          </a:bodyPr>
          <a:lstStyle>
            <a:lvl1pPr>
              <a:lnSpc>
                <a:spcPct val="90000"/>
              </a:lnSpc>
              <a:defRPr lang="en-US" sz="3600" spc="-147" dirty="0">
                <a:solidFill>
                  <a:schemeClr val="tx1"/>
                </a:solidFill>
              </a:defRPr>
            </a:lvl1pPr>
          </a:lstStyle>
          <a:p>
            <a:pPr marL="0" lvl="0">
              <a:lnSpc>
                <a:spcPts val="5489"/>
              </a:lnSpc>
            </a:pPr>
            <a:r>
              <a:rPr lang="en-US"/>
              <a:t>Section title</a:t>
            </a:r>
          </a:p>
        </p:txBody>
      </p:sp>
      <p:sp>
        <p:nvSpPr>
          <p:cNvPr id="4" name="Rectangle 3">
            <a:extLst>
              <a:ext uri="{FF2B5EF4-FFF2-40B4-BE49-F238E27FC236}">
                <a16:creationId xmlns:a16="http://schemas.microsoft.com/office/drawing/2014/main" id="{98825247-7734-4E73-A6A5-8EA0DF84288E}"/>
              </a:ext>
            </a:extLst>
          </p:cNvPr>
          <p:cNvSpPr/>
          <p:nvPr userDrawn="1"/>
        </p:nvSpPr>
        <p:spPr bwMode="auto">
          <a:xfrm>
            <a:off x="1" y="836024"/>
            <a:ext cx="5880681" cy="5555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C08329B4-AF23-4FE8-9F29-4C805F15D5B8}"/>
              </a:ext>
            </a:extLst>
          </p:cNvPr>
          <p:cNvSpPr>
            <a:spLocks noGrp="1"/>
          </p:cNvSpPr>
          <p:nvPr>
            <p:ph type="body" sz="quarter" idx="10"/>
          </p:nvPr>
        </p:nvSpPr>
        <p:spPr>
          <a:xfrm>
            <a:off x="727076" y="989141"/>
            <a:ext cx="5022169" cy="249299"/>
          </a:xfrm>
        </p:spPr>
        <p:txBody>
          <a:bodyPr/>
          <a:lstStyle>
            <a:lvl1pPr>
              <a:defRPr kumimoji="0" lang="en-US" sz="1800" b="0" i="0" u="none" strike="noStrike" kern="1200" cap="none" spc="-50" normalizeH="0" baseline="0" dirty="0">
                <a:ln>
                  <a:noFill/>
                </a:ln>
                <a:solidFill>
                  <a:srgbClr val="0078D4"/>
                </a:solidFill>
                <a:effectLst/>
                <a:uLnTx/>
                <a:uFillTx/>
                <a:latin typeface="Segoe UI Semibold"/>
                <a:ea typeface="+mn-ea"/>
                <a:cs typeface="+mn-cs"/>
              </a:defRPr>
            </a:lvl1pPr>
          </a:lstStyle>
          <a:p>
            <a:pPr lvl="0"/>
            <a:r>
              <a:rPr lang="en-US"/>
              <a:t>Edit Master text styles</a:t>
            </a:r>
          </a:p>
        </p:txBody>
      </p:sp>
      <p:sp>
        <p:nvSpPr>
          <p:cNvPr id="9" name="Text Placeholder 8">
            <a:extLst>
              <a:ext uri="{FF2B5EF4-FFF2-40B4-BE49-F238E27FC236}">
                <a16:creationId xmlns:a16="http://schemas.microsoft.com/office/drawing/2014/main" id="{233FF77E-0444-4D07-9356-49FD7BAE822A}"/>
              </a:ext>
            </a:extLst>
          </p:cNvPr>
          <p:cNvSpPr>
            <a:spLocks noGrp="1"/>
          </p:cNvSpPr>
          <p:nvPr>
            <p:ph type="body" sz="quarter" idx="11"/>
          </p:nvPr>
        </p:nvSpPr>
        <p:spPr>
          <a:xfrm>
            <a:off x="727075" y="2169427"/>
            <a:ext cx="3227388" cy="363882"/>
          </a:xfrm>
        </p:spPr>
        <p:txBody>
          <a:bodyPr/>
          <a:lstStyle>
            <a:lvl1pPr>
              <a:defRPr kumimoji="0" lang="en-US" sz="1800" b="0" i="0" u="none" strike="noStrike" kern="1200" cap="none" spc="0" normalizeH="0" baseline="0" dirty="0" smtClean="0">
                <a:ln w="3175">
                  <a:noFill/>
                </a:ln>
                <a:solidFill>
                  <a:schemeClr val="tx1"/>
                </a:solidFill>
                <a:effectLst/>
                <a:uLnTx/>
                <a:uFillTx/>
                <a:latin typeface="Segoe UI Semibold"/>
                <a:ea typeface="+mn-ea"/>
                <a:cs typeface="Segoe UI" pitchFamily="34" charset="0"/>
              </a:defRPr>
            </a:lvl1pPr>
          </a:lstStyle>
          <a:p>
            <a:pPr marL="0" marR="0" lvl="0" indent="0" algn="l" defTabSz="914192" rtl="0" eaLnBrk="1" fontAlgn="auto" latinLnBrk="0" hangingPunct="1">
              <a:lnSpc>
                <a:spcPct val="150000"/>
              </a:lnSpc>
              <a:spcBef>
                <a:spcPct val="0"/>
              </a:spcBef>
              <a:spcAft>
                <a:spcPts val="0"/>
              </a:spcAft>
              <a:buClrTx/>
              <a:buSzTx/>
              <a:buFontTx/>
              <a:buNone/>
              <a:tabLst/>
              <a:defRPr/>
            </a:pPr>
            <a:r>
              <a:rPr lang="en-US"/>
              <a:t>Edit Master text styles</a:t>
            </a:r>
          </a:p>
        </p:txBody>
      </p:sp>
    </p:spTree>
    <p:extLst>
      <p:ext uri="{BB962C8B-B14F-4D97-AF65-F5344CB8AC3E}">
        <p14:creationId xmlns:p14="http://schemas.microsoft.com/office/powerpoint/2010/main" val="2011536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_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727075" y="1535920"/>
            <a:ext cx="7477989" cy="645241"/>
          </a:xfrm>
          <a:noFill/>
        </p:spPr>
        <p:txBody>
          <a:bodyPr vert="horz" wrap="square" lIns="0" tIns="0" rIns="0" bIns="0" rtlCol="0" anchor="t" anchorCtr="0">
            <a:spAutoFit/>
          </a:bodyPr>
          <a:lstStyle>
            <a:lvl1pPr>
              <a:lnSpc>
                <a:spcPct val="90000"/>
              </a:lnSpc>
              <a:defRPr lang="en-US" sz="3600" spc="-147" dirty="0">
                <a:solidFill>
                  <a:schemeClr val="tx1"/>
                </a:solidFill>
              </a:defRPr>
            </a:lvl1pPr>
          </a:lstStyle>
          <a:p>
            <a:pPr marL="0" lvl="0">
              <a:lnSpc>
                <a:spcPts val="5489"/>
              </a:lnSpc>
            </a:pPr>
            <a:r>
              <a:rPr lang="en-US"/>
              <a:t>Section title</a:t>
            </a:r>
          </a:p>
        </p:txBody>
      </p:sp>
      <p:sp>
        <p:nvSpPr>
          <p:cNvPr id="4" name="Rectangle 3">
            <a:extLst>
              <a:ext uri="{FF2B5EF4-FFF2-40B4-BE49-F238E27FC236}">
                <a16:creationId xmlns:a16="http://schemas.microsoft.com/office/drawing/2014/main" id="{98825247-7734-4E73-A6A5-8EA0DF84288E}"/>
              </a:ext>
            </a:extLst>
          </p:cNvPr>
          <p:cNvSpPr/>
          <p:nvPr userDrawn="1"/>
        </p:nvSpPr>
        <p:spPr bwMode="auto">
          <a:xfrm>
            <a:off x="1" y="989141"/>
            <a:ext cx="5880681" cy="351287"/>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C08329B4-AF23-4FE8-9F29-4C805F15D5B8}"/>
              </a:ext>
            </a:extLst>
          </p:cNvPr>
          <p:cNvSpPr>
            <a:spLocks noGrp="1"/>
          </p:cNvSpPr>
          <p:nvPr>
            <p:ph type="body" sz="quarter" idx="10" hasCustomPrompt="1"/>
          </p:nvPr>
        </p:nvSpPr>
        <p:spPr>
          <a:xfrm>
            <a:off x="727076" y="1064225"/>
            <a:ext cx="5022169" cy="249299"/>
          </a:xfrm>
        </p:spPr>
        <p:txBody>
          <a:bodyPr anchor="ctr"/>
          <a:lstStyle>
            <a:lvl1pPr>
              <a:defRPr kumimoji="0" lang="en-US" sz="1800" b="0" i="0" u="none" strike="noStrike" kern="1200" cap="none" spc="-50" normalizeH="0" baseline="0" dirty="0">
                <a:ln>
                  <a:noFill/>
                </a:ln>
                <a:solidFill>
                  <a:schemeClr val="bg2"/>
                </a:solidFill>
                <a:effectLst/>
                <a:uLnTx/>
                <a:uFillTx/>
                <a:latin typeface="Segoe UI Semibold"/>
                <a:ea typeface="+mn-ea"/>
                <a:cs typeface="+mn-cs"/>
              </a:defRPr>
            </a:lvl1pPr>
          </a:lstStyle>
          <a:p>
            <a:pPr lvl="0"/>
            <a:r>
              <a:rPr lang="en-US"/>
              <a:t>EDIT MASTER TEXT STYLES</a:t>
            </a:r>
          </a:p>
        </p:txBody>
      </p:sp>
      <p:sp>
        <p:nvSpPr>
          <p:cNvPr id="9" name="Text Placeholder 8">
            <a:extLst>
              <a:ext uri="{FF2B5EF4-FFF2-40B4-BE49-F238E27FC236}">
                <a16:creationId xmlns:a16="http://schemas.microsoft.com/office/drawing/2014/main" id="{233FF77E-0444-4D07-9356-49FD7BAE822A}"/>
              </a:ext>
            </a:extLst>
          </p:cNvPr>
          <p:cNvSpPr>
            <a:spLocks noGrp="1"/>
          </p:cNvSpPr>
          <p:nvPr>
            <p:ph type="body" sz="quarter" idx="11"/>
          </p:nvPr>
        </p:nvSpPr>
        <p:spPr>
          <a:xfrm>
            <a:off x="727075" y="2169427"/>
            <a:ext cx="3227388" cy="363882"/>
          </a:xfrm>
        </p:spPr>
        <p:txBody>
          <a:bodyPr/>
          <a:lstStyle>
            <a:lvl1pPr>
              <a:defRPr kumimoji="0" lang="en-US" sz="1800" b="0" i="0" u="none" strike="noStrike" kern="1200" cap="none" spc="0" normalizeH="0" baseline="0" dirty="0" smtClean="0">
                <a:ln w="3175">
                  <a:noFill/>
                </a:ln>
                <a:solidFill>
                  <a:schemeClr val="tx1"/>
                </a:solidFill>
                <a:effectLst/>
                <a:uLnTx/>
                <a:uFillTx/>
                <a:latin typeface="Segoe UI Semibold"/>
                <a:ea typeface="+mn-ea"/>
                <a:cs typeface="Segoe UI" pitchFamily="34" charset="0"/>
              </a:defRPr>
            </a:lvl1pPr>
          </a:lstStyle>
          <a:p>
            <a:pPr marL="0" marR="0" lvl="0" indent="0" algn="l" defTabSz="914192" rtl="0" eaLnBrk="1" fontAlgn="auto" latinLnBrk="0" hangingPunct="1">
              <a:lnSpc>
                <a:spcPct val="150000"/>
              </a:lnSpc>
              <a:spcBef>
                <a:spcPct val="0"/>
              </a:spcBef>
              <a:spcAft>
                <a:spcPts val="0"/>
              </a:spcAft>
              <a:buClrTx/>
              <a:buSzTx/>
              <a:buFontTx/>
              <a:buNone/>
              <a:tabLst/>
              <a:defRPr/>
            </a:pPr>
            <a:r>
              <a:rPr lang="en-US"/>
              <a:t>Edit Master text styles</a:t>
            </a:r>
          </a:p>
        </p:txBody>
      </p:sp>
    </p:spTree>
    <p:extLst>
      <p:ext uri="{BB962C8B-B14F-4D97-AF65-F5344CB8AC3E}">
        <p14:creationId xmlns:p14="http://schemas.microsoft.com/office/powerpoint/2010/main" val="455111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2761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90757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872450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and Content_photo placeholder">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AB02F798-9B62-434E-B03C-7F377220079A}"/>
              </a:ext>
            </a:extLst>
          </p:cNvPr>
          <p:cNvSpPr>
            <a:spLocks noGrp="1"/>
          </p:cNvSpPr>
          <p:nvPr>
            <p:ph type="pic" sz="quarter" idx="12"/>
          </p:nvPr>
        </p:nvSpPr>
        <p:spPr>
          <a:xfrm>
            <a:off x="0" y="1"/>
            <a:ext cx="12192000" cy="353070"/>
          </a:xfrm>
        </p:spPr>
        <p:txBody>
          <a:bodyPr/>
          <a:lstStyle/>
          <a:p>
            <a:endParaRPr lang="en-US"/>
          </a:p>
        </p:txBody>
      </p:sp>
      <p:sp>
        <p:nvSpPr>
          <p:cNvPr id="7" name="Footer Placeholder 6">
            <a:extLst>
              <a:ext uri="{FF2B5EF4-FFF2-40B4-BE49-F238E27FC236}">
                <a16:creationId xmlns:a16="http://schemas.microsoft.com/office/drawing/2014/main" id="{03FE962D-0727-4E80-BB58-769718D85F1A}"/>
              </a:ext>
            </a:extLst>
          </p:cNvPr>
          <p:cNvSpPr>
            <a:spLocks noGrp="1"/>
          </p:cNvSpPr>
          <p:nvPr>
            <p:ph type="ftr" sz="quarter" idx="10"/>
          </p:nvPr>
        </p:nvSpPr>
        <p:spPr/>
        <p:txBody>
          <a:bodyPr/>
          <a:lstStyle>
            <a:lvl1pPr>
              <a:defRPr>
                <a:solidFill>
                  <a:schemeClr val="bg2"/>
                </a:solidFill>
              </a:defRPr>
            </a:lvl1pPr>
          </a:lstStyle>
          <a:p>
            <a:r>
              <a:rPr lang="en-US"/>
              <a:t>Icertis confidential</a:t>
            </a:r>
          </a:p>
        </p:txBody>
      </p:sp>
      <p:sp>
        <p:nvSpPr>
          <p:cNvPr id="9" name="Slide Number Placeholder 8">
            <a:extLst>
              <a:ext uri="{FF2B5EF4-FFF2-40B4-BE49-F238E27FC236}">
                <a16:creationId xmlns:a16="http://schemas.microsoft.com/office/drawing/2014/main" id="{02806AB6-E685-4FAA-B339-0A5434E91AF5}"/>
              </a:ext>
            </a:extLst>
          </p:cNvPr>
          <p:cNvSpPr>
            <a:spLocks noGrp="1"/>
          </p:cNvSpPr>
          <p:nvPr>
            <p:ph type="sldNum" sz="quarter" idx="11"/>
          </p:nvPr>
        </p:nvSpPr>
        <p:spPr/>
        <p:txBody>
          <a:bodyPr/>
          <a:lstStyle>
            <a:lvl1pPr>
              <a:defRPr>
                <a:solidFill>
                  <a:schemeClr val="bg2"/>
                </a:solidFill>
              </a:defRPr>
            </a:lvl1pPr>
          </a:lstStyle>
          <a:p>
            <a:fld id="{7196839F-2AC0-4D66-B709-36D14AC87239}" type="slidenum">
              <a:rPr lang="en-US" smtClean="0"/>
              <a:pPr/>
              <a:t>‹#›</a:t>
            </a:fld>
            <a:endParaRPr lang="en-US"/>
          </a:p>
        </p:txBody>
      </p:sp>
      <p:sp>
        <p:nvSpPr>
          <p:cNvPr id="11" name="Title 1">
            <a:extLst>
              <a:ext uri="{FF2B5EF4-FFF2-40B4-BE49-F238E27FC236}">
                <a16:creationId xmlns:a16="http://schemas.microsoft.com/office/drawing/2014/main" id="{DF357FE5-76E3-461A-91C3-7C650BA8BB69}"/>
              </a:ext>
            </a:extLst>
          </p:cNvPr>
          <p:cNvSpPr>
            <a:spLocks noGrp="1"/>
          </p:cNvSpPr>
          <p:nvPr>
            <p:ph type="title"/>
          </p:nvPr>
        </p:nvSpPr>
        <p:spPr>
          <a:xfrm>
            <a:off x="378573" y="365127"/>
            <a:ext cx="11473682" cy="753122"/>
          </a:xfrm>
        </p:spPr>
        <p:txBody>
          <a:bodyPr/>
          <a:lstStyle>
            <a:lvl1pPr>
              <a:defRPr>
                <a:solidFill>
                  <a:schemeClr val="bg1"/>
                </a:solidFill>
              </a:defRPr>
            </a:lvl1pPr>
          </a:lstStyle>
          <a:p>
            <a:r>
              <a:rPr lang="en-US"/>
              <a:t>Click to edit Master title style</a:t>
            </a:r>
          </a:p>
        </p:txBody>
      </p:sp>
      <p:sp>
        <p:nvSpPr>
          <p:cNvPr id="12" name="Content Placeholder 2">
            <a:extLst>
              <a:ext uri="{FF2B5EF4-FFF2-40B4-BE49-F238E27FC236}">
                <a16:creationId xmlns:a16="http://schemas.microsoft.com/office/drawing/2014/main" id="{6096824D-9C57-422F-A871-0AAD8DCAA9BF}"/>
              </a:ext>
            </a:extLst>
          </p:cNvPr>
          <p:cNvSpPr>
            <a:spLocks noGrp="1"/>
          </p:cNvSpPr>
          <p:nvPr>
            <p:ph idx="1"/>
          </p:nvPr>
        </p:nvSpPr>
        <p:spPr>
          <a:xfrm>
            <a:off x="378573" y="1211435"/>
            <a:ext cx="11473682" cy="1058958"/>
          </a:xfrm>
        </p:spPr>
        <p:txBody>
          <a:bodyPr/>
          <a:lstStyle>
            <a:lvl1pPr marL="0" indent="0">
              <a:buNone/>
              <a:defRPr>
                <a:solidFill>
                  <a:schemeClr val="bg1"/>
                </a:solidFill>
              </a:defRPr>
            </a:lvl1pPr>
            <a:lvl2pPr marL="460286" indent="-233318">
              <a:buFont typeface="Arial" panose="020B0604020202020204" pitchFamily="34" charset="0"/>
              <a:buChar char="•"/>
              <a:defRPr>
                <a:solidFill>
                  <a:schemeClr val="bg1"/>
                </a:solidFill>
              </a:defRPr>
            </a:lvl2pPr>
            <a:lvl3pPr marL="687256" indent="-226970">
              <a:buFont typeface="Arial" panose="020B0604020202020204" pitchFamily="34" charset="0"/>
              <a:buChar char="•"/>
              <a:defRPr>
                <a:solidFill>
                  <a:schemeClr val="bg1"/>
                </a:solidFill>
              </a:defRPr>
            </a:lvl3pPr>
            <a:lvl4pPr marL="914225" indent="-226970">
              <a:buFont typeface="Arial" panose="020B0604020202020204" pitchFamily="34" charset="0"/>
              <a:buChar char="•"/>
              <a:defRPr>
                <a:solidFill>
                  <a:schemeClr val="bg1"/>
                </a:solidFill>
              </a:defRPr>
            </a:lvl4pPr>
            <a:lvl5pPr marL="2114144" indent="-285695">
              <a:buFont typeface="Arial" panose="020B0604020202020204" pitchFamily="34" charset="0"/>
              <a:buChar cha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5856906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777300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2.xml"/><Relationship Id="rId3" Type="http://schemas.openxmlformats.org/officeDocument/2006/relationships/slideLayout" Target="../slideLayouts/slideLayout197.xml"/><Relationship Id="rId7" Type="http://schemas.openxmlformats.org/officeDocument/2006/relationships/slideLayout" Target="../slideLayouts/slideLayout201.xml"/><Relationship Id="rId12" Type="http://schemas.openxmlformats.org/officeDocument/2006/relationships/theme" Target="../theme/theme10.xml"/><Relationship Id="rId2" Type="http://schemas.openxmlformats.org/officeDocument/2006/relationships/slideLayout" Target="../slideLayouts/slideLayout196.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slideLayout" Target="../slideLayouts/slideLayout205.xml"/><Relationship Id="rId5" Type="http://schemas.openxmlformats.org/officeDocument/2006/relationships/slideLayout" Target="../slideLayouts/slideLayout199.xml"/><Relationship Id="rId10" Type="http://schemas.openxmlformats.org/officeDocument/2006/relationships/slideLayout" Target="../slideLayouts/slideLayout204.xml"/><Relationship Id="rId4" Type="http://schemas.openxmlformats.org/officeDocument/2006/relationships/slideLayout" Target="../slideLayouts/slideLayout198.xml"/><Relationship Id="rId9" Type="http://schemas.openxmlformats.org/officeDocument/2006/relationships/slideLayout" Target="../slideLayouts/slideLayout203.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18.xml"/><Relationship Id="rId18" Type="http://schemas.openxmlformats.org/officeDocument/2006/relationships/slideLayout" Target="../slideLayouts/slideLayout223.xml"/><Relationship Id="rId26" Type="http://schemas.openxmlformats.org/officeDocument/2006/relationships/slideLayout" Target="../slideLayouts/slideLayout231.xml"/><Relationship Id="rId39" Type="http://schemas.openxmlformats.org/officeDocument/2006/relationships/slideLayout" Target="../slideLayouts/slideLayout244.xml"/><Relationship Id="rId3" Type="http://schemas.openxmlformats.org/officeDocument/2006/relationships/slideLayout" Target="../slideLayouts/slideLayout208.xml"/><Relationship Id="rId21" Type="http://schemas.openxmlformats.org/officeDocument/2006/relationships/slideLayout" Target="../slideLayouts/slideLayout226.xml"/><Relationship Id="rId34" Type="http://schemas.openxmlformats.org/officeDocument/2006/relationships/slideLayout" Target="../slideLayouts/slideLayout239.xml"/><Relationship Id="rId42" Type="http://schemas.openxmlformats.org/officeDocument/2006/relationships/slideLayout" Target="../slideLayouts/slideLayout247.xml"/><Relationship Id="rId47" Type="http://schemas.openxmlformats.org/officeDocument/2006/relationships/slideLayout" Target="../slideLayouts/slideLayout252.xml"/><Relationship Id="rId50" Type="http://schemas.openxmlformats.org/officeDocument/2006/relationships/image" Target="../media/image37.emf"/><Relationship Id="rId7" Type="http://schemas.openxmlformats.org/officeDocument/2006/relationships/slideLayout" Target="../slideLayouts/slideLayout212.xml"/><Relationship Id="rId12" Type="http://schemas.openxmlformats.org/officeDocument/2006/relationships/slideLayout" Target="../slideLayouts/slideLayout217.xml"/><Relationship Id="rId17" Type="http://schemas.openxmlformats.org/officeDocument/2006/relationships/slideLayout" Target="../slideLayouts/slideLayout222.xml"/><Relationship Id="rId25" Type="http://schemas.openxmlformats.org/officeDocument/2006/relationships/slideLayout" Target="../slideLayouts/slideLayout230.xml"/><Relationship Id="rId33" Type="http://schemas.openxmlformats.org/officeDocument/2006/relationships/slideLayout" Target="../slideLayouts/slideLayout238.xml"/><Relationship Id="rId38" Type="http://schemas.openxmlformats.org/officeDocument/2006/relationships/slideLayout" Target="../slideLayouts/slideLayout243.xml"/><Relationship Id="rId46" Type="http://schemas.openxmlformats.org/officeDocument/2006/relationships/slideLayout" Target="../slideLayouts/slideLayout251.xml"/><Relationship Id="rId2" Type="http://schemas.openxmlformats.org/officeDocument/2006/relationships/slideLayout" Target="../slideLayouts/slideLayout207.xml"/><Relationship Id="rId16" Type="http://schemas.openxmlformats.org/officeDocument/2006/relationships/slideLayout" Target="../slideLayouts/slideLayout221.xml"/><Relationship Id="rId20" Type="http://schemas.openxmlformats.org/officeDocument/2006/relationships/slideLayout" Target="../slideLayouts/slideLayout225.xml"/><Relationship Id="rId29" Type="http://schemas.openxmlformats.org/officeDocument/2006/relationships/slideLayout" Target="../slideLayouts/slideLayout234.xml"/><Relationship Id="rId41" Type="http://schemas.openxmlformats.org/officeDocument/2006/relationships/slideLayout" Target="../slideLayouts/slideLayout246.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24" Type="http://schemas.openxmlformats.org/officeDocument/2006/relationships/slideLayout" Target="../slideLayouts/slideLayout229.xml"/><Relationship Id="rId32" Type="http://schemas.openxmlformats.org/officeDocument/2006/relationships/slideLayout" Target="../slideLayouts/slideLayout237.xml"/><Relationship Id="rId37" Type="http://schemas.openxmlformats.org/officeDocument/2006/relationships/slideLayout" Target="../slideLayouts/slideLayout242.xml"/><Relationship Id="rId40" Type="http://schemas.openxmlformats.org/officeDocument/2006/relationships/slideLayout" Target="../slideLayouts/slideLayout245.xml"/><Relationship Id="rId45" Type="http://schemas.openxmlformats.org/officeDocument/2006/relationships/slideLayout" Target="../slideLayouts/slideLayout250.xml"/><Relationship Id="rId5" Type="http://schemas.openxmlformats.org/officeDocument/2006/relationships/slideLayout" Target="../slideLayouts/slideLayout210.xml"/><Relationship Id="rId15" Type="http://schemas.openxmlformats.org/officeDocument/2006/relationships/slideLayout" Target="../slideLayouts/slideLayout220.xml"/><Relationship Id="rId23" Type="http://schemas.openxmlformats.org/officeDocument/2006/relationships/slideLayout" Target="../slideLayouts/slideLayout228.xml"/><Relationship Id="rId28" Type="http://schemas.openxmlformats.org/officeDocument/2006/relationships/slideLayout" Target="../slideLayouts/slideLayout233.xml"/><Relationship Id="rId36" Type="http://schemas.openxmlformats.org/officeDocument/2006/relationships/slideLayout" Target="../slideLayouts/slideLayout241.xml"/><Relationship Id="rId49" Type="http://schemas.openxmlformats.org/officeDocument/2006/relationships/theme" Target="../theme/theme11.xml"/><Relationship Id="rId10" Type="http://schemas.openxmlformats.org/officeDocument/2006/relationships/slideLayout" Target="../slideLayouts/slideLayout215.xml"/><Relationship Id="rId19" Type="http://schemas.openxmlformats.org/officeDocument/2006/relationships/slideLayout" Target="../slideLayouts/slideLayout224.xml"/><Relationship Id="rId31" Type="http://schemas.openxmlformats.org/officeDocument/2006/relationships/slideLayout" Target="../slideLayouts/slideLayout236.xml"/><Relationship Id="rId44" Type="http://schemas.openxmlformats.org/officeDocument/2006/relationships/slideLayout" Target="../slideLayouts/slideLayout249.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slideLayout" Target="../slideLayouts/slideLayout219.xml"/><Relationship Id="rId22" Type="http://schemas.openxmlformats.org/officeDocument/2006/relationships/slideLayout" Target="../slideLayouts/slideLayout227.xml"/><Relationship Id="rId27" Type="http://schemas.openxmlformats.org/officeDocument/2006/relationships/slideLayout" Target="../slideLayouts/slideLayout232.xml"/><Relationship Id="rId30" Type="http://schemas.openxmlformats.org/officeDocument/2006/relationships/slideLayout" Target="../slideLayouts/slideLayout235.xml"/><Relationship Id="rId35" Type="http://schemas.openxmlformats.org/officeDocument/2006/relationships/slideLayout" Target="../slideLayouts/slideLayout240.xml"/><Relationship Id="rId43" Type="http://schemas.openxmlformats.org/officeDocument/2006/relationships/slideLayout" Target="../slideLayouts/slideLayout248.xml"/><Relationship Id="rId48" Type="http://schemas.openxmlformats.org/officeDocument/2006/relationships/slideLayout" Target="../slideLayouts/slideLayout253.xml"/><Relationship Id="rId8" Type="http://schemas.openxmlformats.org/officeDocument/2006/relationships/slideLayout" Target="../slideLayouts/slideLayout21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61.xml"/><Relationship Id="rId13" Type="http://schemas.openxmlformats.org/officeDocument/2006/relationships/slideLayout" Target="../slideLayouts/slideLayout266.xml"/><Relationship Id="rId18" Type="http://schemas.openxmlformats.org/officeDocument/2006/relationships/slideLayout" Target="../slideLayouts/slideLayout271.xml"/><Relationship Id="rId26" Type="http://schemas.openxmlformats.org/officeDocument/2006/relationships/slideLayout" Target="../slideLayouts/slideLayout279.xml"/><Relationship Id="rId3" Type="http://schemas.openxmlformats.org/officeDocument/2006/relationships/slideLayout" Target="../slideLayouts/slideLayout256.xml"/><Relationship Id="rId21" Type="http://schemas.openxmlformats.org/officeDocument/2006/relationships/slideLayout" Target="../slideLayouts/slideLayout274.xml"/><Relationship Id="rId7" Type="http://schemas.openxmlformats.org/officeDocument/2006/relationships/slideLayout" Target="../slideLayouts/slideLayout260.xml"/><Relationship Id="rId12" Type="http://schemas.openxmlformats.org/officeDocument/2006/relationships/slideLayout" Target="../slideLayouts/slideLayout265.xml"/><Relationship Id="rId17" Type="http://schemas.openxmlformats.org/officeDocument/2006/relationships/slideLayout" Target="../slideLayouts/slideLayout270.xml"/><Relationship Id="rId25" Type="http://schemas.openxmlformats.org/officeDocument/2006/relationships/slideLayout" Target="../slideLayouts/slideLayout278.xml"/><Relationship Id="rId33" Type="http://schemas.openxmlformats.org/officeDocument/2006/relationships/image" Target="../media/image3.png"/><Relationship Id="rId2" Type="http://schemas.openxmlformats.org/officeDocument/2006/relationships/slideLayout" Target="../slideLayouts/slideLayout255.xml"/><Relationship Id="rId16" Type="http://schemas.openxmlformats.org/officeDocument/2006/relationships/slideLayout" Target="../slideLayouts/slideLayout269.xml"/><Relationship Id="rId20" Type="http://schemas.openxmlformats.org/officeDocument/2006/relationships/slideLayout" Target="../slideLayouts/slideLayout273.xml"/><Relationship Id="rId29" Type="http://schemas.openxmlformats.org/officeDocument/2006/relationships/slideLayout" Target="../slideLayouts/slideLayout282.xml"/><Relationship Id="rId1" Type="http://schemas.openxmlformats.org/officeDocument/2006/relationships/slideLayout" Target="../slideLayouts/slideLayout254.xml"/><Relationship Id="rId6" Type="http://schemas.openxmlformats.org/officeDocument/2006/relationships/slideLayout" Target="../slideLayouts/slideLayout259.xml"/><Relationship Id="rId11" Type="http://schemas.openxmlformats.org/officeDocument/2006/relationships/slideLayout" Target="../slideLayouts/slideLayout264.xml"/><Relationship Id="rId24" Type="http://schemas.openxmlformats.org/officeDocument/2006/relationships/slideLayout" Target="../slideLayouts/slideLayout277.xml"/><Relationship Id="rId32" Type="http://schemas.openxmlformats.org/officeDocument/2006/relationships/theme" Target="../theme/theme12.xml"/><Relationship Id="rId5" Type="http://schemas.openxmlformats.org/officeDocument/2006/relationships/slideLayout" Target="../slideLayouts/slideLayout258.xml"/><Relationship Id="rId15" Type="http://schemas.openxmlformats.org/officeDocument/2006/relationships/slideLayout" Target="../slideLayouts/slideLayout268.xml"/><Relationship Id="rId23" Type="http://schemas.openxmlformats.org/officeDocument/2006/relationships/slideLayout" Target="../slideLayouts/slideLayout276.xml"/><Relationship Id="rId28" Type="http://schemas.openxmlformats.org/officeDocument/2006/relationships/slideLayout" Target="../slideLayouts/slideLayout281.xml"/><Relationship Id="rId10" Type="http://schemas.openxmlformats.org/officeDocument/2006/relationships/slideLayout" Target="../slideLayouts/slideLayout263.xml"/><Relationship Id="rId19" Type="http://schemas.openxmlformats.org/officeDocument/2006/relationships/slideLayout" Target="../slideLayouts/slideLayout272.xml"/><Relationship Id="rId31" Type="http://schemas.openxmlformats.org/officeDocument/2006/relationships/slideLayout" Target="../slideLayouts/slideLayout284.xml"/><Relationship Id="rId4" Type="http://schemas.openxmlformats.org/officeDocument/2006/relationships/slideLayout" Target="../slideLayouts/slideLayout257.xml"/><Relationship Id="rId9" Type="http://schemas.openxmlformats.org/officeDocument/2006/relationships/slideLayout" Target="../slideLayouts/slideLayout262.xml"/><Relationship Id="rId14" Type="http://schemas.openxmlformats.org/officeDocument/2006/relationships/slideLayout" Target="../slideLayouts/slideLayout267.xml"/><Relationship Id="rId22" Type="http://schemas.openxmlformats.org/officeDocument/2006/relationships/slideLayout" Target="../slideLayouts/slideLayout275.xml"/><Relationship Id="rId27" Type="http://schemas.openxmlformats.org/officeDocument/2006/relationships/slideLayout" Target="../slideLayouts/slideLayout280.xml"/><Relationship Id="rId30" Type="http://schemas.openxmlformats.org/officeDocument/2006/relationships/slideLayout" Target="../slideLayouts/slideLayout28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92.xml"/><Relationship Id="rId13" Type="http://schemas.openxmlformats.org/officeDocument/2006/relationships/slideLayout" Target="../slideLayouts/slideLayout297.xml"/><Relationship Id="rId18" Type="http://schemas.openxmlformats.org/officeDocument/2006/relationships/slideLayout" Target="../slideLayouts/slideLayout302.xml"/><Relationship Id="rId26" Type="http://schemas.openxmlformats.org/officeDocument/2006/relationships/slideLayout" Target="../slideLayouts/slideLayout310.xml"/><Relationship Id="rId3" Type="http://schemas.openxmlformats.org/officeDocument/2006/relationships/slideLayout" Target="../slideLayouts/slideLayout287.xml"/><Relationship Id="rId21" Type="http://schemas.openxmlformats.org/officeDocument/2006/relationships/slideLayout" Target="../slideLayouts/slideLayout305.xml"/><Relationship Id="rId7" Type="http://schemas.openxmlformats.org/officeDocument/2006/relationships/slideLayout" Target="../slideLayouts/slideLayout291.xml"/><Relationship Id="rId12" Type="http://schemas.openxmlformats.org/officeDocument/2006/relationships/slideLayout" Target="../slideLayouts/slideLayout296.xml"/><Relationship Id="rId17" Type="http://schemas.openxmlformats.org/officeDocument/2006/relationships/slideLayout" Target="../slideLayouts/slideLayout301.xml"/><Relationship Id="rId25" Type="http://schemas.openxmlformats.org/officeDocument/2006/relationships/slideLayout" Target="../slideLayouts/slideLayout309.xml"/><Relationship Id="rId33" Type="http://schemas.openxmlformats.org/officeDocument/2006/relationships/image" Target="../media/image29.emf"/><Relationship Id="rId2" Type="http://schemas.openxmlformats.org/officeDocument/2006/relationships/slideLayout" Target="../slideLayouts/slideLayout286.xml"/><Relationship Id="rId16" Type="http://schemas.openxmlformats.org/officeDocument/2006/relationships/slideLayout" Target="../slideLayouts/slideLayout300.xml"/><Relationship Id="rId20" Type="http://schemas.openxmlformats.org/officeDocument/2006/relationships/slideLayout" Target="../slideLayouts/slideLayout304.xml"/><Relationship Id="rId29" Type="http://schemas.openxmlformats.org/officeDocument/2006/relationships/slideLayout" Target="../slideLayouts/slideLayout313.xml"/><Relationship Id="rId1" Type="http://schemas.openxmlformats.org/officeDocument/2006/relationships/slideLayout" Target="../slideLayouts/slideLayout285.xml"/><Relationship Id="rId6" Type="http://schemas.openxmlformats.org/officeDocument/2006/relationships/slideLayout" Target="../slideLayouts/slideLayout290.xml"/><Relationship Id="rId11" Type="http://schemas.openxmlformats.org/officeDocument/2006/relationships/slideLayout" Target="../slideLayouts/slideLayout295.xml"/><Relationship Id="rId24" Type="http://schemas.openxmlformats.org/officeDocument/2006/relationships/slideLayout" Target="../slideLayouts/slideLayout308.xml"/><Relationship Id="rId32" Type="http://schemas.openxmlformats.org/officeDocument/2006/relationships/theme" Target="../theme/theme13.xml"/><Relationship Id="rId5" Type="http://schemas.openxmlformats.org/officeDocument/2006/relationships/slideLayout" Target="../slideLayouts/slideLayout289.xml"/><Relationship Id="rId15" Type="http://schemas.openxmlformats.org/officeDocument/2006/relationships/slideLayout" Target="../slideLayouts/slideLayout299.xml"/><Relationship Id="rId23" Type="http://schemas.openxmlformats.org/officeDocument/2006/relationships/slideLayout" Target="../slideLayouts/slideLayout307.xml"/><Relationship Id="rId28" Type="http://schemas.openxmlformats.org/officeDocument/2006/relationships/slideLayout" Target="../slideLayouts/slideLayout312.xml"/><Relationship Id="rId10" Type="http://schemas.openxmlformats.org/officeDocument/2006/relationships/slideLayout" Target="../slideLayouts/slideLayout294.xml"/><Relationship Id="rId19" Type="http://schemas.openxmlformats.org/officeDocument/2006/relationships/slideLayout" Target="../slideLayouts/slideLayout303.xml"/><Relationship Id="rId31" Type="http://schemas.openxmlformats.org/officeDocument/2006/relationships/slideLayout" Target="../slideLayouts/slideLayout315.xml"/><Relationship Id="rId4" Type="http://schemas.openxmlformats.org/officeDocument/2006/relationships/slideLayout" Target="../slideLayouts/slideLayout288.xml"/><Relationship Id="rId9" Type="http://schemas.openxmlformats.org/officeDocument/2006/relationships/slideLayout" Target="../slideLayouts/slideLayout293.xml"/><Relationship Id="rId14" Type="http://schemas.openxmlformats.org/officeDocument/2006/relationships/slideLayout" Target="../slideLayouts/slideLayout298.xml"/><Relationship Id="rId22" Type="http://schemas.openxmlformats.org/officeDocument/2006/relationships/slideLayout" Target="../slideLayouts/slideLayout306.xml"/><Relationship Id="rId27" Type="http://schemas.openxmlformats.org/officeDocument/2006/relationships/slideLayout" Target="../slideLayouts/slideLayout311.xml"/><Relationship Id="rId30" Type="http://schemas.openxmlformats.org/officeDocument/2006/relationships/slideLayout" Target="../slideLayouts/slideLayout314.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23.xml"/><Relationship Id="rId13" Type="http://schemas.openxmlformats.org/officeDocument/2006/relationships/slideLayout" Target="../slideLayouts/slideLayout328.xml"/><Relationship Id="rId18" Type="http://schemas.openxmlformats.org/officeDocument/2006/relationships/slideLayout" Target="../slideLayouts/slideLayout333.xml"/><Relationship Id="rId26" Type="http://schemas.openxmlformats.org/officeDocument/2006/relationships/slideLayout" Target="../slideLayouts/slideLayout341.xml"/><Relationship Id="rId39" Type="http://schemas.openxmlformats.org/officeDocument/2006/relationships/slideLayout" Target="../slideLayouts/slideLayout354.xml"/><Relationship Id="rId3" Type="http://schemas.openxmlformats.org/officeDocument/2006/relationships/slideLayout" Target="../slideLayouts/slideLayout318.xml"/><Relationship Id="rId21" Type="http://schemas.openxmlformats.org/officeDocument/2006/relationships/slideLayout" Target="../slideLayouts/slideLayout336.xml"/><Relationship Id="rId34" Type="http://schemas.openxmlformats.org/officeDocument/2006/relationships/slideLayout" Target="../slideLayouts/slideLayout349.xml"/><Relationship Id="rId42" Type="http://schemas.openxmlformats.org/officeDocument/2006/relationships/image" Target="../media/image17.png"/><Relationship Id="rId7" Type="http://schemas.openxmlformats.org/officeDocument/2006/relationships/slideLayout" Target="../slideLayouts/slideLayout322.xml"/><Relationship Id="rId12" Type="http://schemas.openxmlformats.org/officeDocument/2006/relationships/slideLayout" Target="../slideLayouts/slideLayout327.xml"/><Relationship Id="rId17" Type="http://schemas.openxmlformats.org/officeDocument/2006/relationships/slideLayout" Target="../slideLayouts/slideLayout332.xml"/><Relationship Id="rId25" Type="http://schemas.openxmlformats.org/officeDocument/2006/relationships/slideLayout" Target="../slideLayouts/slideLayout340.xml"/><Relationship Id="rId33" Type="http://schemas.openxmlformats.org/officeDocument/2006/relationships/slideLayout" Target="../slideLayouts/slideLayout348.xml"/><Relationship Id="rId38" Type="http://schemas.openxmlformats.org/officeDocument/2006/relationships/slideLayout" Target="../slideLayouts/slideLayout353.xml"/><Relationship Id="rId2" Type="http://schemas.openxmlformats.org/officeDocument/2006/relationships/slideLayout" Target="../slideLayouts/slideLayout317.xml"/><Relationship Id="rId16" Type="http://schemas.openxmlformats.org/officeDocument/2006/relationships/slideLayout" Target="../slideLayouts/slideLayout331.xml"/><Relationship Id="rId20" Type="http://schemas.openxmlformats.org/officeDocument/2006/relationships/slideLayout" Target="../slideLayouts/slideLayout335.xml"/><Relationship Id="rId29" Type="http://schemas.openxmlformats.org/officeDocument/2006/relationships/slideLayout" Target="../slideLayouts/slideLayout344.xml"/><Relationship Id="rId41" Type="http://schemas.openxmlformats.org/officeDocument/2006/relationships/image" Target="../media/image16.emf"/><Relationship Id="rId1" Type="http://schemas.openxmlformats.org/officeDocument/2006/relationships/slideLayout" Target="../slideLayouts/slideLayout316.xml"/><Relationship Id="rId6" Type="http://schemas.openxmlformats.org/officeDocument/2006/relationships/slideLayout" Target="../slideLayouts/slideLayout321.xml"/><Relationship Id="rId11" Type="http://schemas.openxmlformats.org/officeDocument/2006/relationships/slideLayout" Target="../slideLayouts/slideLayout326.xml"/><Relationship Id="rId24" Type="http://schemas.openxmlformats.org/officeDocument/2006/relationships/slideLayout" Target="../slideLayouts/slideLayout339.xml"/><Relationship Id="rId32" Type="http://schemas.openxmlformats.org/officeDocument/2006/relationships/slideLayout" Target="../slideLayouts/slideLayout347.xml"/><Relationship Id="rId37" Type="http://schemas.openxmlformats.org/officeDocument/2006/relationships/slideLayout" Target="../slideLayouts/slideLayout352.xml"/><Relationship Id="rId40" Type="http://schemas.openxmlformats.org/officeDocument/2006/relationships/theme" Target="../theme/theme14.xml"/><Relationship Id="rId5" Type="http://schemas.openxmlformats.org/officeDocument/2006/relationships/slideLayout" Target="../slideLayouts/slideLayout320.xml"/><Relationship Id="rId15" Type="http://schemas.openxmlformats.org/officeDocument/2006/relationships/slideLayout" Target="../slideLayouts/slideLayout330.xml"/><Relationship Id="rId23" Type="http://schemas.openxmlformats.org/officeDocument/2006/relationships/slideLayout" Target="../slideLayouts/slideLayout338.xml"/><Relationship Id="rId28" Type="http://schemas.openxmlformats.org/officeDocument/2006/relationships/slideLayout" Target="../slideLayouts/slideLayout343.xml"/><Relationship Id="rId36" Type="http://schemas.openxmlformats.org/officeDocument/2006/relationships/slideLayout" Target="../slideLayouts/slideLayout351.xml"/><Relationship Id="rId10" Type="http://schemas.openxmlformats.org/officeDocument/2006/relationships/slideLayout" Target="../slideLayouts/slideLayout325.xml"/><Relationship Id="rId19" Type="http://schemas.openxmlformats.org/officeDocument/2006/relationships/slideLayout" Target="../slideLayouts/slideLayout334.xml"/><Relationship Id="rId31" Type="http://schemas.openxmlformats.org/officeDocument/2006/relationships/slideLayout" Target="../slideLayouts/slideLayout346.xml"/><Relationship Id="rId4" Type="http://schemas.openxmlformats.org/officeDocument/2006/relationships/slideLayout" Target="../slideLayouts/slideLayout319.xml"/><Relationship Id="rId9" Type="http://schemas.openxmlformats.org/officeDocument/2006/relationships/slideLayout" Target="../slideLayouts/slideLayout324.xml"/><Relationship Id="rId14" Type="http://schemas.openxmlformats.org/officeDocument/2006/relationships/slideLayout" Target="../slideLayouts/slideLayout329.xml"/><Relationship Id="rId22" Type="http://schemas.openxmlformats.org/officeDocument/2006/relationships/slideLayout" Target="../slideLayouts/slideLayout337.xml"/><Relationship Id="rId27" Type="http://schemas.openxmlformats.org/officeDocument/2006/relationships/slideLayout" Target="../slideLayouts/slideLayout342.xml"/><Relationship Id="rId30" Type="http://schemas.openxmlformats.org/officeDocument/2006/relationships/slideLayout" Target="../slideLayouts/slideLayout345.xml"/><Relationship Id="rId35" Type="http://schemas.openxmlformats.org/officeDocument/2006/relationships/slideLayout" Target="../slideLayouts/slideLayout35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image" Target="../media/image3.png"/><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theme" Target="../theme/theme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image" Target="../media/image16.emf"/><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theme" Target="../theme/theme4.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image" Target="../media/image17.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image" Target="../media/image17.png"/><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image" Target="../media/image16.emf"/><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3" Type="http://schemas.openxmlformats.org/officeDocument/2006/relationships/slideLayout" Target="../slideLayouts/slideLayout101.xml"/><Relationship Id="rId21" Type="http://schemas.openxmlformats.org/officeDocument/2006/relationships/image" Target="../media/image16.emf"/><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theme" Target="../theme/theme6.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image" Target="../media/image17.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 Type="http://schemas.openxmlformats.org/officeDocument/2006/relationships/slideLayout" Target="../slideLayouts/slideLayout120.xml"/><Relationship Id="rId21" Type="http://schemas.openxmlformats.org/officeDocument/2006/relationships/slideLayout" Target="../slideLayouts/slideLayout138.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29" Type="http://schemas.openxmlformats.org/officeDocument/2006/relationships/image" Target="../media/image3.png"/><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theme" Target="../theme/theme7.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2.xml"/><Relationship Id="rId3" Type="http://schemas.openxmlformats.org/officeDocument/2006/relationships/slideLayout" Target="../slideLayouts/slideLayout147.xml"/><Relationship Id="rId7" Type="http://schemas.openxmlformats.org/officeDocument/2006/relationships/slideLayout" Target="../slideLayouts/slideLayout151.xml"/><Relationship Id="rId12" Type="http://schemas.openxmlformats.org/officeDocument/2006/relationships/image" Target="../media/image29.emf"/><Relationship Id="rId2" Type="http://schemas.openxmlformats.org/officeDocument/2006/relationships/slideLayout" Target="../slideLayouts/slideLayout146.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theme" Target="../theme/theme8.xml"/><Relationship Id="rId5" Type="http://schemas.openxmlformats.org/officeDocument/2006/relationships/slideLayout" Target="../slideLayouts/slideLayout149.xml"/><Relationship Id="rId10" Type="http://schemas.openxmlformats.org/officeDocument/2006/relationships/slideLayout" Target="../slideLayouts/slideLayout154.xml"/><Relationship Id="rId4" Type="http://schemas.openxmlformats.org/officeDocument/2006/relationships/slideLayout" Target="../slideLayouts/slideLayout148.xml"/><Relationship Id="rId9" Type="http://schemas.openxmlformats.org/officeDocument/2006/relationships/slideLayout" Target="../slideLayouts/slideLayout15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26" Type="http://schemas.openxmlformats.org/officeDocument/2006/relationships/slideLayout" Target="../slideLayouts/slideLayout180.xml"/><Relationship Id="rId39" Type="http://schemas.openxmlformats.org/officeDocument/2006/relationships/slideLayout" Target="../slideLayouts/slideLayout193.xml"/><Relationship Id="rId3" Type="http://schemas.openxmlformats.org/officeDocument/2006/relationships/slideLayout" Target="../slideLayouts/slideLayout157.xml"/><Relationship Id="rId21" Type="http://schemas.openxmlformats.org/officeDocument/2006/relationships/slideLayout" Target="../slideLayouts/slideLayout175.xml"/><Relationship Id="rId34" Type="http://schemas.openxmlformats.org/officeDocument/2006/relationships/slideLayout" Target="../slideLayouts/slideLayout188.xml"/><Relationship Id="rId42" Type="http://schemas.openxmlformats.org/officeDocument/2006/relationships/image" Target="../media/image29.emf"/><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slideLayout" Target="../slideLayouts/slideLayout179.xml"/><Relationship Id="rId33" Type="http://schemas.openxmlformats.org/officeDocument/2006/relationships/slideLayout" Target="../slideLayouts/slideLayout187.xml"/><Relationship Id="rId38" Type="http://schemas.openxmlformats.org/officeDocument/2006/relationships/slideLayout" Target="../slideLayouts/slideLayout192.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29" Type="http://schemas.openxmlformats.org/officeDocument/2006/relationships/slideLayout" Target="../slideLayouts/slideLayout183.xml"/><Relationship Id="rId41" Type="http://schemas.openxmlformats.org/officeDocument/2006/relationships/theme" Target="../theme/theme9.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24" Type="http://schemas.openxmlformats.org/officeDocument/2006/relationships/slideLayout" Target="../slideLayouts/slideLayout178.xml"/><Relationship Id="rId32" Type="http://schemas.openxmlformats.org/officeDocument/2006/relationships/slideLayout" Target="../slideLayouts/slideLayout186.xml"/><Relationship Id="rId37" Type="http://schemas.openxmlformats.org/officeDocument/2006/relationships/slideLayout" Target="../slideLayouts/slideLayout191.xml"/><Relationship Id="rId40" Type="http://schemas.openxmlformats.org/officeDocument/2006/relationships/slideLayout" Target="../slideLayouts/slideLayout194.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28" Type="http://schemas.openxmlformats.org/officeDocument/2006/relationships/slideLayout" Target="../slideLayouts/slideLayout182.xml"/><Relationship Id="rId36" Type="http://schemas.openxmlformats.org/officeDocument/2006/relationships/slideLayout" Target="../slideLayouts/slideLayout190.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31" Type="http://schemas.openxmlformats.org/officeDocument/2006/relationships/slideLayout" Target="../slideLayouts/slideLayout185.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 Id="rId27" Type="http://schemas.openxmlformats.org/officeDocument/2006/relationships/slideLayout" Target="../slideLayouts/slideLayout181.xml"/><Relationship Id="rId30" Type="http://schemas.openxmlformats.org/officeDocument/2006/relationships/slideLayout" Target="../slideLayouts/slideLayout184.xml"/><Relationship Id="rId35" Type="http://schemas.openxmlformats.org/officeDocument/2006/relationships/slideLayout" Target="../slideLayouts/slideLayout1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09D490-89B8-4146-8DD2-9A1B5D5BDC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4FE39A-DC3C-4D7C-A8FB-C5475B71F9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9D7009-E149-4E45-AEC8-C48A64DF15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590772-D230-4A71-B0D4-E26AD6BE4A36}" type="datetimeFigureOut">
              <a:rPr lang="en-US" smtClean="0"/>
              <a:t>5/18/2020</a:t>
            </a:fld>
            <a:endParaRPr lang="en-US"/>
          </a:p>
        </p:txBody>
      </p:sp>
      <p:sp>
        <p:nvSpPr>
          <p:cNvPr id="5" name="Footer Placeholder 4">
            <a:extLst>
              <a:ext uri="{FF2B5EF4-FFF2-40B4-BE49-F238E27FC236}">
                <a16:creationId xmlns:a16="http://schemas.microsoft.com/office/drawing/2014/main" id="{E53205DE-716B-4D29-A0B2-08FE50EFBC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336803-78FB-4EAF-AB4C-F83E89CF44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C0923F-946A-4485-BBE0-FD3B8FBF9A37}" type="slidenum">
              <a:rPr lang="en-US" smtClean="0"/>
              <a:t>‹#›</a:t>
            </a:fld>
            <a:endParaRPr lang="en-US"/>
          </a:p>
        </p:txBody>
      </p:sp>
    </p:spTree>
    <p:extLst>
      <p:ext uri="{BB962C8B-B14F-4D97-AF65-F5344CB8AC3E}">
        <p14:creationId xmlns:p14="http://schemas.microsoft.com/office/powerpoint/2010/main" val="26675330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DA9AFD-7841-4E89-AD9F-6CA6D7022B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1659E9-5C3F-45EC-AB4A-191A2CDF5D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BD6370-5000-4C25-B07D-A877AFA22A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BA9E2D-9D81-43D2-8E0E-B373540E56CE}" type="datetimeFigureOut">
              <a:rPr lang="en-US" smtClean="0"/>
              <a:t>5/18/2020</a:t>
            </a:fld>
            <a:endParaRPr lang="en-US"/>
          </a:p>
        </p:txBody>
      </p:sp>
      <p:sp>
        <p:nvSpPr>
          <p:cNvPr id="5" name="Footer Placeholder 4">
            <a:extLst>
              <a:ext uri="{FF2B5EF4-FFF2-40B4-BE49-F238E27FC236}">
                <a16:creationId xmlns:a16="http://schemas.microsoft.com/office/drawing/2014/main" id="{0A9F8063-AB28-48B2-93AA-20FD430C53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6AD01D3-5FD2-4DCC-869A-93C0719B39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5E9CB3-1DF7-40E4-B7A2-0C9AADB7AA6A}" type="slidenum">
              <a:rPr lang="en-US" smtClean="0"/>
              <a:t>‹#›</a:t>
            </a:fld>
            <a:endParaRPr lang="en-US"/>
          </a:p>
        </p:txBody>
      </p:sp>
    </p:spTree>
    <p:extLst>
      <p:ext uri="{BB962C8B-B14F-4D97-AF65-F5344CB8AC3E}">
        <p14:creationId xmlns:p14="http://schemas.microsoft.com/office/powerpoint/2010/main" val="322666318"/>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4660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50"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10771477"/>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6" r:id="rId16"/>
    <p:sldLayoutId id="2147483957" r:id="rId17"/>
    <p:sldLayoutId id="2147483958" r:id="rId18"/>
    <p:sldLayoutId id="2147483959" r:id="rId19"/>
    <p:sldLayoutId id="2147483960" r:id="rId20"/>
    <p:sldLayoutId id="2147483961" r:id="rId21"/>
    <p:sldLayoutId id="2147483962" r:id="rId22"/>
    <p:sldLayoutId id="2147483963" r:id="rId23"/>
    <p:sldLayoutId id="2147483964" r:id="rId24"/>
    <p:sldLayoutId id="2147483965" r:id="rId25"/>
    <p:sldLayoutId id="2147483966" r:id="rId26"/>
    <p:sldLayoutId id="2147483967" r:id="rId27"/>
    <p:sldLayoutId id="2147483968" r:id="rId28"/>
    <p:sldLayoutId id="2147483969" r:id="rId29"/>
    <p:sldLayoutId id="2147483970" r:id="rId30"/>
    <p:sldLayoutId id="2147483971" r:id="rId31"/>
    <p:sldLayoutId id="2147483972" r:id="rId32"/>
    <p:sldLayoutId id="2147483973" r:id="rId33"/>
    <p:sldLayoutId id="2147483974" r:id="rId34"/>
    <p:sldLayoutId id="2147483975" r:id="rId35"/>
    <p:sldLayoutId id="2147483976" r:id="rId36"/>
    <p:sldLayoutId id="2147483977" r:id="rId37"/>
    <p:sldLayoutId id="2147483978" r:id="rId38"/>
    <p:sldLayoutId id="2147483979" r:id="rId39"/>
    <p:sldLayoutId id="2147483980" r:id="rId40"/>
    <p:sldLayoutId id="2147483981" r:id="rId41"/>
    <p:sldLayoutId id="2147483982" r:id="rId42"/>
    <p:sldLayoutId id="2147483983" r:id="rId43"/>
    <p:sldLayoutId id="2147483984" r:id="rId44"/>
    <p:sldLayoutId id="2147483985" r:id="rId45"/>
    <p:sldLayoutId id="2147483986" r:id="rId46"/>
    <p:sldLayoutId id="2147483987" r:id="rId47"/>
    <p:sldLayoutId id="2147483988" r:id="rId4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3">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2490306931"/>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 id="2147484006" r:id="rId17"/>
    <p:sldLayoutId id="2147484007" r:id="rId18"/>
    <p:sldLayoutId id="2147484008" r:id="rId19"/>
    <p:sldLayoutId id="2147484009" r:id="rId20"/>
    <p:sldLayoutId id="2147484010" r:id="rId21"/>
    <p:sldLayoutId id="2147484011" r:id="rId22"/>
    <p:sldLayoutId id="2147484012" r:id="rId23"/>
    <p:sldLayoutId id="2147484013" r:id="rId24"/>
    <p:sldLayoutId id="2147484014" r:id="rId25"/>
    <p:sldLayoutId id="2147484015" r:id="rId26"/>
    <p:sldLayoutId id="2147484016" r:id="rId27"/>
    <p:sldLayoutId id="2147484017" r:id="rId28"/>
    <p:sldLayoutId id="2147484018" r:id="rId29"/>
    <p:sldLayoutId id="2147484019" r:id="rId30"/>
    <p:sldLayoutId id="2147484020" r:id="rId31"/>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292074666"/>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 id="2147484033" r:id="rId12"/>
    <p:sldLayoutId id="2147484034" r:id="rId13"/>
    <p:sldLayoutId id="2147484035" r:id="rId14"/>
    <p:sldLayoutId id="2147484036" r:id="rId15"/>
    <p:sldLayoutId id="2147484037" r:id="rId16"/>
    <p:sldLayoutId id="2147484038" r:id="rId17"/>
    <p:sldLayoutId id="2147484039" r:id="rId18"/>
    <p:sldLayoutId id="2147484040" r:id="rId19"/>
    <p:sldLayoutId id="2147484041" r:id="rId20"/>
    <p:sldLayoutId id="2147484042" r:id="rId21"/>
    <p:sldLayoutId id="2147484043" r:id="rId22"/>
    <p:sldLayoutId id="2147484044" r:id="rId23"/>
    <p:sldLayoutId id="2147484045" r:id="rId24"/>
    <p:sldLayoutId id="2147484046" r:id="rId25"/>
    <p:sldLayoutId id="2147484047" r:id="rId26"/>
    <p:sldLayoutId id="2147484048" r:id="rId27"/>
    <p:sldLayoutId id="2147484049" r:id="rId28"/>
    <p:sldLayoutId id="2147484050" r:id="rId29"/>
    <p:sldLayoutId id="2147484051" r:id="rId30"/>
    <p:sldLayoutId id="2147484052"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302551"/>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1" cstate="email">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42" cstate="email">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487729398"/>
      </p:ext>
    </p:extLst>
  </p:cSld>
  <p:clrMap bg1="lt1" tx1="dk1" bg2="lt2" tx2="dk2" accent1="accent1" accent2="accent2" accent3="accent3" accent4="accent4" accent5="accent5" accent6="accent6" hlink="hlink" folHlink="folHlink"/>
  <p:sldLayoutIdLst>
    <p:sldLayoutId id="2147484055" r:id="rId1"/>
    <p:sldLayoutId id="2147484056" r:id="rId2"/>
    <p:sldLayoutId id="2147484057" r:id="rId3"/>
    <p:sldLayoutId id="2147484058" r:id="rId4"/>
    <p:sldLayoutId id="2147484059" r:id="rId5"/>
    <p:sldLayoutId id="2147484060" r:id="rId6"/>
    <p:sldLayoutId id="2147484061" r:id="rId7"/>
    <p:sldLayoutId id="2147484062" r:id="rId8"/>
    <p:sldLayoutId id="2147484063" r:id="rId9"/>
    <p:sldLayoutId id="2147484064" r:id="rId10"/>
    <p:sldLayoutId id="2147484065" r:id="rId11"/>
    <p:sldLayoutId id="2147484066" r:id="rId12"/>
    <p:sldLayoutId id="2147484067" r:id="rId13"/>
    <p:sldLayoutId id="2147484068" r:id="rId14"/>
    <p:sldLayoutId id="2147484069" r:id="rId15"/>
    <p:sldLayoutId id="2147484070" r:id="rId16"/>
    <p:sldLayoutId id="2147484071" r:id="rId17"/>
    <p:sldLayoutId id="2147484072" r:id="rId18"/>
    <p:sldLayoutId id="2147484073" r:id="rId19"/>
    <p:sldLayoutId id="2147484074" r:id="rId20"/>
    <p:sldLayoutId id="2147484075" r:id="rId21"/>
    <p:sldLayoutId id="2147484076" r:id="rId22"/>
    <p:sldLayoutId id="2147484077" r:id="rId23"/>
    <p:sldLayoutId id="2147484078" r:id="rId24"/>
    <p:sldLayoutId id="2147484079" r:id="rId25"/>
    <p:sldLayoutId id="2147484080" r:id="rId26"/>
    <p:sldLayoutId id="2147484081" r:id="rId27"/>
    <p:sldLayoutId id="2147484082" r:id="rId28"/>
    <p:sldLayoutId id="2147484083" r:id="rId29"/>
    <p:sldLayoutId id="2147484084" r:id="rId30"/>
    <p:sldLayoutId id="2147484085" r:id="rId31"/>
    <p:sldLayoutId id="2147484086" r:id="rId32"/>
    <p:sldLayoutId id="2147484087" r:id="rId33"/>
    <p:sldLayoutId id="2147484088" r:id="rId34"/>
    <p:sldLayoutId id="2147484089" r:id="rId35"/>
    <p:sldLayoutId id="2147484090" r:id="rId36"/>
    <p:sldLayoutId id="2147484091" r:id="rId37"/>
    <p:sldLayoutId id="2147484092" r:id="rId38"/>
    <p:sldLayoutId id="2147484093" r:id="rId39"/>
  </p:sldLayoutIdLst>
  <p:transition>
    <p:fade/>
  </p:transition>
  <p:txStyles>
    <p:titleStyle>
      <a:lvl1pPr algn="l" defTabSz="914367" rtl="0" eaLnBrk="1" latinLnBrk="0" hangingPunct="1">
        <a:lnSpc>
          <a:spcPct val="90000"/>
        </a:lnSpc>
        <a:spcBef>
          <a:spcPct val="0"/>
        </a:spcBef>
        <a:buNone/>
        <a:defRPr lang="en-US" sz="3725"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1945578425"/>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
          <a:schemeClr val="tx2"/>
        </a:buClr>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
          <a:schemeClr val="tx2"/>
        </a:buClr>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
          <a:schemeClr val="tx2"/>
        </a:buClr>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
          <a:schemeClr val="tx2"/>
        </a:buClr>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
          <a:schemeClr val="tx2"/>
        </a:buClr>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4248668202"/>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7" r:id="rId23"/>
    <p:sldLayoutId id="2147483804"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302551"/>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9" cstate="email">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30" cstate="email">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318707277"/>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825" r:id="rId20"/>
    <p:sldLayoutId id="2147483867" r:id="rId21"/>
    <p:sldLayoutId id="2147483868" r:id="rId22"/>
    <p:sldLayoutId id="2147483870" r:id="rId23"/>
    <p:sldLayoutId id="2147483872" r:id="rId24"/>
    <p:sldLayoutId id="2147483874" r:id="rId25"/>
    <p:sldLayoutId id="2147483875" r:id="rId26"/>
    <p:sldLayoutId id="2147484053" r:id="rId27"/>
  </p:sldLayoutIdLst>
  <p:transition>
    <p:fade/>
  </p:transition>
  <p:txStyles>
    <p:titleStyle>
      <a:lvl1pPr algn="l" defTabSz="914367" rtl="0" eaLnBrk="1" latinLnBrk="0" hangingPunct="1">
        <a:lnSpc>
          <a:spcPct val="90000"/>
        </a:lnSpc>
        <a:spcBef>
          <a:spcPct val="0"/>
        </a:spcBef>
        <a:buNone/>
        <a:defRPr lang="en-US" sz="3725"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866616"/>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688818"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685937959"/>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 id="2147483780" r:id="rId19"/>
    <p:sldLayoutId id="2147483781" r:id="rId20"/>
    <p:sldLayoutId id="2147483782" r:id="rId21"/>
  </p:sldLayoutIdLst>
  <p:transition>
    <p:fade/>
  </p:transition>
  <p:txStyles>
    <p:title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302551"/>
            <a:ext cx="11336039" cy="744014"/>
          </a:xfrm>
          <a:prstGeom prst="rect">
            <a:avLst/>
          </a:prstGeom>
        </p:spPr>
        <p:txBody>
          <a:bodyPr vert="horz" wrap="square" lIns="9144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866616"/>
            <a:ext cx="11336039" cy="1276484"/>
          </a:xfrm>
          <a:prstGeom prst="rect">
            <a:avLst/>
          </a:prstGeom>
        </p:spPr>
        <p:txBody>
          <a:bodyPr vert="horz" wrap="square" lIns="9144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rot="5400000">
            <a:off x="9688818"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4081039484"/>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Lst>
  <p:transition>
    <p:fade/>
  </p:transition>
  <p:txStyles>
    <p:titleStyle>
      <a:lvl1pPr algn="l" defTabSz="914192" rtl="0" eaLnBrk="1" latinLnBrk="0" hangingPunct="1">
        <a:lnSpc>
          <a:spcPct val="90000"/>
        </a:lnSpc>
        <a:spcBef>
          <a:spcPct val="0"/>
        </a:spcBef>
        <a:buNone/>
        <a:defRPr lang="en-US" sz="36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470957627"/>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 id="2147483844" r:id="rId15"/>
    <p:sldLayoutId id="2147483845" r:id="rId16"/>
    <p:sldLayoutId id="2147483846" r:id="rId17"/>
    <p:sldLayoutId id="2147483847" r:id="rId18"/>
    <p:sldLayoutId id="2147483848" r:id="rId19"/>
    <p:sldLayoutId id="2147483849" r:id="rId20"/>
    <p:sldLayoutId id="2147483850" r:id="rId21"/>
    <p:sldLayoutId id="2147483851" r:id="rId22"/>
    <p:sldLayoutId id="2147483852" r:id="rId23"/>
    <p:sldLayoutId id="2147483854" r:id="rId24"/>
    <p:sldLayoutId id="2147483855" r:id="rId25"/>
    <p:sldLayoutId id="2147483856" r:id="rId26"/>
    <p:sldLayoutId id="2147483857" r:id="rId27"/>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242982238"/>
      </p:ext>
    </p:extLst>
  </p:cSld>
  <p:clrMap bg1="dk1" tx1="lt1" bg2="dk2" tx2="lt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4200" y="292100"/>
            <a:ext cx="11018520" cy="369332"/>
          </a:xfrm>
          <a:prstGeom prst="rect">
            <a:avLst/>
          </a:prstGeom>
        </p:spPr>
        <p:txBody>
          <a:bodyPr vert="horz" wrap="square" lIns="0" tIns="0" rIns="0" bIns="0" rtlCol="0" anchor="t">
            <a:spAutoFit/>
          </a:bodyPr>
          <a:lstStyle/>
          <a:p>
            <a:pPr marL="0" lvl="0" algn="l" defTabSz="932742" rtl="0" eaLnBrk="1" latinLnBrk="0" hangingPunct="1">
              <a:lnSpc>
                <a:spcPct val="100000"/>
              </a:lnSpc>
              <a:spcBef>
                <a:spcPts val="3000"/>
              </a:spcBef>
              <a:spcAft>
                <a:spcPts val="600"/>
              </a:spcAft>
              <a:buSzPct val="90000"/>
              <a:buNone/>
            </a:pPr>
            <a:r>
              <a:rPr lang="en-US"/>
              <a:t>Click to edit Master title style</a:t>
            </a:r>
          </a:p>
        </p:txBody>
      </p:sp>
      <p:sp>
        <p:nvSpPr>
          <p:cNvPr id="4" name="Text Placeholder 3"/>
          <p:cNvSpPr>
            <a:spLocks noGrp="1"/>
          </p:cNvSpPr>
          <p:nvPr userDrawn="1">
            <p:ph type="body" idx="1"/>
          </p:nvPr>
        </p:nvSpPr>
        <p:spPr>
          <a:xfrm>
            <a:off x="584200" y="1435503"/>
            <a:ext cx="11018520" cy="1689693"/>
          </a:xfrm>
          <a:prstGeom prst="rect">
            <a:avLst/>
          </a:prstGeom>
        </p:spPr>
        <p:txBody>
          <a:bodyPr vert="horz" wrap="square" lIns="0" tIns="0" rIns="0" bIns="0" rtlCol="0">
            <a:spAutoFit/>
          </a:bodyPr>
          <a:lstStyle/>
          <a:p>
            <a:pPr marL="0" lvl="0" algn="l" defTabSz="932742" rtl="0" eaLnBrk="1" latinLnBrk="0" hangingPunct="1">
              <a:spcBef>
                <a:spcPts val="3000"/>
              </a:spcBef>
              <a:spcAft>
                <a:spcPts val="600"/>
              </a:spcAft>
              <a:buSzPct val="90000"/>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2"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785765262"/>
      </p:ext>
    </p:extLst>
  </p:cSld>
  <p:clrMap bg1="dk1" tx1="lt1" bg2="dk2" tx2="lt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 id="2147483901" r:id="rId14"/>
    <p:sldLayoutId id="2147483902" r:id="rId15"/>
    <p:sldLayoutId id="2147483903" r:id="rId16"/>
    <p:sldLayoutId id="2147483904" r:id="rId17"/>
    <p:sldLayoutId id="2147483905" r:id="rId18"/>
    <p:sldLayoutId id="2147483906" r:id="rId19"/>
    <p:sldLayoutId id="2147483907" r:id="rId20"/>
    <p:sldLayoutId id="2147483908" r:id="rId21"/>
    <p:sldLayoutId id="2147483909" r:id="rId22"/>
    <p:sldLayoutId id="2147483910" r:id="rId23"/>
    <p:sldLayoutId id="2147483911" r:id="rId24"/>
    <p:sldLayoutId id="2147483912" r:id="rId25"/>
    <p:sldLayoutId id="2147483913" r:id="rId26"/>
    <p:sldLayoutId id="2147483914" r:id="rId27"/>
    <p:sldLayoutId id="2147483915" r:id="rId28"/>
    <p:sldLayoutId id="2147483916" r:id="rId29"/>
    <p:sldLayoutId id="2147483917" r:id="rId30"/>
    <p:sldLayoutId id="2147483918" r:id="rId31"/>
    <p:sldLayoutId id="2147483919" r:id="rId32"/>
    <p:sldLayoutId id="2147483920" r:id="rId33"/>
    <p:sldLayoutId id="2147483921" r:id="rId34"/>
    <p:sldLayoutId id="2147483922" r:id="rId35"/>
    <p:sldLayoutId id="2147483923" r:id="rId36"/>
    <p:sldLayoutId id="2147483924" r:id="rId37"/>
    <p:sldLayoutId id="2147483925" r:id="rId38"/>
    <p:sldLayoutId id="2147483926" r:id="rId39"/>
    <p:sldLayoutId id="2147483927" r:id="rId40"/>
  </p:sldLayoutIdLst>
  <p:transition>
    <p:fade/>
  </p:transition>
  <p:hf sldNum="0" hdr="0" ftr="0" dt="0"/>
  <p:txStyles>
    <p:titleStyle>
      <a:lvl1pPr algn="l" defTabSz="932742" rtl="0" eaLnBrk="1" latinLnBrk="0" hangingPunct="1">
        <a:lnSpc>
          <a:spcPct val="100000"/>
        </a:lnSpc>
        <a:spcBef>
          <a:spcPct val="0"/>
        </a:spcBef>
        <a:buNone/>
        <a:defRPr lang="en-US" sz="2400" b="0" kern="1200" cap="none" spc="-50" baseline="0" dirty="0">
          <a:ln w="3175">
            <a:noFill/>
          </a:ln>
          <a:solidFill>
            <a:srgbClr val="50E6FF"/>
          </a:solidFill>
          <a:effectLst/>
          <a:latin typeface="Segoe UI Semibold"/>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400" kern="1200" spc="0" baseline="0" dirty="0">
          <a:solidFill>
            <a:srgbClr val="50E6FF"/>
          </a:solidFill>
          <a:latin typeface="Segoe UI Semibold"/>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4.xml"/><Relationship Id="rId1" Type="http://schemas.openxmlformats.org/officeDocument/2006/relationships/tags" Target="../tags/tag3.xml"/><Relationship Id="rId5" Type="http://schemas.openxmlformats.org/officeDocument/2006/relationships/image" Target="../media/image73.png"/><Relationship Id="rId4" Type="http://schemas.openxmlformats.org/officeDocument/2006/relationships/hyperlink" Target="https://www.kaggle.com/c/porto-seguro-safe-driver-prediction/overview"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0.xml"/><Relationship Id="rId1" Type="http://schemas.openxmlformats.org/officeDocument/2006/relationships/tags" Target="../tags/tag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0.xml"/><Relationship Id="rId1" Type="http://schemas.openxmlformats.org/officeDocument/2006/relationships/tags" Target="../tags/tag5.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0.xml"/><Relationship Id="rId1" Type="http://schemas.openxmlformats.org/officeDocument/2006/relationships/tags" Target="../tags/tag6.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CESARDELATORRE/Easy-AutoML-MLOps/blob/master/notebooks/1-plain-lgbm-scikit-learn/plain-lgbm-scikit-learn-safe-driver-classifier.ipynb" TargetMode="External"/><Relationship Id="rId2" Type="http://schemas.openxmlformats.org/officeDocument/2006/relationships/notesSlide" Target="../notesSlides/notesSlide12.xml"/><Relationship Id="rId1" Type="http://schemas.openxmlformats.org/officeDocument/2006/relationships/slideLayout" Target="../slideLayouts/slideLayout73.xml"/><Relationship Id="rId5" Type="http://schemas.openxmlformats.org/officeDocument/2006/relationships/hyperlink" Target="https://docs.microsoft.com/en-us/azure/machine-learning/how-to-configure-auto-train#select-your-experiment-type" TargetMode="External"/><Relationship Id="rId4" Type="http://schemas.openxmlformats.org/officeDocument/2006/relationships/hyperlink" Target="https://github.com/Azure-Samples/AzureMLWorkshop"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44.xml"/><Relationship Id="rId1" Type="http://schemas.openxmlformats.org/officeDocument/2006/relationships/tags" Target="../tags/tag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1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5.xml"/><Relationship Id="rId1" Type="http://schemas.openxmlformats.org/officeDocument/2006/relationships/slideLayout" Target="../slideLayouts/slideLayout49.xml"/><Relationship Id="rId4" Type="http://schemas.openxmlformats.org/officeDocument/2006/relationships/image" Target="../media/image78.svg"/></Relationships>
</file>

<file path=ppt/slides/_rels/slide19.xml.rels><?xml version="1.0" encoding="UTF-8" standalone="yes"?>
<Relationships xmlns="http://schemas.openxmlformats.org/package/2006/relationships"><Relationship Id="rId8" Type="http://schemas.openxmlformats.org/officeDocument/2006/relationships/image" Target="../media/image83.svg"/><Relationship Id="rId13" Type="http://schemas.openxmlformats.org/officeDocument/2006/relationships/hyperlink" Target="https://docs.microsoft.com/en-us/python/api/azureml-automl-core/azureml.automl.core.featurization.featurizationconfig.featurizationconfig?view=azure-ml-py" TargetMode="External"/><Relationship Id="rId3" Type="http://schemas.openxmlformats.org/officeDocument/2006/relationships/image" Target="../media/image79.png"/><Relationship Id="rId7" Type="http://schemas.openxmlformats.org/officeDocument/2006/relationships/image" Target="../media/image82.png"/><Relationship Id="rId12" Type="http://schemas.openxmlformats.org/officeDocument/2006/relationships/hyperlink" Target="https://docs.microsoft.com/en-us/azure/machine-learning/how-to-use-automated-ml-for-ml-models#featurization" TargetMode="External"/><Relationship Id="rId2" Type="http://schemas.openxmlformats.org/officeDocument/2006/relationships/notesSlide" Target="../notesSlides/notesSlide16.xml"/><Relationship Id="rId1" Type="http://schemas.openxmlformats.org/officeDocument/2006/relationships/slideLayout" Target="../slideLayouts/slideLayout76.xml"/><Relationship Id="rId6" Type="http://schemas.openxmlformats.org/officeDocument/2006/relationships/image" Target="../media/image81.svg"/><Relationship Id="rId11" Type="http://schemas.openxmlformats.org/officeDocument/2006/relationships/hyperlink" Target="https://docs.microsoft.com/en-us/azure/machine-learning/how-to-configure-auto-train#select-your-experiment-type" TargetMode="External"/><Relationship Id="rId5" Type="http://schemas.openxmlformats.org/officeDocument/2006/relationships/image" Target="../media/image80.png"/><Relationship Id="rId15" Type="http://schemas.openxmlformats.org/officeDocument/2006/relationships/hyperlink" Target="https://github.com/CESARDELATORRE/Easy-AutoML-MLOps/blob/master/notebooks/other-scenarios/show-automl-model-algos-hyperparams/show-automl-model-algos-hyperparams.ipynb" TargetMode="External"/><Relationship Id="rId10" Type="http://schemas.openxmlformats.org/officeDocument/2006/relationships/image" Target="../media/image85.svg"/><Relationship Id="rId4" Type="http://schemas.microsoft.com/office/2007/relationships/hdphoto" Target="../media/hdphoto4.wdp"/><Relationship Id="rId9" Type="http://schemas.openxmlformats.org/officeDocument/2006/relationships/image" Target="../media/image84.png"/><Relationship Id="rId14" Type="http://schemas.openxmlformats.org/officeDocument/2006/relationships/hyperlink" Target="https://github.com/Azure/MachineLearningNotebooks/blob/master/how-to-use-azureml/automated-machine-learning/forecasting-orange-juice-sales/auto-ml-forecasting-orange-juice-sales.ipynb"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6.xml"/></Relationships>
</file>

<file path=ppt/slides/_rels/slide2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7.xml"/><Relationship Id="rId1" Type="http://schemas.openxmlformats.org/officeDocument/2006/relationships/slideLayout" Target="../slideLayouts/slideLayout67.xml"/></Relationships>
</file>

<file path=ppt/slides/_rels/slide21.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14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19.xml"/><Relationship Id="rId1" Type="http://schemas.openxmlformats.org/officeDocument/2006/relationships/slideLayout" Target="../slideLayouts/slideLayout75.xml"/></Relationships>
</file>

<file path=ppt/slides/_rels/slide2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2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2.xml"/><Relationship Id="rId1" Type="http://schemas.openxmlformats.org/officeDocument/2006/relationships/slideLayout" Target="../slideLayouts/slideLayout73.xml"/></Relationships>
</file>

<file path=ppt/slides/_rels/slide2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3.xml"/><Relationship Id="rId1" Type="http://schemas.openxmlformats.org/officeDocument/2006/relationships/slideLayout" Target="../slideLayouts/slideLayout7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2.xml"/></Relationships>
</file>

<file path=ppt/slides/_rels/slide2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5.xml"/><Relationship Id="rId1" Type="http://schemas.openxmlformats.org/officeDocument/2006/relationships/slideLayout" Target="../slideLayouts/slideLayout67.xml"/><Relationship Id="rId6" Type="http://schemas.openxmlformats.org/officeDocument/2006/relationships/image" Target="../media/image105.jpeg"/><Relationship Id="rId5" Type="http://schemas.openxmlformats.org/officeDocument/2006/relationships/image" Target="../media/image104.jpeg"/><Relationship Id="rId4" Type="http://schemas.openxmlformats.org/officeDocument/2006/relationships/image" Target="../media/image10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8.xml"/></Relationships>
</file>

<file path=ppt/slides/_rels/slide30.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08.png"/><Relationship Id="rId2" Type="http://schemas.openxmlformats.org/officeDocument/2006/relationships/notesSlide" Target="../notesSlides/notesSlide26.xml"/><Relationship Id="rId1" Type="http://schemas.openxmlformats.org/officeDocument/2006/relationships/slideLayout" Target="../slideLayouts/slideLayout67.xml"/><Relationship Id="rId6" Type="http://schemas.openxmlformats.org/officeDocument/2006/relationships/image" Target="../media/image105.jpeg"/><Relationship Id="rId5" Type="http://schemas.openxmlformats.org/officeDocument/2006/relationships/image" Target="../media/image107.png"/><Relationship Id="rId4" Type="http://schemas.openxmlformats.org/officeDocument/2006/relationships/image" Target="../media/image103.png"/></Relationships>
</file>

<file path=ppt/slides/_rels/slide3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7.xml"/><Relationship Id="rId1" Type="http://schemas.openxmlformats.org/officeDocument/2006/relationships/slideLayout" Target="../slideLayouts/slideLayout7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3.xml"/></Relationships>
</file>

<file path=ppt/slides/_rels/slide3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0.xml"/><Relationship Id="rId1" Type="http://schemas.openxmlformats.org/officeDocument/2006/relationships/slideLayout" Target="../slideLayouts/slideLayout72.xml"/><Relationship Id="rId4" Type="http://schemas.openxmlformats.org/officeDocument/2006/relationships/image" Target="../media/image11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20.png"/><Relationship Id="rId3" Type="http://schemas.openxmlformats.org/officeDocument/2006/relationships/notesSlide" Target="../notesSlides/notesSlide34.xml"/><Relationship Id="rId7" Type="http://schemas.openxmlformats.org/officeDocument/2006/relationships/image" Target="../media/image114.svg"/><Relationship Id="rId12" Type="http://schemas.openxmlformats.org/officeDocument/2006/relationships/image" Target="../media/image119.svg"/><Relationship Id="rId2" Type="http://schemas.openxmlformats.org/officeDocument/2006/relationships/slideLayout" Target="../slideLayouts/slideLayout36.xml"/><Relationship Id="rId1" Type="http://schemas.openxmlformats.org/officeDocument/2006/relationships/tags" Target="../tags/tag8.xml"/><Relationship Id="rId6" Type="http://schemas.openxmlformats.org/officeDocument/2006/relationships/image" Target="../media/image113.png"/><Relationship Id="rId11" Type="http://schemas.openxmlformats.org/officeDocument/2006/relationships/image" Target="../media/image118.png"/><Relationship Id="rId5" Type="http://schemas.openxmlformats.org/officeDocument/2006/relationships/image" Target="../media/image112.svg"/><Relationship Id="rId10" Type="http://schemas.openxmlformats.org/officeDocument/2006/relationships/image" Target="../media/image117.svg"/><Relationship Id="rId4" Type="http://schemas.openxmlformats.org/officeDocument/2006/relationships/image" Target="../media/image111.png"/><Relationship Id="rId9" Type="http://schemas.openxmlformats.org/officeDocument/2006/relationships/image" Target="../media/image116.png"/><Relationship Id="rId14" Type="http://schemas.openxmlformats.org/officeDocument/2006/relationships/image" Target="../media/image121.svg"/></Relationships>
</file>

<file path=ppt/slides/_rels/slide3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5.xml"/><Relationship Id="rId1" Type="http://schemas.openxmlformats.org/officeDocument/2006/relationships/slideLayout" Target="../slideLayouts/slideLayout276.xml"/><Relationship Id="rId4" Type="http://schemas.openxmlformats.org/officeDocument/2006/relationships/hyperlink" Target="https://github.com/CESARDELATORRE/azureml-workshop-2019/blob/master/2-training-inference/2.1-aml-training-and-hyperdrive/2-scikit-learn-remote-training-on-aml-compute-plus-hyperdrive/binayclassification-employee-attrition-aml-compute-notebook.ipynb" TargetMode="Externa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1.xml"/><Relationship Id="rId1" Type="http://schemas.openxmlformats.org/officeDocument/2006/relationships/tags" Target="../tags/tag2.xml"/></Relationships>
</file>

<file path=ppt/slides/_rels/slide4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6.xml"/><Relationship Id="rId1" Type="http://schemas.openxmlformats.org/officeDocument/2006/relationships/slideLayout" Target="../slideLayouts/slideLayout7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2.xml"/></Relationships>
</file>

<file path=ppt/slides/_rels/slide42.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4.png"/><Relationship Id="rId7" Type="http://schemas.openxmlformats.org/officeDocument/2006/relationships/image" Target="../media/image128.tiff"/><Relationship Id="rId2" Type="http://schemas.openxmlformats.org/officeDocument/2006/relationships/notesSlide" Target="../notesSlides/notesSlide38.xml"/><Relationship Id="rId1" Type="http://schemas.openxmlformats.org/officeDocument/2006/relationships/slideLayout" Target="../slideLayouts/slideLayout146.xml"/><Relationship Id="rId6" Type="http://schemas.openxmlformats.org/officeDocument/2006/relationships/image" Target="../media/image127.png"/><Relationship Id="rId5" Type="http://schemas.openxmlformats.org/officeDocument/2006/relationships/image" Target="../media/image126.svg"/><Relationship Id="rId4" Type="http://schemas.openxmlformats.org/officeDocument/2006/relationships/image" Target="../media/image125.png"/><Relationship Id="rId9" Type="http://schemas.openxmlformats.org/officeDocument/2006/relationships/image" Target="../media/image130.svg"/></Relationships>
</file>

<file path=ppt/slides/_rels/slide4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9.xml"/><Relationship Id="rId1" Type="http://schemas.openxmlformats.org/officeDocument/2006/relationships/slideLayout" Target="../slideLayouts/slideLayout222.xml"/><Relationship Id="rId5" Type="http://schemas.openxmlformats.org/officeDocument/2006/relationships/image" Target="../media/image133.png"/><Relationship Id="rId4" Type="http://schemas.openxmlformats.org/officeDocument/2006/relationships/image" Target="../media/image132.sv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hyperlink" Target="https://aka.ms/automatedmlsamples" TargetMode="External"/><Relationship Id="rId3" Type="http://schemas.openxmlformats.org/officeDocument/2006/relationships/notesSlide" Target="../notesSlides/notesSlide41.xml"/><Relationship Id="rId7" Type="http://schemas.openxmlformats.org/officeDocument/2006/relationships/hyperlink" Target="https://aka.ms/automatedmldocs" TargetMode="External"/><Relationship Id="rId12" Type="http://schemas.openxmlformats.org/officeDocument/2006/relationships/hyperlink" Target="mailto:AskAutomatedML@microsoft.com?subject=Automated%20ML%20Feedback" TargetMode="External"/><Relationship Id="rId2" Type="http://schemas.openxmlformats.org/officeDocument/2006/relationships/slideLayout" Target="../slideLayouts/slideLayout67.xml"/><Relationship Id="rId1" Type="http://schemas.openxmlformats.org/officeDocument/2006/relationships/tags" Target="../tags/tag9.xml"/><Relationship Id="rId6" Type="http://schemas.openxmlformats.org/officeDocument/2006/relationships/image" Target="../media/image135.png"/><Relationship Id="rId11" Type="http://schemas.openxmlformats.org/officeDocument/2006/relationships/hyperlink" Target="https://aka.ms/tryautomatedml" TargetMode="External"/><Relationship Id="rId5" Type="http://schemas.openxmlformats.org/officeDocument/2006/relationships/image" Target="../media/image134.png"/><Relationship Id="rId10" Type="http://schemas.openxmlformats.org/officeDocument/2006/relationships/hyperlink" Target="https://ml.azure.com/" TargetMode="External"/><Relationship Id="rId4" Type="http://schemas.openxmlformats.org/officeDocument/2006/relationships/hyperlink" Target="http://aka.ms/amlfree" TargetMode="External"/><Relationship Id="rId9" Type="http://schemas.openxmlformats.org/officeDocument/2006/relationships/hyperlink" Target="https://aka.ms/AutomatedML"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08.xml"/></Relationships>
</file>

<file path=ppt/slides/_rels/slide47.xml.rels><?xml version="1.0" encoding="UTF-8" standalone="yes"?>
<Relationships xmlns="http://schemas.openxmlformats.org/package/2006/relationships"><Relationship Id="rId3" Type="http://schemas.openxmlformats.org/officeDocument/2006/relationships/hyperlink" Target="http://aka.ms/spring2020mlads" TargetMode="External"/><Relationship Id="rId2" Type="http://schemas.openxmlformats.org/officeDocument/2006/relationships/notesSlide" Target="../notesSlides/notesSlide43.xml"/><Relationship Id="rId1" Type="http://schemas.openxmlformats.org/officeDocument/2006/relationships/slideLayout" Target="../slideLayouts/slideLayout313.xml"/><Relationship Id="rId5" Type="http://schemas.openxmlformats.org/officeDocument/2006/relationships/hyperlink" Target="http://aka.ms/wwc-ai" TargetMode="External"/><Relationship Id="rId4" Type="http://schemas.openxmlformats.org/officeDocument/2006/relationships/hyperlink" Target="http://aka.ms/wwc-ml"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4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hyperlink" Target="https://tinyurl.com/vmo8nzw" TargetMode="External"/><Relationship Id="rId1" Type="http://schemas.openxmlformats.org/officeDocument/2006/relationships/slideLayout" Target="../slideLayouts/slideLayout196.xml"/></Relationships>
</file>

<file path=ppt/slides/_rels/slide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67.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5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4.xml"/><Relationship Id="rId1" Type="http://schemas.openxmlformats.org/officeDocument/2006/relationships/slideLayout" Target="../slideLayouts/slideLayout174.xml"/></Relationships>
</file>

<file path=ppt/slides/_rels/slide5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5.xml"/><Relationship Id="rId1" Type="http://schemas.openxmlformats.org/officeDocument/2006/relationships/slideLayout" Target="../slideLayouts/slideLayout174.xml"/></Relationships>
</file>

<file path=ppt/slides/_rels/slide5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slideLayout" Target="../slideLayouts/slideLayout12.xml"/><Relationship Id="rId1" Type="http://schemas.openxmlformats.org/officeDocument/2006/relationships/tags" Target="../tags/tag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6.xml"/></Relationships>
</file>

<file path=ppt/slides/_rels/slide7.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77.xml"/></Relationships>
</file>

<file path=ppt/slides/_rels/slide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70.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slides/_rels/slide9.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57.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98016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4" y="2534625"/>
            <a:ext cx="11177295" cy="997196"/>
          </a:xfrm>
        </p:spPr>
        <p:txBody>
          <a:bodyPr/>
          <a:lstStyle/>
          <a:p>
            <a:r>
              <a:rPr lang="en-US" dirty="0">
                <a:cs typeface="Segoe UI"/>
              </a:rPr>
              <a:t>Demo – Getting started with the Azure ML Workspace</a:t>
            </a:r>
            <a:endParaRPr lang="en-US" dirty="0"/>
          </a:p>
        </p:txBody>
      </p:sp>
    </p:spTree>
    <p:extLst>
      <p:ext uri="{BB962C8B-B14F-4D97-AF65-F5344CB8AC3E}">
        <p14:creationId xmlns:p14="http://schemas.microsoft.com/office/powerpoint/2010/main" val="13551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C4AC55CB-1E53-4046-9F18-736C738B94F2}"/>
              </a:ext>
            </a:extLst>
          </p:cNvPr>
          <p:cNvSpPr txBox="1">
            <a:spLocks/>
          </p:cNvSpPr>
          <p:nvPr/>
        </p:nvSpPr>
        <p:spPr>
          <a:xfrm>
            <a:off x="1455576" y="2570267"/>
            <a:ext cx="9629192" cy="956632"/>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lang="en-US" sz="2800" i="1" spc="-50" dirty="0">
                <a:solidFill>
                  <a:schemeClr val="accent6"/>
                </a:solidFill>
                <a:latin typeface="Segoe UI Light"/>
                <a:cs typeface="Segoe UI Light"/>
              </a:rPr>
              <a:t>Will </a:t>
            </a:r>
            <a:r>
              <a:rPr kumimoji="0" lang="en-US" sz="2800" i="1" u="none" strike="noStrike" kern="1200" cap="none" spc="-50" normalizeH="0" baseline="0" noProof="0" dirty="0">
                <a:ln w="3175">
                  <a:noFill/>
                </a:ln>
                <a:solidFill>
                  <a:schemeClr val="accent6"/>
                </a:solidFill>
                <a:effectLst/>
                <a:uLnTx/>
                <a:uFillTx/>
                <a:latin typeface="Segoe UI Light"/>
                <a:cs typeface="Segoe UI Light"/>
              </a:rPr>
              <a:t>a customer/driver</a:t>
            </a:r>
            <a:r>
              <a:rPr kumimoji="0" lang="en-US" sz="2800" i="1" u="none" strike="noStrike" kern="1200" cap="none" spc="-50" normalizeH="0" noProof="0" dirty="0">
                <a:ln w="3175">
                  <a:noFill/>
                </a:ln>
                <a:solidFill>
                  <a:schemeClr val="accent6"/>
                </a:solidFill>
                <a:effectLst/>
                <a:uLnTx/>
                <a:uFillTx/>
                <a:latin typeface="Segoe UI Light"/>
                <a:cs typeface="Segoe UI Light"/>
              </a:rPr>
              <a:t> file an insurance claim next year?</a:t>
            </a:r>
          </a:p>
          <a:p>
            <a:pPr marL="0" marR="0" lvl="0" indent="0" algn="ctr" defTabSz="914367" rtl="0" eaLnBrk="1" fontAlgn="auto" latinLnBrk="0" hangingPunct="1">
              <a:lnSpc>
                <a:spcPct val="90000"/>
              </a:lnSpc>
              <a:spcBef>
                <a:spcPct val="0"/>
              </a:spcBef>
              <a:spcAft>
                <a:spcPts val="0"/>
              </a:spcAft>
              <a:buClrTx/>
              <a:buSzTx/>
              <a:buFontTx/>
              <a:buNone/>
              <a:tabLst/>
              <a:defRPr/>
            </a:pPr>
            <a:r>
              <a:rPr lang="en-US" sz="2800" i="1" spc="-50" baseline="0" dirty="0">
                <a:solidFill>
                  <a:schemeClr val="accent6"/>
                </a:solidFill>
                <a:latin typeface="Segoe UI Light"/>
                <a:cs typeface="Segoe UI Light"/>
              </a:rPr>
              <a:t>(‘Safe</a:t>
            </a:r>
            <a:r>
              <a:rPr lang="en-US" sz="2800" i="1" spc="-50" dirty="0">
                <a:solidFill>
                  <a:schemeClr val="accent6"/>
                </a:solidFill>
                <a:latin typeface="Segoe UI Light"/>
                <a:cs typeface="Segoe UI Light"/>
              </a:rPr>
              <a:t> Driver’ Prediction</a:t>
            </a:r>
            <a:r>
              <a:rPr lang="en-US" sz="2800" i="1" spc="-50" baseline="0" dirty="0">
                <a:solidFill>
                  <a:schemeClr val="accent6"/>
                </a:solidFill>
                <a:latin typeface="Segoe UI Light"/>
                <a:cs typeface="Segoe UI Light"/>
              </a:rPr>
              <a:t>)</a:t>
            </a:r>
            <a:endParaRPr kumimoji="0" lang="en-US" sz="2800" i="1" u="none" strike="noStrike" kern="1200" cap="none" spc="-50" normalizeH="0" baseline="0" noProof="0" dirty="0">
              <a:ln w="3175">
                <a:noFill/>
              </a:ln>
              <a:solidFill>
                <a:schemeClr val="accent6"/>
              </a:solidFill>
              <a:effectLst/>
              <a:uLnTx/>
              <a:uFillTx/>
              <a:latin typeface="Segoe UI Light"/>
              <a:cs typeface="Segoe UI Light"/>
            </a:endParaRPr>
          </a:p>
        </p:txBody>
      </p:sp>
      <p:sp>
        <p:nvSpPr>
          <p:cNvPr id="4" name="Title 3">
            <a:extLst>
              <a:ext uri="{FF2B5EF4-FFF2-40B4-BE49-F238E27FC236}">
                <a16:creationId xmlns:a16="http://schemas.microsoft.com/office/drawing/2014/main" id="{035693D4-FD57-41B5-995B-476C4411F258}"/>
              </a:ext>
            </a:extLst>
          </p:cNvPr>
          <p:cNvSpPr>
            <a:spLocks noGrp="1"/>
          </p:cNvSpPr>
          <p:nvPr>
            <p:ph type="title"/>
          </p:nvPr>
        </p:nvSpPr>
        <p:spPr>
          <a:xfrm>
            <a:off x="655272" y="246336"/>
            <a:ext cx="7894705" cy="758022"/>
          </a:xfrm>
        </p:spPr>
        <p:txBody>
          <a:bodyPr/>
          <a:lstStyle/>
          <a:p>
            <a:r>
              <a:rPr lang="en-US" sz="3700" dirty="0">
                <a:latin typeface="Segoe UI Semibold"/>
                <a:cs typeface="Segoe UI Light"/>
              </a:rPr>
              <a:t>Machine Learning Problem Example</a:t>
            </a:r>
            <a:br>
              <a:rPr lang="en-US" sz="3700" dirty="0"/>
            </a:br>
            <a:endParaRPr lang="en-US" sz="2000" spc="0" dirty="0">
              <a:ln>
                <a:noFill/>
              </a:ln>
              <a:solidFill>
                <a:schemeClr val="tx2"/>
              </a:solidFill>
              <a:latin typeface="Segoe UI Semibold"/>
            </a:endParaRPr>
          </a:p>
        </p:txBody>
      </p:sp>
      <p:grpSp>
        <p:nvGrpSpPr>
          <p:cNvPr id="6" name="Group 5">
            <a:extLst>
              <a:ext uri="{FF2B5EF4-FFF2-40B4-BE49-F238E27FC236}">
                <a16:creationId xmlns:a16="http://schemas.microsoft.com/office/drawing/2014/main" id="{FDB3C63B-7B5D-44EE-8DBC-AB7DDC354C2B}"/>
              </a:ext>
            </a:extLst>
          </p:cNvPr>
          <p:cNvGrpSpPr/>
          <p:nvPr/>
        </p:nvGrpSpPr>
        <p:grpSpPr>
          <a:xfrm>
            <a:off x="3825607" y="4503786"/>
            <a:ext cx="4724370" cy="2022807"/>
            <a:chOff x="3825607" y="4503786"/>
            <a:chExt cx="4724370" cy="2022807"/>
          </a:xfrm>
        </p:grpSpPr>
        <p:sp>
          <p:nvSpPr>
            <p:cNvPr id="2" name="Rectangle 1">
              <a:extLst>
                <a:ext uri="{FF2B5EF4-FFF2-40B4-BE49-F238E27FC236}">
                  <a16:creationId xmlns:a16="http://schemas.microsoft.com/office/drawing/2014/main" id="{74B055AB-6183-41BE-B204-AD75AE8FF791}"/>
                </a:ext>
              </a:extLst>
            </p:cNvPr>
            <p:cNvSpPr/>
            <p:nvPr/>
          </p:nvSpPr>
          <p:spPr>
            <a:xfrm>
              <a:off x="3825607" y="4503786"/>
              <a:ext cx="4724370" cy="477054"/>
            </a:xfrm>
            <a:prstGeom prst="rect">
              <a:avLst/>
            </a:prstGeom>
          </p:spPr>
          <p:txBody>
            <a:bodyPr wrap="none">
              <a:spAutoFit/>
            </a:bodyPr>
            <a:lstStyle/>
            <a:p>
              <a:pPr fontAlgn="base"/>
              <a:r>
                <a:rPr lang="en-US" sz="1400" b="1" dirty="0">
                  <a:latin typeface="Inter"/>
                </a:rPr>
                <a:t>Kaggle Competition: “Porto Seguro’s Safe Driver Prediction”</a:t>
              </a:r>
            </a:p>
            <a:p>
              <a:pPr fontAlgn="base"/>
              <a:r>
                <a:rPr lang="en-US" sz="1050" dirty="0">
                  <a:hlinkClick r:id="rId4"/>
                </a:rPr>
                <a:t>https://www.kaggle.com/c/porto-seguro-safe-driver-prediction/overview</a:t>
              </a:r>
              <a:endParaRPr lang="en-US" sz="1050" b="1" i="0" dirty="0">
                <a:effectLst/>
                <a:latin typeface="Inter"/>
              </a:endParaRPr>
            </a:p>
          </p:txBody>
        </p:sp>
        <p:pic>
          <p:nvPicPr>
            <p:cNvPr id="3" name="Picture 2">
              <a:extLst>
                <a:ext uri="{FF2B5EF4-FFF2-40B4-BE49-F238E27FC236}">
                  <a16:creationId xmlns:a16="http://schemas.microsoft.com/office/drawing/2014/main" id="{A52CFCA1-28D9-4451-85BE-2374CE5E3C71}"/>
                </a:ext>
              </a:extLst>
            </p:cNvPr>
            <p:cNvPicPr>
              <a:picLocks noChangeAspect="1"/>
            </p:cNvPicPr>
            <p:nvPr/>
          </p:nvPicPr>
          <p:blipFill>
            <a:blip r:embed="rId5"/>
            <a:stretch>
              <a:fillRect/>
            </a:stretch>
          </p:blipFill>
          <p:spPr>
            <a:xfrm>
              <a:off x="3900196" y="5039915"/>
              <a:ext cx="4460033" cy="1486678"/>
            </a:xfrm>
            <a:prstGeom prst="rect">
              <a:avLst/>
            </a:prstGeom>
          </p:spPr>
        </p:pic>
      </p:grpSp>
    </p:spTree>
    <p:custDataLst>
      <p:tags r:id="rId1"/>
    </p:custDataLst>
    <p:extLst>
      <p:ext uri="{BB962C8B-B14F-4D97-AF65-F5344CB8AC3E}">
        <p14:creationId xmlns:p14="http://schemas.microsoft.com/office/powerpoint/2010/main" val="2724919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2"/>
          <p:cNvSpPr>
            <a:spLocks noGrp="1"/>
          </p:cNvSpPr>
          <p:nvPr>
            <p:ph type="title"/>
          </p:nvPr>
        </p:nvSpPr>
        <p:spPr>
          <a:xfrm>
            <a:off x="735754" y="339959"/>
            <a:ext cx="11128895" cy="1107996"/>
          </a:xfrm>
        </p:spPr>
        <p:txBody>
          <a:bodyPr>
            <a:noAutofit/>
          </a:bodyPr>
          <a:lstStyle/>
          <a:p>
            <a:r>
              <a:rPr lang="en-US" sz="3700">
                <a:latin typeface="Segoe UI Semibold"/>
                <a:cs typeface="Segoe UI Light"/>
              </a:rPr>
              <a:t>Model Creation Is Typically Time-Consuming</a:t>
            </a:r>
          </a:p>
        </p:txBody>
      </p:sp>
      <p:sp>
        <p:nvSpPr>
          <p:cNvPr id="6" name="Rectangle 5">
            <a:extLst>
              <a:ext uri="{FF2B5EF4-FFF2-40B4-BE49-F238E27FC236}">
                <a16:creationId xmlns:a16="http://schemas.microsoft.com/office/drawing/2014/main" id="{1168F540-B516-4595-99BE-669BAE43E877}"/>
              </a:ext>
            </a:extLst>
          </p:cNvPr>
          <p:cNvSpPr/>
          <p:nvPr/>
        </p:nvSpPr>
        <p:spPr bwMode="auto">
          <a:xfrm>
            <a:off x="735582" y="2780150"/>
            <a:ext cx="1775864"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dirty="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Driver Address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dirty="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Driver Age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dirty="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Max Mileage Year</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dirty="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Engine Power</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dirty="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Driver Phone number</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dirty="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7" name="Rectangle 6">
            <a:extLst>
              <a:ext uri="{FF2B5EF4-FFF2-40B4-BE49-F238E27FC236}">
                <a16:creationId xmlns:a16="http://schemas.microsoft.com/office/drawing/2014/main" id="{6EA458CC-0786-48FB-A64B-B427CE24316B}"/>
              </a:ext>
            </a:extLst>
          </p:cNvPr>
          <p:cNvSpPr/>
          <p:nvPr/>
        </p:nvSpPr>
        <p:spPr bwMode="auto">
          <a:xfrm>
            <a:off x="5577476" y="2780150"/>
            <a:ext cx="1371644"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1</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2</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3</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4</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9" name="Rectangle 8">
            <a:extLst>
              <a:ext uri="{FF2B5EF4-FFF2-40B4-BE49-F238E27FC236}">
                <a16:creationId xmlns:a16="http://schemas.microsoft.com/office/drawing/2014/main" id="{8613D47F-F817-488D-A5C9-E311626DB096}"/>
              </a:ext>
            </a:extLst>
          </p:cNvPr>
          <p:cNvSpPr/>
          <p:nvPr/>
        </p:nvSpPr>
        <p:spPr bwMode="auto">
          <a:xfrm>
            <a:off x="3084711" y="2780150"/>
            <a:ext cx="2281590"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Gradient Boosted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Nearest Neighbors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SVM</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Bayesian Regression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LGBM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12" name="Rectangle 11">
            <a:extLst>
              <a:ext uri="{FF2B5EF4-FFF2-40B4-BE49-F238E27FC236}">
                <a16:creationId xmlns:a16="http://schemas.microsoft.com/office/drawing/2014/main" id="{839EEEBE-474C-4A48-8C83-5F1694ABB77B}"/>
              </a:ext>
            </a:extLst>
          </p:cNvPr>
          <p:cNvSpPr/>
          <p:nvPr/>
        </p:nvSpPr>
        <p:spPr bwMode="auto">
          <a:xfrm>
            <a:off x="3084711" y="2802580"/>
            <a:ext cx="2084214" cy="341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Segoe UI Semibold" panose="020B0702040204020203" pitchFamily="34" charset="0"/>
              </a:rPr>
              <a:t>Gradient Boosted</a:t>
            </a:r>
          </a:p>
        </p:txBody>
      </p:sp>
      <p:sp>
        <p:nvSpPr>
          <p:cNvPr id="13" name="Rectangle 12">
            <a:extLst>
              <a:ext uri="{FF2B5EF4-FFF2-40B4-BE49-F238E27FC236}">
                <a16:creationId xmlns:a16="http://schemas.microsoft.com/office/drawing/2014/main" id="{6D24F1C5-AFA1-4EB9-B62D-87EF246C2E29}"/>
              </a:ext>
            </a:extLst>
          </p:cNvPr>
          <p:cNvSpPr/>
          <p:nvPr/>
        </p:nvSpPr>
        <p:spPr bwMode="auto">
          <a:xfrm>
            <a:off x="5577476" y="2780150"/>
            <a:ext cx="1669661"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Criterion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Loss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Min Samples Split</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Min Samples Leaf</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Others</a:t>
            </a:r>
          </a:p>
        </p:txBody>
      </p:sp>
      <p:grpSp>
        <p:nvGrpSpPr>
          <p:cNvPr id="14" name="Group 13">
            <a:extLst>
              <a:ext uri="{FF2B5EF4-FFF2-40B4-BE49-F238E27FC236}">
                <a16:creationId xmlns:a16="http://schemas.microsoft.com/office/drawing/2014/main" id="{EB7F8B3D-BA5D-451F-A1DB-80D9356B9AD0}"/>
              </a:ext>
            </a:extLst>
          </p:cNvPr>
          <p:cNvGrpSpPr/>
          <p:nvPr/>
        </p:nvGrpSpPr>
        <p:grpSpPr>
          <a:xfrm>
            <a:off x="7295059" y="2893312"/>
            <a:ext cx="1450614" cy="147003"/>
            <a:chOff x="8120217" y="3558128"/>
            <a:chExt cx="1940664" cy="147003"/>
          </a:xfrm>
        </p:grpSpPr>
        <p:cxnSp>
          <p:nvCxnSpPr>
            <p:cNvPr id="15" name="Straight Connector 14">
              <a:extLst>
                <a:ext uri="{FF2B5EF4-FFF2-40B4-BE49-F238E27FC236}">
                  <a16:creationId xmlns:a16="http://schemas.microsoft.com/office/drawing/2014/main" id="{36E66D7F-221D-4A0D-A9EC-9E8497E2AEA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721B48-8884-4907-8896-F0A5619E29E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70DBDBC-C4D7-4D6E-9975-A40CD248796E}"/>
                </a:ext>
              </a:extLst>
            </p:cNvPr>
            <p:cNvGrpSpPr/>
            <p:nvPr/>
          </p:nvGrpSpPr>
          <p:grpSpPr>
            <a:xfrm>
              <a:off x="8335846" y="3593256"/>
              <a:ext cx="1509402" cy="111875"/>
              <a:chOff x="8335846" y="3498555"/>
              <a:chExt cx="1509402" cy="206573"/>
            </a:xfrm>
          </p:grpSpPr>
          <p:cxnSp>
            <p:nvCxnSpPr>
              <p:cNvPr id="18" name="Straight Connector 17">
                <a:extLst>
                  <a:ext uri="{FF2B5EF4-FFF2-40B4-BE49-F238E27FC236}">
                    <a16:creationId xmlns:a16="http://schemas.microsoft.com/office/drawing/2014/main" id="{33F4E9F9-A7BB-417B-B7D8-44E513C1E35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4471F8A-A6FF-478F-B21C-16B27F79EA1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BD7BAD-A456-4CDA-AAF2-5B28F66CF7AC}"/>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93968D-4ED1-4D98-BC02-7CE789FA38B2}"/>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F79CF59-778A-4310-9EAA-73FC5193DBEB}"/>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5C58FA-21CF-4D4E-8F85-D218ABD5DBD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307C462-2E34-4B78-AF4D-6D93FF61EB7D}"/>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482B236-4337-4E82-BF42-5F3BF652CD0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AE3E6691-849A-42CE-B310-226C974D8545}"/>
              </a:ext>
            </a:extLst>
          </p:cNvPr>
          <p:cNvGrpSpPr/>
          <p:nvPr/>
        </p:nvGrpSpPr>
        <p:grpSpPr>
          <a:xfrm>
            <a:off x="7295059" y="3241014"/>
            <a:ext cx="1450614" cy="146999"/>
            <a:chOff x="8120217" y="3558128"/>
            <a:chExt cx="1940664" cy="146999"/>
          </a:xfrm>
        </p:grpSpPr>
        <p:cxnSp>
          <p:nvCxnSpPr>
            <p:cNvPr id="27" name="Straight Connector 26">
              <a:extLst>
                <a:ext uri="{FF2B5EF4-FFF2-40B4-BE49-F238E27FC236}">
                  <a16:creationId xmlns:a16="http://schemas.microsoft.com/office/drawing/2014/main" id="{4A2AADB1-5ACB-4B06-8960-DA5B2CBA957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71EAF7-2482-48BE-B9D1-ED930A7D5255}"/>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B140EAB-319E-4A3D-BADD-1487F2A8610F}"/>
                </a:ext>
              </a:extLst>
            </p:cNvPr>
            <p:cNvGrpSpPr/>
            <p:nvPr/>
          </p:nvGrpSpPr>
          <p:grpSpPr>
            <a:xfrm>
              <a:off x="8335846" y="3592140"/>
              <a:ext cx="1509402" cy="112986"/>
              <a:chOff x="8335846" y="3496504"/>
              <a:chExt cx="1509402" cy="208625"/>
            </a:xfrm>
          </p:grpSpPr>
          <p:cxnSp>
            <p:nvCxnSpPr>
              <p:cNvPr id="31" name="Straight Connector 30">
                <a:extLst>
                  <a:ext uri="{FF2B5EF4-FFF2-40B4-BE49-F238E27FC236}">
                    <a16:creationId xmlns:a16="http://schemas.microsoft.com/office/drawing/2014/main" id="{E00BEBDB-ED9F-4CF4-86F8-6932A394656B}"/>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85136C-A8BF-418A-AC51-79F632211548}"/>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D7CE1A0-DB70-4794-98EC-7F2367C9D90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FE2E449-5E21-4074-AE06-FFA79787AFB8}"/>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693B8E-21A1-4B6A-B15E-5563F05446D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085440-B678-4A53-91EA-F68A0F5D3ABF}"/>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CADAF9-6666-4671-8DF5-6C4B0902B046}"/>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F39F7B7-30CE-40EC-BD52-084CB961FCF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42862650-122D-478D-A643-4F78F1CFC9AD}"/>
              </a:ext>
            </a:extLst>
          </p:cNvPr>
          <p:cNvGrpSpPr/>
          <p:nvPr/>
        </p:nvGrpSpPr>
        <p:grpSpPr>
          <a:xfrm>
            <a:off x="7295059" y="3588712"/>
            <a:ext cx="1450614" cy="147000"/>
            <a:chOff x="8120217" y="3558128"/>
            <a:chExt cx="1940664" cy="147000"/>
          </a:xfrm>
        </p:grpSpPr>
        <p:cxnSp>
          <p:nvCxnSpPr>
            <p:cNvPr id="41" name="Straight Connector 40">
              <a:extLst>
                <a:ext uri="{FF2B5EF4-FFF2-40B4-BE49-F238E27FC236}">
                  <a16:creationId xmlns:a16="http://schemas.microsoft.com/office/drawing/2014/main" id="{9D607C2D-C5DF-442D-8A48-59D656A91493}"/>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A20C60-AB0F-478B-8CA7-BFE6B3F9DBD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0211F3B-8C0B-4A97-9EA8-D67A0CB21FF3}"/>
                </a:ext>
              </a:extLst>
            </p:cNvPr>
            <p:cNvGrpSpPr/>
            <p:nvPr/>
          </p:nvGrpSpPr>
          <p:grpSpPr>
            <a:xfrm>
              <a:off x="8335846" y="3593752"/>
              <a:ext cx="1509402" cy="111376"/>
              <a:chOff x="8335846" y="3499477"/>
              <a:chExt cx="1509402" cy="205652"/>
            </a:xfrm>
          </p:grpSpPr>
          <p:cxnSp>
            <p:nvCxnSpPr>
              <p:cNvPr id="45" name="Straight Connector 44">
                <a:extLst>
                  <a:ext uri="{FF2B5EF4-FFF2-40B4-BE49-F238E27FC236}">
                    <a16:creationId xmlns:a16="http://schemas.microsoft.com/office/drawing/2014/main" id="{7F1B9279-5D72-436B-AA70-8DE4EE1BA9C3}"/>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EFC06FA-2399-48C8-B905-D7338CDD3CDC}"/>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4B3B114-19EA-47E8-BE1A-AABBCF4D4F21}"/>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817593F-BEB3-4069-B7AD-0436D92788C8}"/>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A67F6FE-9B8F-4A1B-A058-5414093A731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F0A976-453B-463F-91D6-0C611B815CBC}"/>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65DDC2-7B47-4B83-A0FB-2DC7C7C8BC1B}"/>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D3691DC-B356-4D59-99E2-0970AE2C758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B4CEA875-FCA7-44FB-A4C6-37F4D145A96D}"/>
              </a:ext>
            </a:extLst>
          </p:cNvPr>
          <p:cNvGrpSpPr/>
          <p:nvPr/>
        </p:nvGrpSpPr>
        <p:grpSpPr>
          <a:xfrm>
            <a:off x="7295059" y="3936411"/>
            <a:ext cx="1450614" cy="147002"/>
            <a:chOff x="8120217" y="3558128"/>
            <a:chExt cx="1940664" cy="147002"/>
          </a:xfrm>
        </p:grpSpPr>
        <p:cxnSp>
          <p:nvCxnSpPr>
            <p:cNvPr id="54" name="Straight Connector 53">
              <a:extLst>
                <a:ext uri="{FF2B5EF4-FFF2-40B4-BE49-F238E27FC236}">
                  <a16:creationId xmlns:a16="http://schemas.microsoft.com/office/drawing/2014/main" id="{B967AD7B-F52F-4B1F-B557-CDADFF492C20}"/>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E85ECC0-806C-4FB5-AAC3-F83E14B7B51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1E82DF8A-9DA7-42CE-A9D7-D153E0037A75}"/>
                </a:ext>
              </a:extLst>
            </p:cNvPr>
            <p:cNvGrpSpPr/>
            <p:nvPr/>
          </p:nvGrpSpPr>
          <p:grpSpPr>
            <a:xfrm>
              <a:off x="8335846" y="3595364"/>
              <a:ext cx="1509402" cy="109766"/>
              <a:chOff x="8335846" y="3502450"/>
              <a:chExt cx="1509402" cy="202679"/>
            </a:xfrm>
          </p:grpSpPr>
          <p:cxnSp>
            <p:nvCxnSpPr>
              <p:cNvPr id="57" name="Straight Connector 56">
                <a:extLst>
                  <a:ext uri="{FF2B5EF4-FFF2-40B4-BE49-F238E27FC236}">
                    <a16:creationId xmlns:a16="http://schemas.microsoft.com/office/drawing/2014/main" id="{B49411CB-20CD-4961-BCEF-F473BF9DE50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03961EE-4D11-41B0-A80C-6F74F6E972D2}"/>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EB82067-4994-4ABF-9DFE-E6EDD20ACAD8}"/>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3EC73D7-0229-49D8-9310-B919F1C32BD2}"/>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B320E5-A7E5-43E0-B8AA-F97D163948B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048D1FB-D453-418E-825B-CD0FE7434ECD}"/>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9C819F-C82D-4546-96FF-9F6354F14FA0}"/>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438182D-82AE-4512-8139-D435A9D2FB23}"/>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66" name="Isosceles Triangle 65">
            <a:extLst>
              <a:ext uri="{FF2B5EF4-FFF2-40B4-BE49-F238E27FC236}">
                <a16:creationId xmlns:a16="http://schemas.microsoft.com/office/drawing/2014/main" id="{B0DD8EC6-0046-4274-B5A9-B81B57C48785}"/>
              </a:ext>
            </a:extLst>
          </p:cNvPr>
          <p:cNvSpPr/>
          <p:nvPr/>
        </p:nvSpPr>
        <p:spPr bwMode="auto">
          <a:xfrm>
            <a:off x="7227837" y="2948871"/>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Isosceles Triangle 66">
            <a:extLst>
              <a:ext uri="{FF2B5EF4-FFF2-40B4-BE49-F238E27FC236}">
                <a16:creationId xmlns:a16="http://schemas.microsoft.com/office/drawing/2014/main" id="{B25060C6-9AA8-42B4-9FAE-2F09F4C71448}"/>
              </a:ext>
            </a:extLst>
          </p:cNvPr>
          <p:cNvSpPr/>
          <p:nvPr/>
        </p:nvSpPr>
        <p:spPr bwMode="auto">
          <a:xfrm>
            <a:off x="7227837" y="3296571"/>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Isosceles Triangle 67">
            <a:extLst>
              <a:ext uri="{FF2B5EF4-FFF2-40B4-BE49-F238E27FC236}">
                <a16:creationId xmlns:a16="http://schemas.microsoft.com/office/drawing/2014/main" id="{3DD55A1A-0126-4F4B-8DAB-7170E3312892}"/>
              </a:ext>
            </a:extLst>
          </p:cNvPr>
          <p:cNvSpPr/>
          <p:nvPr/>
        </p:nvSpPr>
        <p:spPr bwMode="auto">
          <a:xfrm>
            <a:off x="7227837" y="3644271"/>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Isosceles Triangle 68">
            <a:extLst>
              <a:ext uri="{FF2B5EF4-FFF2-40B4-BE49-F238E27FC236}">
                <a16:creationId xmlns:a16="http://schemas.microsoft.com/office/drawing/2014/main" id="{D4F56831-466C-490B-994D-C4E766A67456}"/>
              </a:ext>
            </a:extLst>
          </p:cNvPr>
          <p:cNvSpPr/>
          <p:nvPr/>
        </p:nvSpPr>
        <p:spPr bwMode="auto">
          <a:xfrm>
            <a:off x="7227837" y="3991970"/>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8073F30B-1B75-468A-9E11-233BEF8B686E}"/>
              </a:ext>
            </a:extLst>
          </p:cNvPr>
          <p:cNvSpPr/>
          <p:nvPr/>
        </p:nvSpPr>
        <p:spPr bwMode="auto">
          <a:xfrm>
            <a:off x="9571688" y="3743449"/>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74" name="TextBox 73">
            <a:extLst>
              <a:ext uri="{FF2B5EF4-FFF2-40B4-BE49-F238E27FC236}">
                <a16:creationId xmlns:a16="http://schemas.microsoft.com/office/drawing/2014/main" id="{5819BF1A-393F-4DC0-AAFF-F23D33A65562}"/>
              </a:ext>
            </a:extLst>
          </p:cNvPr>
          <p:cNvSpPr txBox="1"/>
          <p:nvPr/>
        </p:nvSpPr>
        <p:spPr>
          <a:xfrm>
            <a:off x="9616019" y="4218340"/>
            <a:ext cx="564577" cy="237757"/>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Model</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518" y="2767649"/>
            <a:ext cx="323919" cy="2410590"/>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DE726EF7-D1FA-4062-B4C5-9B6733D5C31E}"/>
              </a:ext>
            </a:extLst>
          </p:cNvPr>
          <p:cNvGrpSpPr/>
          <p:nvPr/>
        </p:nvGrpSpPr>
        <p:grpSpPr>
          <a:xfrm>
            <a:off x="2469759" y="2268043"/>
            <a:ext cx="7252482" cy="341632"/>
            <a:chOff x="735582" y="2268043"/>
            <a:chExt cx="7252482" cy="341632"/>
          </a:xfrm>
        </p:grpSpPr>
        <p:sp>
          <p:nvSpPr>
            <p:cNvPr id="101" name="Rectangle 100">
              <a:extLst>
                <a:ext uri="{FF2B5EF4-FFF2-40B4-BE49-F238E27FC236}">
                  <a16:creationId xmlns:a16="http://schemas.microsoft.com/office/drawing/2014/main" id="{324E18D1-6B94-4650-90E2-157E1950682B}"/>
                </a:ext>
              </a:extLst>
            </p:cNvPr>
            <p:cNvSpPr/>
            <p:nvPr/>
          </p:nvSpPr>
          <p:spPr bwMode="auto">
            <a:xfrm>
              <a:off x="3084709" y="2268043"/>
              <a:ext cx="2211940"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Which algorithm?</a:t>
              </a:r>
            </a:p>
          </p:txBody>
        </p:sp>
        <p:sp>
          <p:nvSpPr>
            <p:cNvPr id="102" name="Rectangle 101">
              <a:extLst>
                <a:ext uri="{FF2B5EF4-FFF2-40B4-BE49-F238E27FC236}">
                  <a16:creationId xmlns:a16="http://schemas.microsoft.com/office/drawing/2014/main" id="{A3A8272B-7B63-4A7D-A68B-04789BD8FA46}"/>
                </a:ext>
              </a:extLst>
            </p:cNvPr>
            <p:cNvSpPr/>
            <p:nvPr/>
          </p:nvSpPr>
          <p:spPr bwMode="auto">
            <a:xfrm>
              <a:off x="5577476" y="2268043"/>
              <a:ext cx="2410588"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parameters?</a:t>
              </a:r>
            </a:p>
          </p:txBody>
        </p:sp>
        <p:sp>
          <p:nvSpPr>
            <p:cNvPr id="103" name="Rectangle 102">
              <a:extLst>
                <a:ext uri="{FF2B5EF4-FFF2-40B4-BE49-F238E27FC236}">
                  <a16:creationId xmlns:a16="http://schemas.microsoft.com/office/drawing/2014/main" id="{10198808-CC0B-495A-81F7-CAE7F8DC4458}"/>
                </a:ext>
              </a:extLst>
            </p:cNvPr>
            <p:cNvSpPr/>
            <p:nvPr/>
          </p:nvSpPr>
          <p:spPr bwMode="auto">
            <a:xfrm>
              <a:off x="735582" y="2268043"/>
              <a:ext cx="2068299"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features?</a:t>
              </a:r>
            </a:p>
          </p:txBody>
        </p:sp>
      </p:grpSp>
      <p:grpSp>
        <p:nvGrpSpPr>
          <p:cNvPr id="70" name="Group 69">
            <a:extLst>
              <a:ext uri="{FF2B5EF4-FFF2-40B4-BE49-F238E27FC236}">
                <a16:creationId xmlns:a16="http://schemas.microsoft.com/office/drawing/2014/main" id="{14AA2959-6F4C-429A-A8AB-CE521F9CDFEF}"/>
              </a:ext>
            </a:extLst>
          </p:cNvPr>
          <p:cNvGrpSpPr/>
          <p:nvPr/>
        </p:nvGrpSpPr>
        <p:grpSpPr>
          <a:xfrm>
            <a:off x="7295059" y="4281370"/>
            <a:ext cx="1450614" cy="147002"/>
            <a:chOff x="8120217" y="3558128"/>
            <a:chExt cx="1940664" cy="147002"/>
          </a:xfrm>
        </p:grpSpPr>
        <p:cxnSp>
          <p:nvCxnSpPr>
            <p:cNvPr id="71" name="Straight Connector 70">
              <a:extLst>
                <a:ext uri="{FF2B5EF4-FFF2-40B4-BE49-F238E27FC236}">
                  <a16:creationId xmlns:a16="http://schemas.microsoft.com/office/drawing/2014/main" id="{E7EC2C52-1819-4767-80A1-A75A6DFB7A8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6190086-0E14-456D-A3EA-699EEEB26E5F}"/>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0DCDE0FC-AFB8-4AF2-968D-59AABFF9ADE3}"/>
                </a:ext>
              </a:extLst>
            </p:cNvPr>
            <p:cNvGrpSpPr/>
            <p:nvPr/>
          </p:nvGrpSpPr>
          <p:grpSpPr>
            <a:xfrm>
              <a:off x="8335846" y="3595364"/>
              <a:ext cx="1509402" cy="109766"/>
              <a:chOff x="8335846" y="3502450"/>
              <a:chExt cx="1509402" cy="202679"/>
            </a:xfrm>
          </p:grpSpPr>
          <p:cxnSp>
            <p:nvCxnSpPr>
              <p:cNvPr id="77" name="Straight Connector 76">
                <a:extLst>
                  <a:ext uri="{FF2B5EF4-FFF2-40B4-BE49-F238E27FC236}">
                    <a16:creationId xmlns:a16="http://schemas.microsoft.com/office/drawing/2014/main" id="{09E16FAD-08D0-4E8C-A18F-711C4CEECCC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F158C30-719E-4C2C-825D-490990D26729}"/>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BE32757-C701-41B2-9C72-E2617C77806E}"/>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4D0AAB6-5B96-4A7F-B240-D048BDFF71DF}"/>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900AE66-D293-4436-84A1-E503410EDAC9}"/>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70103E5-57E3-4E59-ACBC-F5BC090D690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D410592-BE65-46FC-BB57-A316F21EA63C}"/>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3C2D859-5A03-4D3C-BFBF-A8976DC67BE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85" name="Isosceles Triangle 84">
            <a:extLst>
              <a:ext uri="{FF2B5EF4-FFF2-40B4-BE49-F238E27FC236}">
                <a16:creationId xmlns:a16="http://schemas.microsoft.com/office/drawing/2014/main" id="{F6F4027C-0511-46B4-9511-0BB75D5B785C}"/>
              </a:ext>
            </a:extLst>
          </p:cNvPr>
          <p:cNvSpPr/>
          <p:nvPr/>
        </p:nvSpPr>
        <p:spPr bwMode="auto">
          <a:xfrm>
            <a:off x="7227837" y="4336929"/>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BCD93CD9-3783-475B-A541-BC1B834EDC65}"/>
              </a:ext>
            </a:extLst>
          </p:cNvPr>
          <p:cNvSpPr/>
          <p:nvPr/>
        </p:nvSpPr>
        <p:spPr bwMode="auto">
          <a:xfrm>
            <a:off x="735582" y="2846858"/>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Semibold"/>
                <a:ea typeface="Segoe UI" pitchFamily="34" charset="0"/>
                <a:cs typeface="Segoe UI Semibold" panose="020B0702040204020203" pitchFamily="34" charset="0"/>
              </a:rPr>
              <a:t>Driver Address</a:t>
            </a:r>
          </a:p>
        </p:txBody>
      </p:sp>
      <p:sp>
        <p:nvSpPr>
          <p:cNvPr id="96" name="Rectangle 95">
            <a:extLst>
              <a:ext uri="{FF2B5EF4-FFF2-40B4-BE49-F238E27FC236}">
                <a16:creationId xmlns:a16="http://schemas.microsoft.com/office/drawing/2014/main" id="{7083AEEC-012F-4391-8863-9DADF9644189}"/>
              </a:ext>
            </a:extLst>
          </p:cNvPr>
          <p:cNvSpPr/>
          <p:nvPr/>
        </p:nvSpPr>
        <p:spPr bwMode="auto">
          <a:xfrm>
            <a:off x="735582" y="3528963"/>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lvl="0" defTabSz="932472" fontAlgn="base">
              <a:spcBef>
                <a:spcPct val="0"/>
              </a:spcBef>
              <a:spcAft>
                <a:spcPts val="600"/>
              </a:spcAft>
              <a:defRPr/>
            </a:pPr>
            <a:r>
              <a:rPr lang="en-US" sz="1200" dirty="0">
                <a:solidFill>
                  <a:prstClr val="white"/>
                </a:solidFill>
                <a:latin typeface="Segoe UI Semibold"/>
                <a:ea typeface="Segoe UI" pitchFamily="34" charset="0"/>
                <a:cs typeface="Segoe UI Semibold" panose="020B0702040204020203" pitchFamily="34" charset="0"/>
              </a:rPr>
              <a:t>Max Mileage Year</a:t>
            </a:r>
            <a:endParaRPr kumimoji="0" lang="en-US" sz="1200" b="0" i="0" u="none" strike="noStrike" kern="1200" cap="none" spc="0" normalizeH="0" baseline="0" noProof="0" dirty="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97" name="Rectangle 96">
            <a:extLst>
              <a:ext uri="{FF2B5EF4-FFF2-40B4-BE49-F238E27FC236}">
                <a16:creationId xmlns:a16="http://schemas.microsoft.com/office/drawing/2014/main" id="{BD930A90-36CD-4CCF-BC75-41FC3172435A}"/>
              </a:ext>
            </a:extLst>
          </p:cNvPr>
          <p:cNvSpPr/>
          <p:nvPr/>
        </p:nvSpPr>
        <p:spPr bwMode="auto">
          <a:xfrm>
            <a:off x="735582" y="3879259"/>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Semibold"/>
                <a:ea typeface="Segoe UI" pitchFamily="34" charset="0"/>
                <a:cs typeface="Segoe UI Semibold" panose="020B0702040204020203" pitchFamily="34" charset="0"/>
              </a:rPr>
              <a:t>Engine power</a:t>
            </a:r>
          </a:p>
        </p:txBody>
      </p:sp>
    </p:spTree>
    <p:custDataLst>
      <p:tags r:id="rId1"/>
    </p:custDataLst>
    <p:extLst>
      <p:ext uri="{BB962C8B-B14F-4D97-AF65-F5344CB8AC3E}">
        <p14:creationId xmlns:p14="http://schemas.microsoft.com/office/powerpoint/2010/main" val="4077034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4.44444E-6 L -0.14232 4.44444E-6 " pathEditMode="relative" rAng="0" ptsTypes="AA">
                                      <p:cBhvr>
                                        <p:cTn id="6" dur="1000" fill="hold"/>
                                        <p:tgtEl>
                                          <p:spTgt spid="100"/>
                                        </p:tgtEl>
                                        <p:attrNameLst>
                                          <p:attrName>ppt_x</p:attrName>
                                          <p:attrName>ppt_y</p:attrName>
                                        </p:attrNameLst>
                                      </p:cBhvr>
                                      <p:rCtr x="-7122" y="0"/>
                                    </p:animMotion>
                                  </p:childTnLst>
                                </p:cTn>
                              </p:par>
                            </p:childTnLst>
                          </p:cTn>
                        </p:par>
                        <p:par>
                          <p:cTn id="7" fill="hold">
                            <p:stCondLst>
                              <p:cond delay="1000"/>
                            </p:stCondLst>
                            <p:childTnLst>
                              <p:par>
                                <p:cTn id="8" presetID="22" presetClass="entr" presetSubtype="1"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par>
                                <p:cTn id="11" presetID="22" presetClass="entr" presetSubtype="1" fill="hold" grpId="0" nodeType="withEffect">
                                  <p:stCondLst>
                                    <p:cond delay="25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500"/>
                                        <p:tgtEl>
                                          <p:spTgt spid="9"/>
                                        </p:tgtEl>
                                      </p:cBhvr>
                                    </p:animEffect>
                                  </p:childTnLst>
                                </p:cTn>
                              </p:par>
                              <p:par>
                                <p:cTn id="14" presetID="22" presetClass="entr" presetSubtype="1"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6"/>
                                        </p:tgtEl>
                                        <p:attrNameLst>
                                          <p:attrName>style.visibility</p:attrName>
                                        </p:attrNameLst>
                                      </p:cBhvr>
                                      <p:to>
                                        <p:strVal val="visible"/>
                                      </p:to>
                                    </p:set>
                                    <p:animEffect transition="in" filter="fade">
                                      <p:cBhvr>
                                        <p:cTn id="21" dur="500"/>
                                        <p:tgtEl>
                                          <p:spTgt spid="96"/>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95"/>
                                        </p:tgtEl>
                                        <p:attrNameLst>
                                          <p:attrName>style.visibility</p:attrName>
                                        </p:attrNameLst>
                                      </p:cBhvr>
                                      <p:to>
                                        <p:strVal val="visible"/>
                                      </p:to>
                                    </p:set>
                                    <p:animEffect transition="in" filter="fade">
                                      <p:cBhvr>
                                        <p:cTn id="25" dur="500"/>
                                        <p:tgtEl>
                                          <p:spTgt spid="95"/>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97"/>
                                        </p:tgtEl>
                                        <p:attrNameLst>
                                          <p:attrName>style.visibility</p:attrName>
                                        </p:attrNameLst>
                                      </p:cBhvr>
                                      <p:to>
                                        <p:strVal val="visible"/>
                                      </p:to>
                                    </p:set>
                                    <p:animEffect transition="in" filter="fade">
                                      <p:cBhvr>
                                        <p:cTn id="29" dur="500"/>
                                        <p:tgtEl>
                                          <p:spTgt spid="9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xit" presetSubtype="0" fill="hold" grpId="1" nodeType="withEffect">
                                  <p:stCondLst>
                                    <p:cond delay="500"/>
                                  </p:stCondLst>
                                  <p:childTnLst>
                                    <p:animEffect transition="out" filter="fade">
                                      <p:cBhvr>
                                        <p:cTn id="39" dur="500"/>
                                        <p:tgtEl>
                                          <p:spTgt spid="7"/>
                                        </p:tgtEl>
                                      </p:cBhvr>
                                    </p:animEffect>
                                    <p:set>
                                      <p:cBhvr>
                                        <p:cTn id="40" dur="1" fill="hold">
                                          <p:stCondLst>
                                            <p:cond delay="499"/>
                                          </p:stCondLst>
                                        </p:cTn>
                                        <p:tgtEl>
                                          <p:spTgt spid="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par>
                                <p:cTn id="46" presetID="22" presetClass="entr" presetSubtype="8" fill="hold"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left)">
                                      <p:cBhvr>
                                        <p:cTn id="48" dur="500"/>
                                        <p:tgtEl>
                                          <p:spTgt spid="26"/>
                                        </p:tgtEl>
                                      </p:cBhvr>
                                    </p:animEffect>
                                  </p:childTnLst>
                                </p:cTn>
                              </p:par>
                              <p:par>
                                <p:cTn id="49" presetID="22" presetClass="entr" presetSubtype="8"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wipe(left)">
                                      <p:cBhvr>
                                        <p:cTn id="51" dur="500"/>
                                        <p:tgtEl>
                                          <p:spTgt spid="40"/>
                                        </p:tgtEl>
                                      </p:cBhvr>
                                    </p:animEffect>
                                  </p:childTnLst>
                                </p:cTn>
                              </p:par>
                              <p:par>
                                <p:cTn id="52" presetID="22" presetClass="entr" presetSubtype="8"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wipe(left)">
                                      <p:cBhvr>
                                        <p:cTn id="54" dur="500"/>
                                        <p:tgtEl>
                                          <p:spTgt spid="53"/>
                                        </p:tgtEl>
                                      </p:cBhvr>
                                    </p:animEffect>
                                  </p:childTnLst>
                                </p:cTn>
                              </p:par>
                              <p:par>
                                <p:cTn id="55" presetID="22" presetClass="entr" presetSubtype="8" fill="hold" nodeType="withEffect">
                                  <p:stCondLst>
                                    <p:cond delay="0"/>
                                  </p:stCondLst>
                                  <p:childTnLst>
                                    <p:set>
                                      <p:cBhvr>
                                        <p:cTn id="56" dur="1" fill="hold">
                                          <p:stCondLst>
                                            <p:cond delay="0"/>
                                          </p:stCondLst>
                                        </p:cTn>
                                        <p:tgtEl>
                                          <p:spTgt spid="70"/>
                                        </p:tgtEl>
                                        <p:attrNameLst>
                                          <p:attrName>style.visibility</p:attrName>
                                        </p:attrNameLst>
                                      </p:cBhvr>
                                      <p:to>
                                        <p:strVal val="visible"/>
                                      </p:to>
                                    </p:set>
                                    <p:animEffect transition="in" filter="wipe(left)">
                                      <p:cBhvr>
                                        <p:cTn id="57" dur="500"/>
                                        <p:tgtEl>
                                          <p:spTgt spid="70"/>
                                        </p:tgtEl>
                                      </p:cBhvr>
                                    </p:animEffect>
                                  </p:childTnLst>
                                </p:cTn>
                              </p:par>
                              <p:par>
                                <p:cTn id="58" presetID="10" presetClass="entr" presetSubtype="0" fill="hold" grpId="0" nodeType="withEffect">
                                  <p:stCondLst>
                                    <p:cond delay="250"/>
                                  </p:stCondLst>
                                  <p:childTnLst>
                                    <p:set>
                                      <p:cBhvr>
                                        <p:cTn id="59" dur="1" fill="hold">
                                          <p:stCondLst>
                                            <p:cond delay="0"/>
                                          </p:stCondLst>
                                        </p:cTn>
                                        <p:tgtEl>
                                          <p:spTgt spid="66"/>
                                        </p:tgtEl>
                                        <p:attrNameLst>
                                          <p:attrName>style.visibility</p:attrName>
                                        </p:attrNameLst>
                                      </p:cBhvr>
                                      <p:to>
                                        <p:strVal val="visible"/>
                                      </p:to>
                                    </p:set>
                                    <p:animEffect transition="in" filter="fade">
                                      <p:cBhvr>
                                        <p:cTn id="60" dur="250"/>
                                        <p:tgtEl>
                                          <p:spTgt spid="66"/>
                                        </p:tgtEl>
                                      </p:cBhvr>
                                    </p:animEffect>
                                  </p:childTnLst>
                                </p:cTn>
                              </p:par>
                              <p:par>
                                <p:cTn id="61" presetID="10" presetClass="entr" presetSubtype="0" fill="hold" grpId="0" nodeType="withEffect">
                                  <p:stCondLst>
                                    <p:cond delay="250"/>
                                  </p:stCondLst>
                                  <p:childTnLst>
                                    <p:set>
                                      <p:cBhvr>
                                        <p:cTn id="62" dur="1" fill="hold">
                                          <p:stCondLst>
                                            <p:cond delay="0"/>
                                          </p:stCondLst>
                                        </p:cTn>
                                        <p:tgtEl>
                                          <p:spTgt spid="67"/>
                                        </p:tgtEl>
                                        <p:attrNameLst>
                                          <p:attrName>style.visibility</p:attrName>
                                        </p:attrNameLst>
                                      </p:cBhvr>
                                      <p:to>
                                        <p:strVal val="visible"/>
                                      </p:to>
                                    </p:set>
                                    <p:animEffect transition="in" filter="fade">
                                      <p:cBhvr>
                                        <p:cTn id="63" dur="250"/>
                                        <p:tgtEl>
                                          <p:spTgt spid="67"/>
                                        </p:tgtEl>
                                      </p:cBhvr>
                                    </p:animEffect>
                                  </p:childTnLst>
                                </p:cTn>
                              </p:par>
                              <p:par>
                                <p:cTn id="64" presetID="10" presetClass="entr" presetSubtype="0" fill="hold" grpId="0" nodeType="withEffect">
                                  <p:stCondLst>
                                    <p:cond delay="250"/>
                                  </p:stCondLst>
                                  <p:childTnLst>
                                    <p:set>
                                      <p:cBhvr>
                                        <p:cTn id="65" dur="1" fill="hold">
                                          <p:stCondLst>
                                            <p:cond delay="0"/>
                                          </p:stCondLst>
                                        </p:cTn>
                                        <p:tgtEl>
                                          <p:spTgt spid="68"/>
                                        </p:tgtEl>
                                        <p:attrNameLst>
                                          <p:attrName>style.visibility</p:attrName>
                                        </p:attrNameLst>
                                      </p:cBhvr>
                                      <p:to>
                                        <p:strVal val="visible"/>
                                      </p:to>
                                    </p:set>
                                    <p:animEffect transition="in" filter="fade">
                                      <p:cBhvr>
                                        <p:cTn id="66" dur="250"/>
                                        <p:tgtEl>
                                          <p:spTgt spid="68"/>
                                        </p:tgtEl>
                                      </p:cBhvr>
                                    </p:animEffect>
                                  </p:childTnLst>
                                </p:cTn>
                              </p:par>
                              <p:par>
                                <p:cTn id="67" presetID="10" presetClass="entr" presetSubtype="0" fill="hold" grpId="0" nodeType="withEffect">
                                  <p:stCondLst>
                                    <p:cond delay="250"/>
                                  </p:stCondLst>
                                  <p:childTnLst>
                                    <p:set>
                                      <p:cBhvr>
                                        <p:cTn id="68" dur="1" fill="hold">
                                          <p:stCondLst>
                                            <p:cond delay="0"/>
                                          </p:stCondLst>
                                        </p:cTn>
                                        <p:tgtEl>
                                          <p:spTgt spid="69"/>
                                        </p:tgtEl>
                                        <p:attrNameLst>
                                          <p:attrName>style.visibility</p:attrName>
                                        </p:attrNameLst>
                                      </p:cBhvr>
                                      <p:to>
                                        <p:strVal val="visible"/>
                                      </p:to>
                                    </p:set>
                                    <p:animEffect transition="in" filter="fade">
                                      <p:cBhvr>
                                        <p:cTn id="69" dur="250"/>
                                        <p:tgtEl>
                                          <p:spTgt spid="69"/>
                                        </p:tgtEl>
                                      </p:cBhvr>
                                    </p:animEffect>
                                  </p:childTnLst>
                                </p:cTn>
                              </p:par>
                              <p:par>
                                <p:cTn id="70" presetID="10" presetClass="entr" presetSubtype="0" fill="hold" grpId="0" nodeType="withEffect">
                                  <p:stCondLst>
                                    <p:cond delay="250"/>
                                  </p:stCondLst>
                                  <p:childTnLst>
                                    <p:set>
                                      <p:cBhvr>
                                        <p:cTn id="71" dur="1" fill="hold">
                                          <p:stCondLst>
                                            <p:cond delay="0"/>
                                          </p:stCondLst>
                                        </p:cTn>
                                        <p:tgtEl>
                                          <p:spTgt spid="85"/>
                                        </p:tgtEl>
                                        <p:attrNameLst>
                                          <p:attrName>style.visibility</p:attrName>
                                        </p:attrNameLst>
                                      </p:cBhvr>
                                      <p:to>
                                        <p:strVal val="visible"/>
                                      </p:to>
                                    </p:set>
                                    <p:animEffect transition="in" filter="fade">
                                      <p:cBhvr>
                                        <p:cTn id="72" dur="250"/>
                                        <p:tgtEl>
                                          <p:spTgt spid="85"/>
                                        </p:tgtEl>
                                      </p:cBhvr>
                                    </p:animEffect>
                                  </p:childTnLst>
                                </p:cTn>
                              </p:par>
                            </p:childTnLst>
                          </p:cTn>
                        </p:par>
                        <p:par>
                          <p:cTn id="73" fill="hold">
                            <p:stCondLst>
                              <p:cond delay="500"/>
                            </p:stCondLst>
                            <p:childTnLst>
                              <p:par>
                                <p:cTn id="74" presetID="63" presetClass="path" presetSubtype="0" accel="24000" decel="50000" fill="hold" grpId="1" nodeType="afterEffect">
                                  <p:stCondLst>
                                    <p:cond delay="0"/>
                                  </p:stCondLst>
                                  <p:childTnLst>
                                    <p:animMotion origin="layout" path="M 2.5E-6 -4.07407E-6 L 0.09245 -4.07407E-6 " pathEditMode="relative" rAng="0" ptsTypes="AA">
                                      <p:cBhvr>
                                        <p:cTn id="75" dur="750" fill="hold"/>
                                        <p:tgtEl>
                                          <p:spTgt spid="66"/>
                                        </p:tgtEl>
                                        <p:attrNameLst>
                                          <p:attrName>ppt_x</p:attrName>
                                          <p:attrName>ppt_y</p:attrName>
                                        </p:attrNameLst>
                                      </p:cBhvr>
                                      <p:rCtr x="4622" y="0"/>
                                    </p:animMotion>
                                  </p:childTnLst>
                                </p:cTn>
                              </p:par>
                              <p:par>
                                <p:cTn id="76" presetID="63" presetClass="path" presetSubtype="0" accel="24000" decel="50000" fill="hold" grpId="1" nodeType="withEffect">
                                  <p:stCondLst>
                                    <p:cond delay="0"/>
                                  </p:stCondLst>
                                  <p:childTnLst>
                                    <p:animMotion origin="layout" path="M 2.5E-6 -7.40741E-7 L 0.03958 -7.40741E-7 " pathEditMode="relative" rAng="0" ptsTypes="AA">
                                      <p:cBhvr>
                                        <p:cTn id="77" dur="750" fill="hold"/>
                                        <p:tgtEl>
                                          <p:spTgt spid="67"/>
                                        </p:tgtEl>
                                        <p:attrNameLst>
                                          <p:attrName>ppt_x</p:attrName>
                                          <p:attrName>ppt_y</p:attrName>
                                        </p:attrNameLst>
                                      </p:cBhvr>
                                      <p:rCtr x="1979" y="0"/>
                                    </p:animMotion>
                                  </p:childTnLst>
                                </p:cTn>
                              </p:par>
                              <p:par>
                                <p:cTn id="78" presetID="63" presetClass="path" presetSubtype="0" accel="24000" decel="50000" fill="hold" grpId="1" nodeType="withEffect">
                                  <p:stCondLst>
                                    <p:cond delay="0"/>
                                  </p:stCondLst>
                                  <p:childTnLst>
                                    <p:animMotion origin="layout" path="M 2.5E-6 2.59259E-6 L 0.05286 2.59259E-6 " pathEditMode="relative" rAng="0" ptsTypes="AA">
                                      <p:cBhvr>
                                        <p:cTn id="79" dur="750" fill="hold"/>
                                        <p:tgtEl>
                                          <p:spTgt spid="68"/>
                                        </p:tgtEl>
                                        <p:attrNameLst>
                                          <p:attrName>ppt_x</p:attrName>
                                          <p:attrName>ppt_y</p:attrName>
                                        </p:attrNameLst>
                                      </p:cBhvr>
                                      <p:rCtr x="2643" y="0"/>
                                    </p:animMotion>
                                  </p:childTnLst>
                                </p:cTn>
                              </p:par>
                              <p:par>
                                <p:cTn id="80" presetID="63" presetClass="path" presetSubtype="0" accel="24000" decel="50000" fill="hold" grpId="1" nodeType="withEffect">
                                  <p:stCondLst>
                                    <p:cond delay="0"/>
                                  </p:stCondLst>
                                  <p:childTnLst>
                                    <p:animMotion origin="layout" path="M 2.5E-6 -4.07407E-6 L 0.02643 -4.07407E-6 " pathEditMode="relative" rAng="0" ptsTypes="AA">
                                      <p:cBhvr>
                                        <p:cTn id="81" dur="750" fill="hold"/>
                                        <p:tgtEl>
                                          <p:spTgt spid="69"/>
                                        </p:tgtEl>
                                        <p:attrNameLst>
                                          <p:attrName>ppt_x</p:attrName>
                                          <p:attrName>ppt_y</p:attrName>
                                        </p:attrNameLst>
                                      </p:cBhvr>
                                      <p:rCtr x="1315" y="0"/>
                                    </p:animMotion>
                                  </p:childTnLst>
                                </p:cTn>
                              </p:par>
                              <p:par>
                                <p:cTn id="82" presetID="63" presetClass="path" presetSubtype="0" accel="24000" decel="50000" fill="hold" grpId="1" nodeType="withEffect">
                                  <p:stCondLst>
                                    <p:cond delay="0"/>
                                  </p:stCondLst>
                                  <p:childTnLst>
                                    <p:animMotion origin="layout" path="M 2.5E-6 -3.7037E-7 L 0.07916 -3.7037E-7 " pathEditMode="relative" rAng="0" ptsTypes="AA">
                                      <p:cBhvr>
                                        <p:cTn id="83" dur="750" fill="hold"/>
                                        <p:tgtEl>
                                          <p:spTgt spid="85"/>
                                        </p:tgtEl>
                                        <p:attrNameLst>
                                          <p:attrName>ppt_x</p:attrName>
                                          <p:attrName>ppt_y</p:attrName>
                                        </p:attrNameLst>
                                      </p:cBhvr>
                                      <p:rCtr x="3958" y="0"/>
                                    </p:animMotion>
                                  </p:childTnLst>
                                </p:cTn>
                              </p:par>
                            </p:childTnLst>
                          </p:cTn>
                        </p:par>
                        <p:par>
                          <p:cTn id="84" fill="hold">
                            <p:stCondLst>
                              <p:cond delay="1250"/>
                            </p:stCondLst>
                            <p:childTnLst>
                              <p:par>
                                <p:cTn id="85" presetID="12" presetClass="entr" presetSubtype="8" fill="hold" grpId="0" nodeType="afterEffect">
                                  <p:stCondLst>
                                    <p:cond delay="0"/>
                                  </p:stCondLst>
                                  <p:childTnLst>
                                    <p:set>
                                      <p:cBhvr>
                                        <p:cTn id="86" dur="1" fill="hold">
                                          <p:stCondLst>
                                            <p:cond delay="0"/>
                                          </p:stCondLst>
                                        </p:cTn>
                                        <p:tgtEl>
                                          <p:spTgt spid="75"/>
                                        </p:tgtEl>
                                        <p:attrNameLst>
                                          <p:attrName>style.visibility</p:attrName>
                                        </p:attrNameLst>
                                      </p:cBhvr>
                                      <p:to>
                                        <p:strVal val="visible"/>
                                      </p:to>
                                    </p:set>
                                    <p:anim calcmode="lin" valueType="num">
                                      <p:cBhvr additive="base">
                                        <p:cTn id="87" dur="500"/>
                                        <p:tgtEl>
                                          <p:spTgt spid="75"/>
                                        </p:tgtEl>
                                        <p:attrNameLst>
                                          <p:attrName>ppt_x</p:attrName>
                                        </p:attrNameLst>
                                      </p:cBhvr>
                                      <p:tavLst>
                                        <p:tav tm="0">
                                          <p:val>
                                            <p:strVal val="#ppt_x-#ppt_w*1.125000"/>
                                          </p:val>
                                        </p:tav>
                                        <p:tav tm="100000">
                                          <p:val>
                                            <p:strVal val="#ppt_x"/>
                                          </p:val>
                                        </p:tav>
                                      </p:tavLst>
                                    </p:anim>
                                    <p:animEffect transition="in" filter="wipe(right)">
                                      <p:cBhvr>
                                        <p:cTn id="88" dur="500"/>
                                        <p:tgtEl>
                                          <p:spTgt spid="75"/>
                                        </p:tgtEl>
                                      </p:cBhvr>
                                    </p:animEffect>
                                  </p:childTnLst>
                                </p:cTn>
                              </p:par>
                            </p:childTnLst>
                          </p:cTn>
                        </p:par>
                        <p:par>
                          <p:cTn id="89" fill="hold">
                            <p:stCondLst>
                              <p:cond delay="1750"/>
                            </p:stCondLst>
                            <p:childTnLst>
                              <p:par>
                                <p:cTn id="90" presetID="22" presetClass="entr" presetSubtype="8" fill="hold" grpId="0" nodeType="afterEffect">
                                  <p:stCondLst>
                                    <p:cond delay="0"/>
                                  </p:stCondLst>
                                  <p:childTnLst>
                                    <p:set>
                                      <p:cBhvr>
                                        <p:cTn id="91" dur="1" fill="hold">
                                          <p:stCondLst>
                                            <p:cond delay="0"/>
                                          </p:stCondLst>
                                        </p:cTn>
                                        <p:tgtEl>
                                          <p:spTgt spid="73"/>
                                        </p:tgtEl>
                                        <p:attrNameLst>
                                          <p:attrName>style.visibility</p:attrName>
                                        </p:attrNameLst>
                                      </p:cBhvr>
                                      <p:to>
                                        <p:strVal val="visible"/>
                                      </p:to>
                                    </p:set>
                                    <p:animEffect transition="in" filter="wipe(left)">
                                      <p:cBhvr>
                                        <p:cTn id="92" dur="500"/>
                                        <p:tgtEl>
                                          <p:spTgt spid="73"/>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74"/>
                                        </p:tgtEl>
                                        <p:attrNameLst>
                                          <p:attrName>style.visibility</p:attrName>
                                        </p:attrNameLst>
                                      </p:cBhvr>
                                      <p:to>
                                        <p:strVal val="visible"/>
                                      </p:to>
                                    </p:set>
                                    <p:animEffect transition="in" filter="wipe(left)">
                                      <p:cBhvr>
                                        <p:cTn id="9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7" grpId="1"/>
      <p:bldP spid="9" grpId="0"/>
      <p:bldP spid="12" grpId="0" animBg="1"/>
      <p:bldP spid="13" grpId="0"/>
      <p:bldP spid="66" grpId="0" animBg="1"/>
      <p:bldP spid="66" grpId="1" animBg="1"/>
      <p:bldP spid="67" grpId="0" animBg="1"/>
      <p:bldP spid="67" grpId="1" animBg="1"/>
      <p:bldP spid="68" grpId="0" animBg="1"/>
      <p:bldP spid="68" grpId="1" animBg="1"/>
      <p:bldP spid="69" grpId="0" animBg="1"/>
      <p:bldP spid="69" grpId="1" animBg="1"/>
      <p:bldP spid="73" grpId="0" animBg="1"/>
      <p:bldP spid="74" grpId="0"/>
      <p:bldP spid="75" grpId="0" animBg="1"/>
      <p:bldP spid="85" grpId="0" animBg="1"/>
      <p:bldP spid="85" grpId="1" animBg="1"/>
      <p:bldP spid="95" grpId="0" animBg="1"/>
      <p:bldP spid="96" grpId="0" animBg="1"/>
      <p:bldP spid="9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D24F1C5-AFA1-4EB9-B62D-87EF246C2E29}"/>
              </a:ext>
            </a:extLst>
          </p:cNvPr>
          <p:cNvSpPr/>
          <p:nvPr/>
        </p:nvSpPr>
        <p:spPr bwMode="auto">
          <a:xfrm>
            <a:off x="5577476" y="2780150"/>
            <a:ext cx="1669661"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Criterion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Loss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Min Samples Split</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Min Samples Leaf</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Others</a:t>
            </a:r>
          </a:p>
        </p:txBody>
      </p:sp>
      <p:sp>
        <p:nvSpPr>
          <p:cNvPr id="84" name="Rectangle 83">
            <a:extLst>
              <a:ext uri="{FF2B5EF4-FFF2-40B4-BE49-F238E27FC236}">
                <a16:creationId xmlns:a16="http://schemas.microsoft.com/office/drawing/2014/main" id="{92192048-1443-47D3-9B5E-3646ED6B16D2}"/>
              </a:ext>
            </a:extLst>
          </p:cNvPr>
          <p:cNvSpPr/>
          <p:nvPr/>
        </p:nvSpPr>
        <p:spPr bwMode="auto">
          <a:xfrm>
            <a:off x="5577476" y="2780150"/>
            <a:ext cx="1669661"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N </a:t>
            </a: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Neighbors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Weights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Metric</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Others</a:t>
            </a:r>
          </a:p>
        </p:txBody>
      </p:sp>
      <p:sp>
        <p:nvSpPr>
          <p:cNvPr id="33" name="Rectangle 32">
            <a:extLst>
              <a:ext uri="{FF2B5EF4-FFF2-40B4-BE49-F238E27FC236}">
                <a16:creationId xmlns:a16="http://schemas.microsoft.com/office/drawing/2014/main" id="{E85050E8-530B-48B8-8D30-6B4189AAC40C}"/>
              </a:ext>
            </a:extLst>
          </p:cNvPr>
          <p:cNvSpPr/>
          <p:nvPr/>
        </p:nvSpPr>
        <p:spPr bwMode="auto">
          <a:xfrm>
            <a:off x="3084709" y="2268043"/>
            <a:ext cx="2211940"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Which algorithm?</a:t>
            </a:r>
          </a:p>
        </p:txBody>
      </p:sp>
      <p:sp>
        <p:nvSpPr>
          <p:cNvPr id="42" name="Rectangle 41">
            <a:extLst>
              <a:ext uri="{FF2B5EF4-FFF2-40B4-BE49-F238E27FC236}">
                <a16:creationId xmlns:a16="http://schemas.microsoft.com/office/drawing/2014/main" id="{8DFBE1EA-D672-4BA2-8AC5-8F9258F9AE8E}"/>
              </a:ext>
            </a:extLst>
          </p:cNvPr>
          <p:cNvSpPr/>
          <p:nvPr/>
        </p:nvSpPr>
        <p:spPr bwMode="auto">
          <a:xfrm>
            <a:off x="5577476" y="2268043"/>
            <a:ext cx="2410588"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parameters?</a:t>
            </a:r>
          </a:p>
        </p:txBody>
      </p:sp>
      <p:sp>
        <p:nvSpPr>
          <p:cNvPr id="29" name="Rectangle 28">
            <a:extLst>
              <a:ext uri="{FF2B5EF4-FFF2-40B4-BE49-F238E27FC236}">
                <a16:creationId xmlns:a16="http://schemas.microsoft.com/office/drawing/2014/main" id="{22EE7413-F083-4FA4-B233-0BE9A60054A1}"/>
              </a:ext>
            </a:extLst>
          </p:cNvPr>
          <p:cNvSpPr/>
          <p:nvPr/>
        </p:nvSpPr>
        <p:spPr bwMode="auto">
          <a:xfrm>
            <a:off x="735582" y="2268043"/>
            <a:ext cx="2068299"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features?</a:t>
            </a:r>
          </a:p>
        </p:txBody>
      </p:sp>
      <p:sp>
        <p:nvSpPr>
          <p:cNvPr id="6" name="Rectangle 5">
            <a:extLst>
              <a:ext uri="{FF2B5EF4-FFF2-40B4-BE49-F238E27FC236}">
                <a16:creationId xmlns:a16="http://schemas.microsoft.com/office/drawing/2014/main" id="{1168F540-B516-4595-99BE-669BAE43E877}"/>
              </a:ext>
            </a:extLst>
          </p:cNvPr>
          <p:cNvSpPr/>
          <p:nvPr/>
        </p:nvSpPr>
        <p:spPr bwMode="auto">
          <a:xfrm>
            <a:off x="735582" y="2780150"/>
            <a:ext cx="1775864"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dirty="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Max Mileage Year</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dirty="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Driver Age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dirty="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Car brand</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dirty="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Year of make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dirty="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Driver Address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dirty="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9" name="Rectangle 8">
            <a:extLst>
              <a:ext uri="{FF2B5EF4-FFF2-40B4-BE49-F238E27FC236}">
                <a16:creationId xmlns:a16="http://schemas.microsoft.com/office/drawing/2014/main" id="{8613D47F-F817-488D-A5C9-E311626DB096}"/>
              </a:ext>
            </a:extLst>
          </p:cNvPr>
          <p:cNvSpPr/>
          <p:nvPr/>
        </p:nvSpPr>
        <p:spPr bwMode="auto">
          <a:xfrm>
            <a:off x="3084711" y="2780150"/>
            <a:ext cx="2281590"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Gradient Boosted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Nearest Neighbors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SVM</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Bayesian Regression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LGBM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12" name="Rectangle 11">
            <a:extLst>
              <a:ext uri="{FF2B5EF4-FFF2-40B4-BE49-F238E27FC236}">
                <a16:creationId xmlns:a16="http://schemas.microsoft.com/office/drawing/2014/main" id="{839EEEBE-474C-4A48-8C83-5F1694ABB77B}"/>
              </a:ext>
            </a:extLst>
          </p:cNvPr>
          <p:cNvSpPr/>
          <p:nvPr/>
        </p:nvSpPr>
        <p:spPr bwMode="auto">
          <a:xfrm>
            <a:off x="3084711" y="3156498"/>
            <a:ext cx="2084214" cy="33832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Nearest Neighbors</a:t>
            </a:r>
          </a:p>
        </p:txBody>
      </p:sp>
      <p:grpSp>
        <p:nvGrpSpPr>
          <p:cNvPr id="14" name="Group 13">
            <a:extLst>
              <a:ext uri="{FF2B5EF4-FFF2-40B4-BE49-F238E27FC236}">
                <a16:creationId xmlns:a16="http://schemas.microsoft.com/office/drawing/2014/main" id="{EB7F8B3D-BA5D-451F-A1DB-80D9356B9AD0}"/>
              </a:ext>
            </a:extLst>
          </p:cNvPr>
          <p:cNvGrpSpPr/>
          <p:nvPr/>
        </p:nvGrpSpPr>
        <p:grpSpPr>
          <a:xfrm>
            <a:off x="7295059" y="2917625"/>
            <a:ext cx="1450614" cy="147003"/>
            <a:chOff x="8120217" y="3558128"/>
            <a:chExt cx="1940664" cy="147003"/>
          </a:xfrm>
        </p:grpSpPr>
        <p:cxnSp>
          <p:nvCxnSpPr>
            <p:cNvPr id="15" name="Straight Connector 14">
              <a:extLst>
                <a:ext uri="{FF2B5EF4-FFF2-40B4-BE49-F238E27FC236}">
                  <a16:creationId xmlns:a16="http://schemas.microsoft.com/office/drawing/2014/main" id="{36E66D7F-221D-4A0D-A9EC-9E8497E2AEA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721B48-8884-4907-8896-F0A5619E29E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70DBDBC-C4D7-4D6E-9975-A40CD248796E}"/>
                </a:ext>
              </a:extLst>
            </p:cNvPr>
            <p:cNvGrpSpPr/>
            <p:nvPr/>
          </p:nvGrpSpPr>
          <p:grpSpPr>
            <a:xfrm>
              <a:off x="8335846" y="3593256"/>
              <a:ext cx="1509402" cy="111875"/>
              <a:chOff x="8335846" y="3498555"/>
              <a:chExt cx="1509402" cy="206573"/>
            </a:xfrm>
          </p:grpSpPr>
          <p:cxnSp>
            <p:nvCxnSpPr>
              <p:cNvPr id="18" name="Straight Connector 17">
                <a:extLst>
                  <a:ext uri="{FF2B5EF4-FFF2-40B4-BE49-F238E27FC236}">
                    <a16:creationId xmlns:a16="http://schemas.microsoft.com/office/drawing/2014/main" id="{33F4E9F9-A7BB-417B-B7D8-44E513C1E35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4471F8A-A6FF-478F-B21C-16B27F79EA1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BD7BAD-A456-4CDA-AAF2-5B28F66CF7AC}"/>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93968D-4ED1-4D98-BC02-7CE789FA38B2}"/>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F79CF59-778A-4310-9EAA-73FC5193DBEB}"/>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5C58FA-21CF-4D4E-8F85-D218ABD5DBD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307C462-2E34-4B78-AF4D-6D93FF61EB7D}"/>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482B236-4337-4E82-BF42-5F3BF652CD0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AE3E6691-849A-42CE-B310-226C974D8545}"/>
              </a:ext>
            </a:extLst>
          </p:cNvPr>
          <p:cNvGrpSpPr/>
          <p:nvPr/>
        </p:nvGrpSpPr>
        <p:grpSpPr>
          <a:xfrm>
            <a:off x="7295059" y="3257223"/>
            <a:ext cx="1450614" cy="146999"/>
            <a:chOff x="8120217" y="3558128"/>
            <a:chExt cx="1940664" cy="146999"/>
          </a:xfrm>
        </p:grpSpPr>
        <p:cxnSp>
          <p:nvCxnSpPr>
            <p:cNvPr id="27" name="Straight Connector 26">
              <a:extLst>
                <a:ext uri="{FF2B5EF4-FFF2-40B4-BE49-F238E27FC236}">
                  <a16:creationId xmlns:a16="http://schemas.microsoft.com/office/drawing/2014/main" id="{4A2AADB1-5ACB-4B06-8960-DA5B2CBA957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71EAF7-2482-48BE-B9D1-ED930A7D5255}"/>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B140EAB-319E-4A3D-BADD-1487F2A8610F}"/>
                </a:ext>
              </a:extLst>
            </p:cNvPr>
            <p:cNvGrpSpPr/>
            <p:nvPr/>
          </p:nvGrpSpPr>
          <p:grpSpPr>
            <a:xfrm>
              <a:off x="8335846" y="3592140"/>
              <a:ext cx="1509402" cy="112986"/>
              <a:chOff x="8335846" y="3496504"/>
              <a:chExt cx="1509402" cy="208625"/>
            </a:xfrm>
          </p:grpSpPr>
          <p:cxnSp>
            <p:nvCxnSpPr>
              <p:cNvPr id="31" name="Straight Connector 30">
                <a:extLst>
                  <a:ext uri="{FF2B5EF4-FFF2-40B4-BE49-F238E27FC236}">
                    <a16:creationId xmlns:a16="http://schemas.microsoft.com/office/drawing/2014/main" id="{E00BEBDB-ED9F-4CF4-86F8-6932A394656B}"/>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85136C-A8BF-418A-AC51-79F632211548}"/>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D7CE1A0-DB70-4794-98EC-7F2367C9D90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FE2E449-5E21-4074-AE06-FFA79787AFB8}"/>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693B8E-21A1-4B6A-B15E-5563F05446D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085440-B678-4A53-91EA-F68A0F5D3ABF}"/>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CADAF9-6666-4671-8DF5-6C4B0902B046}"/>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F39F7B7-30CE-40EC-BD52-084CB961FCF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42862650-122D-478D-A643-4F78F1CFC9AD}"/>
              </a:ext>
            </a:extLst>
          </p:cNvPr>
          <p:cNvGrpSpPr/>
          <p:nvPr/>
        </p:nvGrpSpPr>
        <p:grpSpPr>
          <a:xfrm>
            <a:off x="7295059" y="3596817"/>
            <a:ext cx="1450614" cy="147000"/>
            <a:chOff x="8120217" y="3558128"/>
            <a:chExt cx="1940664" cy="147000"/>
          </a:xfrm>
        </p:grpSpPr>
        <p:cxnSp>
          <p:nvCxnSpPr>
            <p:cNvPr id="41" name="Straight Connector 40">
              <a:extLst>
                <a:ext uri="{FF2B5EF4-FFF2-40B4-BE49-F238E27FC236}">
                  <a16:creationId xmlns:a16="http://schemas.microsoft.com/office/drawing/2014/main" id="{9D607C2D-C5DF-442D-8A48-59D656A91493}"/>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A20C60-AB0F-478B-8CA7-BFE6B3F9DBD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0211F3B-8C0B-4A97-9EA8-D67A0CB21FF3}"/>
                </a:ext>
              </a:extLst>
            </p:cNvPr>
            <p:cNvGrpSpPr/>
            <p:nvPr/>
          </p:nvGrpSpPr>
          <p:grpSpPr>
            <a:xfrm>
              <a:off x="8335846" y="3593752"/>
              <a:ext cx="1509402" cy="111376"/>
              <a:chOff x="8335846" y="3499477"/>
              <a:chExt cx="1509402" cy="205652"/>
            </a:xfrm>
          </p:grpSpPr>
          <p:cxnSp>
            <p:nvCxnSpPr>
              <p:cNvPr id="45" name="Straight Connector 44">
                <a:extLst>
                  <a:ext uri="{FF2B5EF4-FFF2-40B4-BE49-F238E27FC236}">
                    <a16:creationId xmlns:a16="http://schemas.microsoft.com/office/drawing/2014/main" id="{7F1B9279-5D72-436B-AA70-8DE4EE1BA9C3}"/>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EFC06FA-2399-48C8-B905-D7338CDD3CDC}"/>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4B3B114-19EA-47E8-BE1A-AABBCF4D4F21}"/>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817593F-BEB3-4069-B7AD-0436D92788C8}"/>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A67F6FE-9B8F-4A1B-A058-5414093A731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F0A976-453B-463F-91D6-0C611B815CBC}"/>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65DDC2-7B47-4B83-A0FB-2DC7C7C8BC1B}"/>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D3691DC-B356-4D59-99E2-0970AE2C758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B4CEA875-FCA7-44FB-A4C6-37F4D145A96D}"/>
              </a:ext>
            </a:extLst>
          </p:cNvPr>
          <p:cNvGrpSpPr/>
          <p:nvPr/>
        </p:nvGrpSpPr>
        <p:grpSpPr>
          <a:xfrm>
            <a:off x="7295059" y="3936411"/>
            <a:ext cx="1450614" cy="147002"/>
            <a:chOff x="8120217" y="3558128"/>
            <a:chExt cx="1940664" cy="147002"/>
          </a:xfrm>
        </p:grpSpPr>
        <p:cxnSp>
          <p:nvCxnSpPr>
            <p:cNvPr id="54" name="Straight Connector 53">
              <a:extLst>
                <a:ext uri="{FF2B5EF4-FFF2-40B4-BE49-F238E27FC236}">
                  <a16:creationId xmlns:a16="http://schemas.microsoft.com/office/drawing/2014/main" id="{B967AD7B-F52F-4B1F-B557-CDADFF492C20}"/>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E85ECC0-806C-4FB5-AAC3-F83E14B7B51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1E82DF8A-9DA7-42CE-A9D7-D153E0037A75}"/>
                </a:ext>
              </a:extLst>
            </p:cNvPr>
            <p:cNvGrpSpPr/>
            <p:nvPr/>
          </p:nvGrpSpPr>
          <p:grpSpPr>
            <a:xfrm>
              <a:off x="8335846" y="3595364"/>
              <a:ext cx="1509402" cy="109766"/>
              <a:chOff x="8335846" y="3502450"/>
              <a:chExt cx="1509402" cy="202679"/>
            </a:xfrm>
          </p:grpSpPr>
          <p:cxnSp>
            <p:nvCxnSpPr>
              <p:cNvPr id="57" name="Straight Connector 56">
                <a:extLst>
                  <a:ext uri="{FF2B5EF4-FFF2-40B4-BE49-F238E27FC236}">
                    <a16:creationId xmlns:a16="http://schemas.microsoft.com/office/drawing/2014/main" id="{B49411CB-20CD-4961-BCEF-F473BF9DE50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03961EE-4D11-41B0-A80C-6F74F6E972D2}"/>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EB82067-4994-4ABF-9DFE-E6EDD20ACAD8}"/>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3EC73D7-0229-49D8-9310-B919F1C32BD2}"/>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B320E5-A7E5-43E0-B8AA-F97D163948B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048D1FB-D453-418E-825B-CD0FE7434ECD}"/>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9C819F-C82D-4546-96FF-9F6354F14FA0}"/>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438182D-82AE-4512-8139-D435A9D2FB23}"/>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66" name="Isosceles Triangle 65">
            <a:extLst>
              <a:ext uri="{FF2B5EF4-FFF2-40B4-BE49-F238E27FC236}">
                <a16:creationId xmlns:a16="http://schemas.microsoft.com/office/drawing/2014/main" id="{B0DD8EC6-0046-4274-B5A9-B81B57C48785}"/>
              </a:ext>
            </a:extLst>
          </p:cNvPr>
          <p:cNvSpPr/>
          <p:nvPr/>
        </p:nvSpPr>
        <p:spPr bwMode="auto">
          <a:xfrm>
            <a:off x="8354730" y="2973188"/>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Isosceles Triangle 66">
            <a:extLst>
              <a:ext uri="{FF2B5EF4-FFF2-40B4-BE49-F238E27FC236}">
                <a16:creationId xmlns:a16="http://schemas.microsoft.com/office/drawing/2014/main" id="{B25060C6-9AA8-42B4-9FAE-2F09F4C71448}"/>
              </a:ext>
            </a:extLst>
          </p:cNvPr>
          <p:cNvSpPr/>
          <p:nvPr/>
        </p:nvSpPr>
        <p:spPr bwMode="auto">
          <a:xfrm>
            <a:off x="7712911" y="3312783"/>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Isosceles Triangle 67">
            <a:extLst>
              <a:ext uri="{FF2B5EF4-FFF2-40B4-BE49-F238E27FC236}">
                <a16:creationId xmlns:a16="http://schemas.microsoft.com/office/drawing/2014/main" id="{3DD55A1A-0126-4F4B-8DAB-7170E3312892}"/>
              </a:ext>
            </a:extLst>
          </p:cNvPr>
          <p:cNvSpPr/>
          <p:nvPr/>
        </p:nvSpPr>
        <p:spPr bwMode="auto">
          <a:xfrm>
            <a:off x="7863791" y="3652378"/>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Isosceles Triangle 68">
            <a:extLst>
              <a:ext uri="{FF2B5EF4-FFF2-40B4-BE49-F238E27FC236}">
                <a16:creationId xmlns:a16="http://schemas.microsoft.com/office/drawing/2014/main" id="{D4F56831-466C-490B-994D-C4E766A67456}"/>
              </a:ext>
            </a:extLst>
          </p:cNvPr>
          <p:cNvSpPr/>
          <p:nvPr/>
        </p:nvSpPr>
        <p:spPr bwMode="auto">
          <a:xfrm>
            <a:off x="7542627" y="3991973"/>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8073F30B-1B75-468A-9E11-233BEF8B686E}"/>
              </a:ext>
            </a:extLst>
          </p:cNvPr>
          <p:cNvSpPr/>
          <p:nvPr/>
        </p:nvSpPr>
        <p:spPr bwMode="auto">
          <a:xfrm>
            <a:off x="9571688" y="3743449"/>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50%</a:t>
            </a:r>
          </a:p>
        </p:txBody>
      </p:sp>
      <p:sp>
        <p:nvSpPr>
          <p:cNvPr id="74" name="TextBox 73">
            <a:extLst>
              <a:ext uri="{FF2B5EF4-FFF2-40B4-BE49-F238E27FC236}">
                <a16:creationId xmlns:a16="http://schemas.microsoft.com/office/drawing/2014/main" id="{5819BF1A-393F-4DC0-AAFF-F23D33A65562}"/>
              </a:ext>
            </a:extLst>
          </p:cNvPr>
          <p:cNvSpPr txBox="1"/>
          <p:nvPr/>
        </p:nvSpPr>
        <p:spPr>
          <a:xfrm>
            <a:off x="9605599" y="4225265"/>
            <a:ext cx="585417" cy="244682"/>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Model</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518" y="2767649"/>
            <a:ext cx="323919" cy="2410590"/>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7" name="Group 76">
            <a:extLst>
              <a:ext uri="{FF2B5EF4-FFF2-40B4-BE49-F238E27FC236}">
                <a16:creationId xmlns:a16="http://schemas.microsoft.com/office/drawing/2014/main" id="{77B495D5-2B30-4AA1-AA98-F45B619A2F83}"/>
              </a:ext>
            </a:extLst>
          </p:cNvPr>
          <p:cNvGrpSpPr/>
          <p:nvPr/>
        </p:nvGrpSpPr>
        <p:grpSpPr>
          <a:xfrm>
            <a:off x="588264" y="5680406"/>
            <a:ext cx="8661068" cy="663526"/>
            <a:chOff x="837632" y="5844616"/>
            <a:chExt cx="9792001" cy="663526"/>
          </a:xfrm>
        </p:grpSpPr>
        <p:cxnSp>
          <p:nvCxnSpPr>
            <p:cNvPr id="78" name="Connector: Elbow 77">
              <a:extLst>
                <a:ext uri="{FF2B5EF4-FFF2-40B4-BE49-F238E27FC236}">
                  <a16:creationId xmlns:a16="http://schemas.microsoft.com/office/drawing/2014/main" id="{CD9E5583-191B-46A7-89A0-4970E92444FC}"/>
                </a:ext>
              </a:extLst>
            </p:cNvPr>
            <p:cNvCxnSpPr>
              <a:cxnSpLocks/>
            </p:cNvCxnSpPr>
            <p:nvPr/>
          </p:nvCxnSpPr>
          <p:spPr>
            <a:xfrm rot="5400000">
              <a:off x="5727283" y="954965"/>
              <a:ext cx="12700" cy="9792001"/>
            </a:xfrm>
            <a:prstGeom prst="bentConnector3">
              <a:avLst>
                <a:gd name="adj1" fmla="val 2170835"/>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619FF23F-887C-46B1-9898-6C2E0700A7A2}"/>
                </a:ext>
              </a:extLst>
            </p:cNvPr>
            <p:cNvSpPr/>
            <p:nvPr/>
          </p:nvSpPr>
          <p:spPr bwMode="auto">
            <a:xfrm>
              <a:off x="5160653" y="6221910"/>
              <a:ext cx="1145960" cy="2862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Iterate</a:t>
              </a:r>
            </a:p>
          </p:txBody>
        </p:sp>
      </p:grpSp>
      <p:sp>
        <p:nvSpPr>
          <p:cNvPr id="80" name="Rectangle 79">
            <a:extLst>
              <a:ext uri="{FF2B5EF4-FFF2-40B4-BE49-F238E27FC236}">
                <a16:creationId xmlns:a16="http://schemas.microsoft.com/office/drawing/2014/main" id="{6C1DA2B4-1C0E-4041-B2C8-AE1DBE888000}"/>
              </a:ext>
            </a:extLst>
          </p:cNvPr>
          <p:cNvSpPr/>
          <p:nvPr/>
        </p:nvSpPr>
        <p:spPr bwMode="auto">
          <a:xfrm>
            <a:off x="9571688" y="3751867"/>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83" name="Rectangle 82">
            <a:extLst>
              <a:ext uri="{FF2B5EF4-FFF2-40B4-BE49-F238E27FC236}">
                <a16:creationId xmlns:a16="http://schemas.microsoft.com/office/drawing/2014/main" id="{766313DE-E1C9-40AE-938F-A49589B1BBD4}"/>
              </a:ext>
            </a:extLst>
          </p:cNvPr>
          <p:cNvSpPr/>
          <p:nvPr/>
        </p:nvSpPr>
        <p:spPr bwMode="auto">
          <a:xfrm>
            <a:off x="3084711" y="2805466"/>
            <a:ext cx="2084214" cy="33832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Gradient Boosted</a:t>
            </a:r>
          </a:p>
        </p:txBody>
      </p:sp>
      <p:grpSp>
        <p:nvGrpSpPr>
          <p:cNvPr id="81" name="Group 80">
            <a:extLst>
              <a:ext uri="{FF2B5EF4-FFF2-40B4-BE49-F238E27FC236}">
                <a16:creationId xmlns:a16="http://schemas.microsoft.com/office/drawing/2014/main" id="{ACF85DC9-5BD9-4A30-A0F4-9AD7F813FBBF}"/>
              </a:ext>
            </a:extLst>
          </p:cNvPr>
          <p:cNvGrpSpPr/>
          <p:nvPr/>
        </p:nvGrpSpPr>
        <p:grpSpPr>
          <a:xfrm>
            <a:off x="7295059" y="4281370"/>
            <a:ext cx="1450614" cy="147002"/>
            <a:chOff x="8120217" y="3558128"/>
            <a:chExt cx="1940664" cy="147002"/>
          </a:xfrm>
        </p:grpSpPr>
        <p:cxnSp>
          <p:nvCxnSpPr>
            <p:cNvPr id="86" name="Straight Connector 85">
              <a:extLst>
                <a:ext uri="{FF2B5EF4-FFF2-40B4-BE49-F238E27FC236}">
                  <a16:creationId xmlns:a16="http://schemas.microsoft.com/office/drawing/2014/main" id="{FD831044-E06F-46BE-B791-C4588AA8B0FD}"/>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673CF05-855A-42F6-B8B4-6815B4183A8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70EB13C6-CB43-4DFB-ACBA-BA73ADB8BA5A}"/>
                </a:ext>
              </a:extLst>
            </p:cNvPr>
            <p:cNvGrpSpPr/>
            <p:nvPr/>
          </p:nvGrpSpPr>
          <p:grpSpPr>
            <a:xfrm>
              <a:off x="8335846" y="3595364"/>
              <a:ext cx="1509402" cy="109766"/>
              <a:chOff x="8335846" y="3502450"/>
              <a:chExt cx="1509402" cy="202679"/>
            </a:xfrm>
          </p:grpSpPr>
          <p:cxnSp>
            <p:nvCxnSpPr>
              <p:cNvPr id="92" name="Straight Connector 91">
                <a:extLst>
                  <a:ext uri="{FF2B5EF4-FFF2-40B4-BE49-F238E27FC236}">
                    <a16:creationId xmlns:a16="http://schemas.microsoft.com/office/drawing/2014/main" id="{36177D08-0A16-4664-BCEF-F8466BAA5189}"/>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8327A26-4063-4476-A929-43C18A757171}"/>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135E53D-F0C8-4E22-A844-588BEFBD230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87D8D64-1156-4C04-AC90-9AFA7DFFD56F}"/>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1925A22-FA2D-4017-A757-00855BF459B8}"/>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F5EC524-7BB5-43E7-8A12-AB79994538B1}"/>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4FFD033-D313-436C-B4DD-4B40BA2517DF}"/>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6C3F520-E24D-45F8-8BA0-3C8FC04BB182}"/>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04" name="Isosceles Triangle 103">
            <a:extLst>
              <a:ext uri="{FF2B5EF4-FFF2-40B4-BE49-F238E27FC236}">
                <a16:creationId xmlns:a16="http://schemas.microsoft.com/office/drawing/2014/main" id="{6445037D-370B-4B1F-84C2-A80D4B35AC29}"/>
              </a:ext>
            </a:extLst>
          </p:cNvPr>
          <p:cNvSpPr/>
          <p:nvPr/>
        </p:nvSpPr>
        <p:spPr bwMode="auto">
          <a:xfrm>
            <a:off x="8193551" y="4336929"/>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Title 2">
            <a:extLst>
              <a:ext uri="{FF2B5EF4-FFF2-40B4-BE49-F238E27FC236}">
                <a16:creationId xmlns:a16="http://schemas.microsoft.com/office/drawing/2014/main" id="{3DF5360C-C4EC-49A0-BB88-FBEFC680A57F}"/>
              </a:ext>
            </a:extLst>
          </p:cNvPr>
          <p:cNvSpPr>
            <a:spLocks noGrp="1"/>
          </p:cNvSpPr>
          <p:nvPr>
            <p:ph type="title"/>
          </p:nvPr>
        </p:nvSpPr>
        <p:spPr>
          <a:xfrm>
            <a:off x="735754" y="339959"/>
            <a:ext cx="11128895" cy="1107996"/>
          </a:xfrm>
        </p:spPr>
        <p:txBody>
          <a:bodyPr>
            <a:noAutofit/>
          </a:bodyPr>
          <a:lstStyle/>
          <a:p>
            <a:r>
              <a:rPr lang="en-US" sz="3700">
                <a:latin typeface="Segoe UI Semibold"/>
                <a:cs typeface="Segoe UI Light"/>
              </a:rPr>
              <a:t>Model Creation Is Typically Time-Consuming</a:t>
            </a:r>
          </a:p>
        </p:txBody>
      </p:sp>
      <p:grpSp>
        <p:nvGrpSpPr>
          <p:cNvPr id="110" name="Group 109">
            <a:extLst>
              <a:ext uri="{FF2B5EF4-FFF2-40B4-BE49-F238E27FC236}">
                <a16:creationId xmlns:a16="http://schemas.microsoft.com/office/drawing/2014/main" id="{62CE6DD1-7EDE-4917-959A-E10D7B96B713}"/>
              </a:ext>
            </a:extLst>
          </p:cNvPr>
          <p:cNvGrpSpPr/>
          <p:nvPr/>
        </p:nvGrpSpPr>
        <p:grpSpPr>
          <a:xfrm>
            <a:off x="736222" y="2831239"/>
            <a:ext cx="1859572" cy="1345646"/>
            <a:chOff x="887982" y="2981479"/>
            <a:chExt cx="1859572" cy="1345646"/>
          </a:xfrm>
          <a:solidFill>
            <a:schemeClr val="tx2"/>
          </a:solidFill>
        </p:grpSpPr>
        <p:sp>
          <p:nvSpPr>
            <p:cNvPr id="111" name="Rectangle 110">
              <a:extLst>
                <a:ext uri="{FF2B5EF4-FFF2-40B4-BE49-F238E27FC236}">
                  <a16:creationId xmlns:a16="http://schemas.microsoft.com/office/drawing/2014/main" id="{CC8531B8-6072-4A6E-AA34-618146A50AC2}"/>
                </a:ext>
              </a:extLst>
            </p:cNvPr>
            <p:cNvSpPr/>
            <p:nvPr/>
          </p:nvSpPr>
          <p:spPr bwMode="auto">
            <a:xfrm>
              <a:off x="887982" y="2981479"/>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Semibold"/>
                  <a:ea typeface="Segoe UI" pitchFamily="34" charset="0"/>
                  <a:cs typeface="Segoe UI Semibold" panose="020B0702040204020203" pitchFamily="34" charset="0"/>
                </a:rPr>
                <a:t>Max Mileage Year</a:t>
              </a:r>
            </a:p>
          </p:txBody>
        </p:sp>
        <p:sp>
          <p:nvSpPr>
            <p:cNvPr id="112" name="Rectangle 111">
              <a:extLst>
                <a:ext uri="{FF2B5EF4-FFF2-40B4-BE49-F238E27FC236}">
                  <a16:creationId xmlns:a16="http://schemas.microsoft.com/office/drawing/2014/main" id="{43122948-55E7-4404-8FE1-B05261CD5F88}"/>
                </a:ext>
              </a:extLst>
            </p:cNvPr>
            <p:cNvSpPr/>
            <p:nvPr/>
          </p:nvSpPr>
          <p:spPr bwMode="auto">
            <a:xfrm>
              <a:off x="887982" y="3681363"/>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Semibold"/>
                  <a:ea typeface="Segoe UI" pitchFamily="34" charset="0"/>
                  <a:cs typeface="Segoe UI Semibold" panose="020B0702040204020203" pitchFamily="34" charset="0"/>
                </a:rPr>
                <a:t>Engine Power</a:t>
              </a:r>
            </a:p>
          </p:txBody>
        </p:sp>
        <p:sp>
          <p:nvSpPr>
            <p:cNvPr id="113" name="Rectangle 112">
              <a:extLst>
                <a:ext uri="{FF2B5EF4-FFF2-40B4-BE49-F238E27FC236}">
                  <a16:creationId xmlns:a16="http://schemas.microsoft.com/office/drawing/2014/main" id="{E81CF904-7C10-4D95-9DA4-602DA8DB91F1}"/>
                </a:ext>
              </a:extLst>
            </p:cNvPr>
            <p:cNvSpPr/>
            <p:nvPr/>
          </p:nvSpPr>
          <p:spPr bwMode="auto">
            <a:xfrm>
              <a:off x="887982" y="4031659"/>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Semibold"/>
                  <a:ea typeface="Segoe UI" pitchFamily="34" charset="0"/>
                  <a:cs typeface="Segoe UI Semibold" panose="020B0702040204020203" pitchFamily="34" charset="0"/>
                </a:rPr>
                <a:t>Car Color</a:t>
              </a:r>
            </a:p>
          </p:txBody>
        </p:sp>
      </p:grpSp>
      <p:grpSp>
        <p:nvGrpSpPr>
          <p:cNvPr id="114" name="Group 113">
            <a:extLst>
              <a:ext uri="{FF2B5EF4-FFF2-40B4-BE49-F238E27FC236}">
                <a16:creationId xmlns:a16="http://schemas.microsoft.com/office/drawing/2014/main" id="{EF8E844A-9487-4438-96C2-EE91734BE458}"/>
              </a:ext>
            </a:extLst>
          </p:cNvPr>
          <p:cNvGrpSpPr/>
          <p:nvPr/>
        </p:nvGrpSpPr>
        <p:grpSpPr>
          <a:xfrm>
            <a:off x="736222" y="3181181"/>
            <a:ext cx="1859572" cy="995704"/>
            <a:chOff x="887982" y="3331421"/>
            <a:chExt cx="1859572" cy="995704"/>
          </a:xfrm>
          <a:solidFill>
            <a:schemeClr val="tx2"/>
          </a:solidFill>
        </p:grpSpPr>
        <p:sp>
          <p:nvSpPr>
            <p:cNvPr id="115" name="Rectangle 114">
              <a:extLst>
                <a:ext uri="{FF2B5EF4-FFF2-40B4-BE49-F238E27FC236}">
                  <a16:creationId xmlns:a16="http://schemas.microsoft.com/office/drawing/2014/main" id="{3626D902-562E-4E63-B673-531FE7B27612}"/>
                </a:ext>
              </a:extLst>
            </p:cNvPr>
            <p:cNvSpPr/>
            <p:nvPr/>
          </p:nvSpPr>
          <p:spPr bwMode="auto">
            <a:xfrm>
              <a:off x="887982" y="3681363"/>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Semibold"/>
                  <a:ea typeface="Segoe UI" pitchFamily="34" charset="0"/>
                  <a:cs typeface="Segoe UI Semibold" panose="020B0702040204020203" pitchFamily="34" charset="0"/>
                </a:rPr>
                <a:t>Engine Power</a:t>
              </a:r>
            </a:p>
          </p:txBody>
        </p:sp>
        <p:sp>
          <p:nvSpPr>
            <p:cNvPr id="116" name="Rectangle 115">
              <a:extLst>
                <a:ext uri="{FF2B5EF4-FFF2-40B4-BE49-F238E27FC236}">
                  <a16:creationId xmlns:a16="http://schemas.microsoft.com/office/drawing/2014/main" id="{70C584D5-E156-4120-842A-A95A64047A15}"/>
                </a:ext>
              </a:extLst>
            </p:cNvPr>
            <p:cNvSpPr/>
            <p:nvPr/>
          </p:nvSpPr>
          <p:spPr bwMode="auto">
            <a:xfrm>
              <a:off x="887982" y="4031659"/>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Semibold"/>
                  <a:ea typeface="Segoe UI" pitchFamily="34" charset="0"/>
                  <a:cs typeface="Segoe UI Semibold" panose="020B0702040204020203" pitchFamily="34" charset="0"/>
                </a:rPr>
                <a:t>Car Color</a:t>
              </a:r>
            </a:p>
          </p:txBody>
        </p:sp>
        <p:sp>
          <p:nvSpPr>
            <p:cNvPr id="117" name="Rectangle 116">
              <a:extLst>
                <a:ext uri="{FF2B5EF4-FFF2-40B4-BE49-F238E27FC236}">
                  <a16:creationId xmlns:a16="http://schemas.microsoft.com/office/drawing/2014/main" id="{A30783EE-6E8F-44D1-A6ED-7FA1D47E8DC2}"/>
                </a:ext>
              </a:extLst>
            </p:cNvPr>
            <p:cNvSpPr/>
            <p:nvPr/>
          </p:nvSpPr>
          <p:spPr bwMode="auto">
            <a:xfrm>
              <a:off x="887982" y="3331421"/>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Semibold"/>
                  <a:ea typeface="Segoe UI" pitchFamily="34" charset="0"/>
                  <a:cs typeface="Segoe UI Semibold" panose="020B0702040204020203" pitchFamily="34" charset="0"/>
                </a:rPr>
                <a:t>Driver Age</a:t>
              </a:r>
            </a:p>
          </p:txBody>
        </p:sp>
      </p:grpSp>
    </p:spTree>
    <p:custDataLst>
      <p:tags r:id="rId1"/>
    </p:custDataLst>
    <p:extLst>
      <p:ext uri="{BB962C8B-B14F-4D97-AF65-F5344CB8AC3E}">
        <p14:creationId xmlns:p14="http://schemas.microsoft.com/office/powerpoint/2010/main" val="3726912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7"/>
                                        </p:tgtEl>
                                        <p:attrNameLst>
                                          <p:attrName>style.visibility</p:attrName>
                                        </p:attrNameLst>
                                      </p:cBhvr>
                                      <p:to>
                                        <p:strVal val="visible"/>
                                      </p:to>
                                    </p:set>
                                    <p:animEffect transition="in" filter="wipe(right)">
                                      <p:cBhvr>
                                        <p:cTn id="11" dur="1000"/>
                                        <p:tgtEl>
                                          <p:spTgt spid="77"/>
                                        </p:tgtEl>
                                      </p:cBhvr>
                                    </p:animEffect>
                                  </p:childTnLst>
                                </p:cTn>
                              </p:par>
                              <p:par>
                                <p:cTn id="12" presetID="42" presetClass="path" presetSubtype="0" accel="50000" decel="50000" fill="hold" grpId="0" nodeType="withEffect">
                                  <p:stCondLst>
                                    <p:cond delay="0"/>
                                  </p:stCondLst>
                                  <p:childTnLst>
                                    <p:animMotion origin="layout" path="M 1.04167E-6 4.44444E-6 L 0.14284 -0.20348 " pathEditMode="relative" rAng="0" ptsTypes="AA">
                                      <p:cBhvr>
                                        <p:cTn id="13" dur="750" fill="hold"/>
                                        <p:tgtEl>
                                          <p:spTgt spid="80"/>
                                        </p:tgtEl>
                                        <p:attrNameLst>
                                          <p:attrName>ppt_x</p:attrName>
                                          <p:attrName>ppt_y</p:attrName>
                                        </p:attrNameLst>
                                      </p:cBhvr>
                                      <p:rCtr x="7135" y="-10185"/>
                                    </p:animMotion>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par>
                                <p:cTn id="18" presetID="22" presetClass="exit" presetSubtype="1" fill="hold" grpId="0" nodeType="withEffect">
                                  <p:stCondLst>
                                    <p:cond delay="0"/>
                                  </p:stCondLst>
                                  <p:childTnLst>
                                    <p:animEffect transition="out" filter="wipe(up)">
                                      <p:cBhvr>
                                        <p:cTn id="19" dur="500"/>
                                        <p:tgtEl>
                                          <p:spTgt spid="83"/>
                                        </p:tgtEl>
                                      </p:cBhvr>
                                    </p:animEffect>
                                    <p:set>
                                      <p:cBhvr>
                                        <p:cTn id="20" dur="1" fill="hold">
                                          <p:stCondLst>
                                            <p:cond delay="499"/>
                                          </p:stCondLst>
                                        </p:cTn>
                                        <p:tgtEl>
                                          <p:spTgt spid="8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84"/>
                                        </p:tgtEl>
                                        <p:attrNameLst>
                                          <p:attrName>style.visibility</p:attrName>
                                        </p:attrNameLst>
                                      </p:cBhvr>
                                      <p:to>
                                        <p:strVal val="visible"/>
                                      </p:to>
                                    </p:set>
                                    <p:animEffect transition="in" filter="fade">
                                      <p:cBhvr>
                                        <p:cTn id="23" dur="500"/>
                                        <p:tgtEl>
                                          <p:spTgt spid="84"/>
                                        </p:tgtEl>
                                      </p:cBhvr>
                                    </p:animEffect>
                                  </p:childTnLst>
                                </p:cTn>
                              </p:par>
                              <p:par>
                                <p:cTn id="24" presetID="10" presetClass="exit" presetSubtype="0" fill="hold" grpId="0" nodeType="withEffect">
                                  <p:stCondLst>
                                    <p:cond delay="0"/>
                                  </p:stCondLst>
                                  <p:childTnLst>
                                    <p:animEffect transition="out" filter="fad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childTnLst>
                          </p:cTn>
                        </p:par>
                        <p:par>
                          <p:cTn id="27" fill="hold">
                            <p:stCondLst>
                              <p:cond delay="2000"/>
                            </p:stCondLst>
                            <p:childTnLst>
                              <p:par>
                                <p:cTn id="28" presetID="63" presetClass="path" presetSubtype="0" accel="24000" decel="50000" fill="hold" grpId="0" nodeType="afterEffect">
                                  <p:stCondLst>
                                    <p:cond delay="0"/>
                                  </p:stCondLst>
                                  <p:childTnLst>
                                    <p:animMotion origin="layout" path="M 4.58333E-6 3.7037E-6 L -0.05287 3.7037E-6 " pathEditMode="relative" rAng="0" ptsTypes="AA">
                                      <p:cBhvr>
                                        <p:cTn id="29" dur="750" fill="hold"/>
                                        <p:tgtEl>
                                          <p:spTgt spid="66"/>
                                        </p:tgtEl>
                                        <p:attrNameLst>
                                          <p:attrName>ppt_x</p:attrName>
                                          <p:attrName>ppt_y</p:attrName>
                                        </p:attrNameLst>
                                      </p:cBhvr>
                                      <p:rCtr x="-2643" y="0"/>
                                    </p:animMotion>
                                  </p:childTnLst>
                                </p:cTn>
                              </p:par>
                              <p:par>
                                <p:cTn id="30" presetID="63" presetClass="path" presetSubtype="0" accel="24000" decel="50000" fill="hold" grpId="0" nodeType="withEffect">
                                  <p:stCondLst>
                                    <p:cond delay="0"/>
                                  </p:stCondLst>
                                  <p:childTnLst>
                                    <p:animMotion origin="layout" path="M -1.25E-6 -3.33333E-6 L 0.07904 -3.33333E-6 " pathEditMode="relative" rAng="0" ptsTypes="AA">
                                      <p:cBhvr>
                                        <p:cTn id="31" dur="750" fill="hold"/>
                                        <p:tgtEl>
                                          <p:spTgt spid="67"/>
                                        </p:tgtEl>
                                        <p:attrNameLst>
                                          <p:attrName>ppt_x</p:attrName>
                                          <p:attrName>ppt_y</p:attrName>
                                        </p:attrNameLst>
                                      </p:cBhvr>
                                      <p:rCtr x="3945" y="0"/>
                                    </p:animMotion>
                                  </p:childTnLst>
                                </p:cTn>
                              </p:par>
                              <p:par>
                                <p:cTn id="32" presetID="63" presetClass="path" presetSubtype="0" accel="50000" decel="50000" fill="hold" grpId="0" nodeType="withEffect">
                                  <p:stCondLst>
                                    <p:cond delay="0"/>
                                  </p:stCondLst>
                                  <p:childTnLst>
                                    <p:animMotion origin="layout" path="M -1.04167E-6 -3.7037E-7 L 0.0138 -3.7037E-7 " pathEditMode="relative" rAng="0" ptsTypes="AA">
                                      <p:cBhvr>
                                        <p:cTn id="33" dur="750" fill="hold"/>
                                        <p:tgtEl>
                                          <p:spTgt spid="68"/>
                                        </p:tgtEl>
                                        <p:attrNameLst>
                                          <p:attrName>ppt_x</p:attrName>
                                          <p:attrName>ppt_y</p:attrName>
                                        </p:attrNameLst>
                                      </p:cBhvr>
                                      <p:rCtr x="690" y="0"/>
                                    </p:animMotion>
                                  </p:childTnLst>
                                </p:cTn>
                              </p:par>
                              <p:par>
                                <p:cTn id="34" presetID="63" presetClass="path" presetSubtype="0" accel="24000" decel="50000" fill="hold" grpId="0" nodeType="withEffect">
                                  <p:stCondLst>
                                    <p:cond delay="0"/>
                                  </p:stCondLst>
                                  <p:childTnLst>
                                    <p:animMotion origin="layout" path="M 1.25E-6 2.59259E-6 L 0.06667 2.59259E-6 " pathEditMode="relative" rAng="0" ptsTypes="AA">
                                      <p:cBhvr>
                                        <p:cTn id="35" dur="750" fill="hold"/>
                                        <p:tgtEl>
                                          <p:spTgt spid="69"/>
                                        </p:tgtEl>
                                        <p:attrNameLst>
                                          <p:attrName>ppt_x</p:attrName>
                                          <p:attrName>ppt_y</p:attrName>
                                        </p:attrNameLst>
                                      </p:cBhvr>
                                      <p:rCtr x="3333" y="0"/>
                                    </p:animMotion>
                                  </p:childTnLst>
                                </p:cTn>
                              </p:par>
                              <p:par>
                                <p:cTn id="36" presetID="63" presetClass="path" presetSubtype="0" accel="24000" decel="50000" fill="hold" grpId="0" nodeType="withEffect">
                                  <p:stCondLst>
                                    <p:cond delay="0"/>
                                  </p:stCondLst>
                                  <p:childTnLst>
                                    <p:animMotion origin="layout" path="M -4.16667E-6 -3.7037E-7 L 0.02709 -3.7037E-7 " pathEditMode="relative" rAng="0" ptsTypes="AA">
                                      <p:cBhvr>
                                        <p:cTn id="37" dur="750" fill="hold"/>
                                        <p:tgtEl>
                                          <p:spTgt spid="104"/>
                                        </p:tgtEl>
                                        <p:attrNameLst>
                                          <p:attrName>ppt_x</p:attrName>
                                          <p:attrName>ppt_y</p:attrName>
                                        </p:attrNameLst>
                                      </p:cBhvr>
                                      <p:rCtr x="1354" y="0"/>
                                    </p:animMotion>
                                  </p:childTnLst>
                                </p:cTn>
                              </p:par>
                            </p:childTnLst>
                          </p:cTn>
                        </p:par>
                        <p:par>
                          <p:cTn id="38" fill="hold">
                            <p:stCondLst>
                              <p:cond delay="2750"/>
                            </p:stCondLst>
                            <p:childTnLst>
                              <p:par>
                                <p:cTn id="39" presetID="22" presetClass="entr" presetSubtype="8" fill="hold" grpId="0" nodeType="after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wipe(left)">
                                      <p:cBhvr>
                                        <p:cTn id="41" dur="500"/>
                                        <p:tgtEl>
                                          <p:spTgt spid="73"/>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74"/>
                                        </p:tgtEl>
                                        <p:attrNameLst>
                                          <p:attrName>style.visibility</p:attrName>
                                        </p:attrNameLst>
                                      </p:cBhvr>
                                      <p:to>
                                        <p:strVal val="visible"/>
                                      </p:to>
                                    </p:set>
                                    <p:animEffect transition="in" filter="wipe(left)">
                                      <p:cBhvr>
                                        <p:cTn id="44"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4" grpId="0"/>
      <p:bldP spid="12" grpId="0" animBg="1"/>
      <p:bldP spid="66" grpId="0" animBg="1"/>
      <p:bldP spid="67" grpId="0" animBg="1"/>
      <p:bldP spid="68" grpId="0" animBg="1"/>
      <p:bldP spid="69" grpId="0" animBg="1"/>
      <p:bldP spid="73" grpId="0" animBg="1"/>
      <p:bldP spid="74" grpId="0"/>
      <p:bldP spid="80" grpId="0" animBg="1"/>
      <p:bldP spid="83" grpId="0" animBg="1"/>
      <p:bldP spid="10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D8AE1ED-2270-4A61-B841-2FB66EFCD65D}"/>
              </a:ext>
            </a:extLst>
          </p:cNvPr>
          <p:cNvGrpSpPr/>
          <p:nvPr/>
        </p:nvGrpSpPr>
        <p:grpSpPr>
          <a:xfrm>
            <a:off x="5884446" y="3044537"/>
            <a:ext cx="1450614" cy="1505382"/>
            <a:chOff x="5884446" y="3044537"/>
            <a:chExt cx="1450614" cy="1505382"/>
          </a:xfrm>
        </p:grpSpPr>
        <p:grpSp>
          <p:nvGrpSpPr>
            <p:cNvPr id="37" name="Group 36">
              <a:extLst>
                <a:ext uri="{FF2B5EF4-FFF2-40B4-BE49-F238E27FC236}">
                  <a16:creationId xmlns:a16="http://schemas.microsoft.com/office/drawing/2014/main" id="{A995BB77-5A05-41A6-9266-9ADBB2F88266}"/>
                </a:ext>
              </a:extLst>
            </p:cNvPr>
            <p:cNvGrpSpPr/>
            <p:nvPr/>
          </p:nvGrpSpPr>
          <p:grpSpPr>
            <a:xfrm>
              <a:off x="5884446" y="3044537"/>
              <a:ext cx="1450614" cy="147003"/>
              <a:chOff x="8120217" y="3558128"/>
              <a:chExt cx="1940664" cy="147003"/>
            </a:xfrm>
          </p:grpSpPr>
          <p:cxnSp>
            <p:nvCxnSpPr>
              <p:cNvPr id="38" name="Straight Connector 37">
                <a:extLst>
                  <a:ext uri="{FF2B5EF4-FFF2-40B4-BE49-F238E27FC236}">
                    <a16:creationId xmlns:a16="http://schemas.microsoft.com/office/drawing/2014/main" id="{A2C03983-943E-4E59-8383-78832CD2E20F}"/>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CFA1416-A1B0-46EB-AA53-BA421B3A6A62}"/>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63FEEBB4-CF81-4A62-A145-6BB88C917CEF}"/>
                  </a:ext>
                </a:extLst>
              </p:cNvPr>
              <p:cNvGrpSpPr/>
              <p:nvPr/>
            </p:nvGrpSpPr>
            <p:grpSpPr>
              <a:xfrm>
                <a:off x="8335846" y="3593256"/>
                <a:ext cx="1509402" cy="111875"/>
                <a:chOff x="8335846" y="3498555"/>
                <a:chExt cx="1509402" cy="206573"/>
              </a:xfrm>
            </p:grpSpPr>
            <p:cxnSp>
              <p:nvCxnSpPr>
                <p:cNvPr id="41" name="Straight Connector 40">
                  <a:extLst>
                    <a:ext uri="{FF2B5EF4-FFF2-40B4-BE49-F238E27FC236}">
                      <a16:creationId xmlns:a16="http://schemas.microsoft.com/office/drawing/2014/main" id="{ABE1743D-D1F2-43E7-B341-1A20A333C275}"/>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C39D94C-F515-4933-9AF5-4B2CFA4290EE}"/>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EC3DB11-A16E-4FA3-81C1-F37D64614F79}"/>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901AC9C-3A65-48E6-8B46-C286C1AB0A94}"/>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F4013FE-06AA-432A-B791-C38C54872705}"/>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40B3E34-315A-43D8-AA4B-023448EFED5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BC5764D-496A-4C25-8E2B-2168EE748EB2}"/>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3933A55-06DD-421E-8217-539D482A68B2}"/>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FBC36DC7-6421-41AA-90FB-4B930E7F7699}"/>
                </a:ext>
              </a:extLst>
            </p:cNvPr>
            <p:cNvGrpSpPr/>
            <p:nvPr/>
          </p:nvGrpSpPr>
          <p:grpSpPr>
            <a:xfrm>
              <a:off x="5884446" y="3384135"/>
              <a:ext cx="1450614" cy="146999"/>
              <a:chOff x="8120217" y="3558128"/>
              <a:chExt cx="1940664" cy="146999"/>
            </a:xfrm>
          </p:grpSpPr>
          <p:cxnSp>
            <p:nvCxnSpPr>
              <p:cNvPr id="51" name="Straight Connector 50">
                <a:extLst>
                  <a:ext uri="{FF2B5EF4-FFF2-40B4-BE49-F238E27FC236}">
                    <a16:creationId xmlns:a16="http://schemas.microsoft.com/office/drawing/2014/main" id="{FF018632-D3DD-4FB4-B439-BA2DE4ECF3EB}"/>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DA117C8-247D-4054-83E9-865713E71A63}"/>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2349FF8E-577E-498D-AB2F-B28E2E1BD54A}"/>
                  </a:ext>
                </a:extLst>
              </p:cNvPr>
              <p:cNvGrpSpPr/>
              <p:nvPr/>
            </p:nvGrpSpPr>
            <p:grpSpPr>
              <a:xfrm>
                <a:off x="8335846" y="3592140"/>
                <a:ext cx="1509402" cy="112986"/>
                <a:chOff x="8335846" y="3496504"/>
                <a:chExt cx="1509402" cy="208625"/>
              </a:xfrm>
            </p:grpSpPr>
            <p:cxnSp>
              <p:nvCxnSpPr>
                <p:cNvPr id="54" name="Straight Connector 53">
                  <a:extLst>
                    <a:ext uri="{FF2B5EF4-FFF2-40B4-BE49-F238E27FC236}">
                      <a16:creationId xmlns:a16="http://schemas.microsoft.com/office/drawing/2014/main" id="{2EC5FF38-6339-4622-9F80-B1FD5D7DAF8A}"/>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F03DFD5-DB55-4A40-9412-5171EF8D1835}"/>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4710521-9101-48D4-90EE-618C4FDE2EF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CBB89D8-D9DB-4D62-8272-8D713528E36F}"/>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B6CD139-D39D-4878-9E28-BE0C2BD8C6E2}"/>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4A0DD67-A763-48FD-A81D-8F04147AB311}"/>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2CEBA28-FAC1-4C37-B381-EAB4830EBCE2}"/>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1FEE2D7-34CB-46DC-B3D8-70A182BA7CB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2" name="Group 61">
              <a:extLst>
                <a:ext uri="{FF2B5EF4-FFF2-40B4-BE49-F238E27FC236}">
                  <a16:creationId xmlns:a16="http://schemas.microsoft.com/office/drawing/2014/main" id="{269E9AA7-0CA8-482A-999E-DCB9FD2B890B}"/>
                </a:ext>
              </a:extLst>
            </p:cNvPr>
            <p:cNvGrpSpPr/>
            <p:nvPr/>
          </p:nvGrpSpPr>
          <p:grpSpPr>
            <a:xfrm>
              <a:off x="5884446" y="3723729"/>
              <a:ext cx="1450614" cy="147000"/>
              <a:chOff x="8120217" y="3558128"/>
              <a:chExt cx="1940664" cy="147000"/>
            </a:xfrm>
          </p:grpSpPr>
          <p:cxnSp>
            <p:nvCxnSpPr>
              <p:cNvPr id="63" name="Straight Connector 62">
                <a:extLst>
                  <a:ext uri="{FF2B5EF4-FFF2-40B4-BE49-F238E27FC236}">
                    <a16:creationId xmlns:a16="http://schemas.microsoft.com/office/drawing/2014/main" id="{91AFD085-E71F-4890-99A1-521333659CB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EB1AE87-2B7B-44E9-BF9F-8CCF029CD1DD}"/>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4C0965D2-43FB-4D0F-81E7-FA62C2F0C0D3}"/>
                  </a:ext>
                </a:extLst>
              </p:cNvPr>
              <p:cNvGrpSpPr/>
              <p:nvPr/>
            </p:nvGrpSpPr>
            <p:grpSpPr>
              <a:xfrm>
                <a:off x="8335846" y="3593752"/>
                <a:ext cx="1509402" cy="111376"/>
                <a:chOff x="8335846" y="3499477"/>
                <a:chExt cx="1509402" cy="205652"/>
              </a:xfrm>
            </p:grpSpPr>
            <p:cxnSp>
              <p:nvCxnSpPr>
                <p:cNvPr id="67" name="Straight Connector 66">
                  <a:extLst>
                    <a:ext uri="{FF2B5EF4-FFF2-40B4-BE49-F238E27FC236}">
                      <a16:creationId xmlns:a16="http://schemas.microsoft.com/office/drawing/2014/main" id="{EC94363D-8C74-40A0-BFCB-17F1AD4F0698}"/>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A890D25-18AF-44F6-9B6F-D4F4487FF2C3}"/>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138C371-61A1-42C9-B4A2-79F976A960C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4EF16B2-A7B8-470E-9C44-CDF47811A560}"/>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A23ABB0-200B-48EE-A948-E4F8F37FB747}"/>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6385DD5-FF34-4167-BBD4-00747FF75FC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7FC391A-47BA-4E02-8135-A6E71A404ACC}"/>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BD4B48A-796E-4BBD-B449-EA0E46FBC60F}"/>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76" name="Group 75">
              <a:extLst>
                <a:ext uri="{FF2B5EF4-FFF2-40B4-BE49-F238E27FC236}">
                  <a16:creationId xmlns:a16="http://schemas.microsoft.com/office/drawing/2014/main" id="{F8B8793F-DC9E-4FC7-AD81-64D579C99EDC}"/>
                </a:ext>
              </a:extLst>
            </p:cNvPr>
            <p:cNvGrpSpPr/>
            <p:nvPr/>
          </p:nvGrpSpPr>
          <p:grpSpPr>
            <a:xfrm>
              <a:off x="5884446" y="4063323"/>
              <a:ext cx="1450614" cy="147002"/>
              <a:chOff x="8120217" y="3558128"/>
              <a:chExt cx="1940664" cy="147002"/>
            </a:xfrm>
          </p:grpSpPr>
          <p:cxnSp>
            <p:nvCxnSpPr>
              <p:cNvPr id="82" name="Straight Connector 81">
                <a:extLst>
                  <a:ext uri="{FF2B5EF4-FFF2-40B4-BE49-F238E27FC236}">
                    <a16:creationId xmlns:a16="http://schemas.microsoft.com/office/drawing/2014/main" id="{491D9C4E-1A37-4B3D-B6C5-63A81C2A777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89FCC8D-A8D9-4D95-AA3D-2EFCC67F6C29}"/>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A9BFA321-5756-42FA-874C-3A83531A87B3}"/>
                  </a:ext>
                </a:extLst>
              </p:cNvPr>
              <p:cNvGrpSpPr/>
              <p:nvPr/>
            </p:nvGrpSpPr>
            <p:grpSpPr>
              <a:xfrm>
                <a:off x="8335846" y="3595364"/>
                <a:ext cx="1509402" cy="109766"/>
                <a:chOff x="8335846" y="3502450"/>
                <a:chExt cx="1509402" cy="202679"/>
              </a:xfrm>
            </p:grpSpPr>
            <p:cxnSp>
              <p:nvCxnSpPr>
                <p:cNvPr id="85" name="Straight Connector 84">
                  <a:extLst>
                    <a:ext uri="{FF2B5EF4-FFF2-40B4-BE49-F238E27FC236}">
                      <a16:creationId xmlns:a16="http://schemas.microsoft.com/office/drawing/2014/main" id="{65AD5B74-1B00-45C4-B604-AAA31870CB40}"/>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C850950-BA30-47D6-9490-154EC1104819}"/>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92F841C-1B25-438E-9FF8-005F5F97D41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7ACCF32-A9CE-483B-95B1-4F68EBFC981D}"/>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4FB3800-9155-4E5F-AF1E-F3128455126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02CA657-BE4B-4048-9C8A-8BB682F42557}"/>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9F36F5E-8B54-4B75-BCF9-C1D53DF4BE74}"/>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D904617-8559-4E41-BC9D-3E4881C0D03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05" name="Group 104">
              <a:extLst>
                <a:ext uri="{FF2B5EF4-FFF2-40B4-BE49-F238E27FC236}">
                  <a16:creationId xmlns:a16="http://schemas.microsoft.com/office/drawing/2014/main" id="{4264AE4F-C5AC-4148-B274-D99ABD4D60D6}"/>
                </a:ext>
              </a:extLst>
            </p:cNvPr>
            <p:cNvGrpSpPr/>
            <p:nvPr/>
          </p:nvGrpSpPr>
          <p:grpSpPr>
            <a:xfrm>
              <a:off x="5884446" y="4402917"/>
              <a:ext cx="1450614" cy="147002"/>
              <a:chOff x="8120217" y="3558128"/>
              <a:chExt cx="1940664" cy="147002"/>
            </a:xfrm>
          </p:grpSpPr>
          <p:cxnSp>
            <p:nvCxnSpPr>
              <p:cNvPr id="106" name="Straight Connector 105">
                <a:extLst>
                  <a:ext uri="{FF2B5EF4-FFF2-40B4-BE49-F238E27FC236}">
                    <a16:creationId xmlns:a16="http://schemas.microsoft.com/office/drawing/2014/main" id="{BEFF23A2-946C-4BAD-8E6B-7812762ACDD5}"/>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9B64E9A-3596-4F19-9B91-6E0E6F82DF0F}"/>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AEF420FF-3ED7-4F4B-848D-720ED8C39485}"/>
                  </a:ext>
                </a:extLst>
              </p:cNvPr>
              <p:cNvGrpSpPr/>
              <p:nvPr/>
            </p:nvGrpSpPr>
            <p:grpSpPr>
              <a:xfrm>
                <a:off x="8335846" y="3595364"/>
                <a:ext cx="1509402" cy="109766"/>
                <a:chOff x="8335846" y="3502450"/>
                <a:chExt cx="1509402" cy="202679"/>
              </a:xfrm>
            </p:grpSpPr>
            <p:cxnSp>
              <p:nvCxnSpPr>
                <p:cNvPr id="112" name="Straight Connector 111">
                  <a:extLst>
                    <a:ext uri="{FF2B5EF4-FFF2-40B4-BE49-F238E27FC236}">
                      <a16:creationId xmlns:a16="http://schemas.microsoft.com/office/drawing/2014/main" id="{D6AF544E-ADDF-4260-8FBC-56810DB4448D}"/>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9177729-9337-4D34-946B-DFE4481F5E4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B5F39E7-EF92-481F-B897-34DA903E2595}"/>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3BDB3AA-CDE0-4C62-B51C-DC1F3A0E5CC8}"/>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67783E9-C504-4723-9867-5BFA3F01AFD6}"/>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8A591B9-6BAE-442B-9699-3B4856913C0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8AEBBB1-E1D2-423E-8C80-D660D7BF9FC7}"/>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2DBB156-D4D6-4F2B-BB8D-63740E75D9C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sp>
        <p:nvSpPr>
          <p:cNvPr id="136" name="Rectangle 135">
            <a:extLst>
              <a:ext uri="{FF2B5EF4-FFF2-40B4-BE49-F238E27FC236}">
                <a16:creationId xmlns:a16="http://schemas.microsoft.com/office/drawing/2014/main" id="{B876C16E-02E3-49C5-B773-9B262EC0EB00}"/>
              </a:ext>
            </a:extLst>
          </p:cNvPr>
          <p:cNvSpPr/>
          <p:nvPr/>
        </p:nvSpPr>
        <p:spPr bwMode="auto">
          <a:xfrm>
            <a:off x="3090134" y="2809506"/>
            <a:ext cx="2078783" cy="32014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47" name="Rectangle 146">
            <a:extLst>
              <a:ext uri="{FF2B5EF4-FFF2-40B4-BE49-F238E27FC236}">
                <a16:creationId xmlns:a16="http://schemas.microsoft.com/office/drawing/2014/main" id="{AF6BECDC-1136-474D-AD57-07C750BD7A6D}"/>
              </a:ext>
            </a:extLst>
          </p:cNvPr>
          <p:cNvSpPr/>
          <p:nvPr/>
        </p:nvSpPr>
        <p:spPr bwMode="auto">
          <a:xfrm>
            <a:off x="3090134" y="3511941"/>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48" name="Rectangle 147">
            <a:extLst>
              <a:ext uri="{FF2B5EF4-FFF2-40B4-BE49-F238E27FC236}">
                <a16:creationId xmlns:a16="http://schemas.microsoft.com/office/drawing/2014/main" id="{781F9281-CBE0-4766-9CEB-2F25D7221217}"/>
              </a:ext>
            </a:extLst>
          </p:cNvPr>
          <p:cNvSpPr/>
          <p:nvPr/>
        </p:nvSpPr>
        <p:spPr bwMode="auto">
          <a:xfrm>
            <a:off x="3090134" y="3867747"/>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49" name="Rectangle 148">
            <a:extLst>
              <a:ext uri="{FF2B5EF4-FFF2-40B4-BE49-F238E27FC236}">
                <a16:creationId xmlns:a16="http://schemas.microsoft.com/office/drawing/2014/main" id="{446FD518-64A8-443E-85DA-D36BBF1E57EC}"/>
              </a:ext>
            </a:extLst>
          </p:cNvPr>
          <p:cNvSpPr/>
          <p:nvPr/>
        </p:nvSpPr>
        <p:spPr bwMode="auto">
          <a:xfrm>
            <a:off x="3090134" y="4223555"/>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50" name="Rectangle 149">
            <a:extLst>
              <a:ext uri="{FF2B5EF4-FFF2-40B4-BE49-F238E27FC236}">
                <a16:creationId xmlns:a16="http://schemas.microsoft.com/office/drawing/2014/main" id="{76003EBD-BBD0-43A8-ACD9-097C9F3C2F52}"/>
              </a:ext>
            </a:extLst>
          </p:cNvPr>
          <p:cNvSpPr/>
          <p:nvPr/>
        </p:nvSpPr>
        <p:spPr bwMode="auto">
          <a:xfrm>
            <a:off x="3090134" y="3156135"/>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33" name="Rectangle 32">
            <a:extLst>
              <a:ext uri="{FF2B5EF4-FFF2-40B4-BE49-F238E27FC236}">
                <a16:creationId xmlns:a16="http://schemas.microsoft.com/office/drawing/2014/main" id="{E85050E8-530B-48B8-8D30-6B4189AAC40C}"/>
              </a:ext>
            </a:extLst>
          </p:cNvPr>
          <p:cNvSpPr/>
          <p:nvPr/>
        </p:nvSpPr>
        <p:spPr bwMode="auto">
          <a:xfrm>
            <a:off x="3084709" y="2268043"/>
            <a:ext cx="2211940"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Which algorithm?</a:t>
            </a:r>
          </a:p>
        </p:txBody>
      </p:sp>
      <p:sp>
        <p:nvSpPr>
          <p:cNvPr id="42" name="Rectangle 41">
            <a:extLst>
              <a:ext uri="{FF2B5EF4-FFF2-40B4-BE49-F238E27FC236}">
                <a16:creationId xmlns:a16="http://schemas.microsoft.com/office/drawing/2014/main" id="{8DFBE1EA-D672-4BA2-8AC5-8F9258F9AE8E}"/>
              </a:ext>
            </a:extLst>
          </p:cNvPr>
          <p:cNvSpPr/>
          <p:nvPr/>
        </p:nvSpPr>
        <p:spPr bwMode="auto">
          <a:xfrm>
            <a:off x="5577476" y="2268043"/>
            <a:ext cx="2410588"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parameters?</a:t>
            </a:r>
          </a:p>
        </p:txBody>
      </p:sp>
      <p:sp>
        <p:nvSpPr>
          <p:cNvPr id="29" name="Rectangle 28">
            <a:extLst>
              <a:ext uri="{FF2B5EF4-FFF2-40B4-BE49-F238E27FC236}">
                <a16:creationId xmlns:a16="http://schemas.microsoft.com/office/drawing/2014/main" id="{22EE7413-F083-4FA4-B233-0BE9A60054A1}"/>
              </a:ext>
            </a:extLst>
          </p:cNvPr>
          <p:cNvSpPr/>
          <p:nvPr/>
        </p:nvSpPr>
        <p:spPr bwMode="auto">
          <a:xfrm>
            <a:off x="735582" y="2268043"/>
            <a:ext cx="2068299"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features?</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518" y="2767649"/>
            <a:ext cx="323919" cy="2410590"/>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6C1DA2B4-1C0E-4041-B2C8-AE1DBE888000}"/>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50%</a:t>
            </a:r>
          </a:p>
        </p:txBody>
      </p:sp>
      <p:sp>
        <p:nvSpPr>
          <p:cNvPr id="81" name="Rectangle 80">
            <a:extLst>
              <a:ext uri="{FF2B5EF4-FFF2-40B4-BE49-F238E27FC236}">
                <a16:creationId xmlns:a16="http://schemas.microsoft.com/office/drawing/2014/main" id="{5843B82D-D9A4-4766-8C2A-684A866EB0F0}"/>
              </a:ext>
            </a:extLst>
          </p:cNvPr>
          <p:cNvSpPr/>
          <p:nvPr/>
        </p:nvSpPr>
        <p:spPr bwMode="auto">
          <a:xfrm>
            <a:off x="11310201" y="235381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90" name="Rectangle 89">
            <a:extLst>
              <a:ext uri="{FF2B5EF4-FFF2-40B4-BE49-F238E27FC236}">
                <a16:creationId xmlns:a16="http://schemas.microsoft.com/office/drawing/2014/main" id="{9E12CE79-1D28-42FF-A8D2-F17C5397AD4B}"/>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91" name="Rectangle 90">
            <a:extLst>
              <a:ext uri="{FF2B5EF4-FFF2-40B4-BE49-F238E27FC236}">
                <a16:creationId xmlns:a16="http://schemas.microsoft.com/office/drawing/2014/main" id="{2C0B2D7F-DABA-4CF5-986F-41239206EBA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123" name="Rectangle 122">
            <a:extLst>
              <a:ext uri="{FF2B5EF4-FFF2-40B4-BE49-F238E27FC236}">
                <a16:creationId xmlns:a16="http://schemas.microsoft.com/office/drawing/2014/main" id="{C138F34D-E681-4EC2-A776-620ACB5B2ADA}"/>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45%</a:t>
            </a:r>
          </a:p>
        </p:txBody>
      </p:sp>
      <p:sp>
        <p:nvSpPr>
          <p:cNvPr id="137" name="Rectangle 136">
            <a:extLst>
              <a:ext uri="{FF2B5EF4-FFF2-40B4-BE49-F238E27FC236}">
                <a16:creationId xmlns:a16="http://schemas.microsoft.com/office/drawing/2014/main" id="{C2BBE4FC-909C-4345-B6B7-CD98E0800549}"/>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50%</a:t>
            </a:r>
          </a:p>
        </p:txBody>
      </p:sp>
      <p:sp>
        <p:nvSpPr>
          <p:cNvPr id="138" name="Rectangle 137">
            <a:extLst>
              <a:ext uri="{FF2B5EF4-FFF2-40B4-BE49-F238E27FC236}">
                <a16:creationId xmlns:a16="http://schemas.microsoft.com/office/drawing/2014/main" id="{E5DC31E9-1B38-490E-97B1-396F5BC8BD3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65%</a:t>
            </a:r>
          </a:p>
        </p:txBody>
      </p:sp>
      <p:sp>
        <p:nvSpPr>
          <p:cNvPr id="139" name="Rectangle 138">
            <a:extLst>
              <a:ext uri="{FF2B5EF4-FFF2-40B4-BE49-F238E27FC236}">
                <a16:creationId xmlns:a16="http://schemas.microsoft.com/office/drawing/2014/main" id="{38AE8513-E5E7-4164-8B0A-DCBE47A3789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95%</a:t>
            </a:r>
          </a:p>
        </p:txBody>
      </p:sp>
      <p:sp>
        <p:nvSpPr>
          <p:cNvPr id="140" name="Rectangle 139">
            <a:extLst>
              <a:ext uri="{FF2B5EF4-FFF2-40B4-BE49-F238E27FC236}">
                <a16:creationId xmlns:a16="http://schemas.microsoft.com/office/drawing/2014/main" id="{B6105E7D-98D4-444D-AAC0-1B90A43BA286}"/>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35%</a:t>
            </a:r>
          </a:p>
        </p:txBody>
      </p:sp>
      <p:sp>
        <p:nvSpPr>
          <p:cNvPr id="141" name="Rectangle 140">
            <a:extLst>
              <a:ext uri="{FF2B5EF4-FFF2-40B4-BE49-F238E27FC236}">
                <a16:creationId xmlns:a16="http://schemas.microsoft.com/office/drawing/2014/main" id="{35207BB3-4EC0-47BD-9F49-6F6AC0CE2C82}"/>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10%</a:t>
            </a:r>
          </a:p>
        </p:txBody>
      </p:sp>
      <p:sp>
        <p:nvSpPr>
          <p:cNvPr id="142" name="Rectangle 141">
            <a:extLst>
              <a:ext uri="{FF2B5EF4-FFF2-40B4-BE49-F238E27FC236}">
                <a16:creationId xmlns:a16="http://schemas.microsoft.com/office/drawing/2014/main" id="{A5FBACE0-802F-4F71-94F2-248DEFE1A4CA}"/>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75%</a:t>
            </a:r>
          </a:p>
        </p:txBody>
      </p:sp>
      <p:sp>
        <p:nvSpPr>
          <p:cNvPr id="143" name="Rectangle 142">
            <a:extLst>
              <a:ext uri="{FF2B5EF4-FFF2-40B4-BE49-F238E27FC236}">
                <a16:creationId xmlns:a16="http://schemas.microsoft.com/office/drawing/2014/main" id="{2EE1EEEC-9147-48AC-AA51-F7D7C757720A}"/>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20%</a:t>
            </a:r>
          </a:p>
        </p:txBody>
      </p:sp>
      <p:sp>
        <p:nvSpPr>
          <p:cNvPr id="144" name="Rectangle 143">
            <a:extLst>
              <a:ext uri="{FF2B5EF4-FFF2-40B4-BE49-F238E27FC236}">
                <a16:creationId xmlns:a16="http://schemas.microsoft.com/office/drawing/2014/main" id="{715BD311-5C47-4D16-84A4-CDE3875B2E28}"/>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45" name="Rectangle 144">
            <a:extLst>
              <a:ext uri="{FF2B5EF4-FFF2-40B4-BE49-F238E27FC236}">
                <a16:creationId xmlns:a16="http://schemas.microsoft.com/office/drawing/2014/main" id="{5FCC3BB9-011E-43E2-8A6D-CF0B434AEC4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146" name="Rectangle 145">
            <a:extLst>
              <a:ext uri="{FF2B5EF4-FFF2-40B4-BE49-F238E27FC236}">
                <a16:creationId xmlns:a16="http://schemas.microsoft.com/office/drawing/2014/main" id="{2E0AC568-B569-4102-91A1-BD4739EF7142}"/>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15%</a:t>
            </a:r>
          </a:p>
        </p:txBody>
      </p:sp>
      <p:grpSp>
        <p:nvGrpSpPr>
          <p:cNvPr id="26" name="Group 25">
            <a:extLst>
              <a:ext uri="{FF2B5EF4-FFF2-40B4-BE49-F238E27FC236}">
                <a16:creationId xmlns:a16="http://schemas.microsoft.com/office/drawing/2014/main" id="{630C095D-36FC-4EBB-8DEE-D3469ACDD9BD}"/>
              </a:ext>
            </a:extLst>
          </p:cNvPr>
          <p:cNvGrpSpPr/>
          <p:nvPr/>
        </p:nvGrpSpPr>
        <p:grpSpPr>
          <a:xfrm>
            <a:off x="588264" y="5680406"/>
            <a:ext cx="8661068" cy="663526"/>
            <a:chOff x="837632" y="5844616"/>
            <a:chExt cx="9792001" cy="663526"/>
          </a:xfrm>
        </p:grpSpPr>
        <p:cxnSp>
          <p:nvCxnSpPr>
            <p:cNvPr id="27" name="Connector: Elbow 26">
              <a:extLst>
                <a:ext uri="{FF2B5EF4-FFF2-40B4-BE49-F238E27FC236}">
                  <a16:creationId xmlns:a16="http://schemas.microsoft.com/office/drawing/2014/main" id="{D6DBBF17-7678-4E03-A750-D716BF7D3406}"/>
                </a:ext>
              </a:extLst>
            </p:cNvPr>
            <p:cNvCxnSpPr>
              <a:cxnSpLocks/>
            </p:cNvCxnSpPr>
            <p:nvPr/>
          </p:nvCxnSpPr>
          <p:spPr>
            <a:xfrm rot="5400000">
              <a:off x="5727283" y="954965"/>
              <a:ext cx="12700" cy="9792001"/>
            </a:xfrm>
            <a:prstGeom prst="bentConnector3">
              <a:avLst>
                <a:gd name="adj1" fmla="val 2170835"/>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9C9708C-5222-4249-BB52-52E83A8D83AC}"/>
                </a:ext>
              </a:extLst>
            </p:cNvPr>
            <p:cNvSpPr/>
            <p:nvPr/>
          </p:nvSpPr>
          <p:spPr bwMode="auto">
            <a:xfrm>
              <a:off x="5160653" y="6221910"/>
              <a:ext cx="1145960" cy="2862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Iterate</a:t>
              </a:r>
            </a:p>
          </p:txBody>
        </p:sp>
      </p:grpSp>
      <p:sp>
        <p:nvSpPr>
          <p:cNvPr id="98" name="Isosceles Triangle 97">
            <a:extLst>
              <a:ext uri="{FF2B5EF4-FFF2-40B4-BE49-F238E27FC236}">
                <a16:creationId xmlns:a16="http://schemas.microsoft.com/office/drawing/2014/main" id="{FE4ADEB3-BA1A-4527-97B6-E7A5905F8282}"/>
              </a:ext>
            </a:extLst>
          </p:cNvPr>
          <p:cNvSpPr/>
          <p:nvPr/>
        </p:nvSpPr>
        <p:spPr bwMode="auto">
          <a:xfrm>
            <a:off x="6293870" y="4119222"/>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Isosceles Triangle 110">
            <a:extLst>
              <a:ext uri="{FF2B5EF4-FFF2-40B4-BE49-F238E27FC236}">
                <a16:creationId xmlns:a16="http://schemas.microsoft.com/office/drawing/2014/main" id="{DC995B4C-717D-4215-9C84-59A63A08436E}"/>
              </a:ext>
            </a:extLst>
          </p:cNvPr>
          <p:cNvSpPr/>
          <p:nvPr/>
        </p:nvSpPr>
        <p:spPr bwMode="auto">
          <a:xfrm>
            <a:off x="6460577" y="3779967"/>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Isosceles Triangle 123">
            <a:extLst>
              <a:ext uri="{FF2B5EF4-FFF2-40B4-BE49-F238E27FC236}">
                <a16:creationId xmlns:a16="http://schemas.microsoft.com/office/drawing/2014/main" id="{D97260E6-C543-4A04-8701-4A7AD6348720}"/>
              </a:ext>
            </a:extLst>
          </p:cNvPr>
          <p:cNvSpPr/>
          <p:nvPr/>
        </p:nvSpPr>
        <p:spPr bwMode="auto">
          <a:xfrm>
            <a:off x="6944117" y="3101457"/>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Isosceles Triangle 124">
            <a:extLst>
              <a:ext uri="{FF2B5EF4-FFF2-40B4-BE49-F238E27FC236}">
                <a16:creationId xmlns:a16="http://schemas.microsoft.com/office/drawing/2014/main" id="{084B5AF6-26A2-4842-A41A-6E0C87018759}"/>
              </a:ext>
            </a:extLst>
          </p:cNvPr>
          <p:cNvSpPr/>
          <p:nvPr/>
        </p:nvSpPr>
        <p:spPr bwMode="auto">
          <a:xfrm>
            <a:off x="7103941" y="3440712"/>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Rectangle 163">
            <a:extLst>
              <a:ext uri="{FF2B5EF4-FFF2-40B4-BE49-F238E27FC236}">
                <a16:creationId xmlns:a16="http://schemas.microsoft.com/office/drawing/2014/main" id="{7ADB0596-0969-46D3-8F50-F5A45D799A8E}"/>
              </a:ext>
            </a:extLst>
          </p:cNvPr>
          <p:cNvSpPr/>
          <p:nvPr/>
        </p:nvSpPr>
        <p:spPr bwMode="auto">
          <a:xfrm>
            <a:off x="736222" y="4231007"/>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1" name="Rectangle 170">
            <a:extLst>
              <a:ext uri="{FF2B5EF4-FFF2-40B4-BE49-F238E27FC236}">
                <a16:creationId xmlns:a16="http://schemas.microsoft.com/office/drawing/2014/main" id="{FA033DC2-8489-4D03-B39C-76377D071DF5}"/>
              </a:ext>
            </a:extLst>
          </p:cNvPr>
          <p:cNvSpPr/>
          <p:nvPr/>
        </p:nvSpPr>
        <p:spPr bwMode="auto">
          <a:xfrm>
            <a:off x="736222" y="3181181"/>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3" name="Rectangle 172">
            <a:extLst>
              <a:ext uri="{FF2B5EF4-FFF2-40B4-BE49-F238E27FC236}">
                <a16:creationId xmlns:a16="http://schemas.microsoft.com/office/drawing/2014/main" id="{7465687A-7138-457A-AD69-9EA44E77B92B}"/>
              </a:ext>
            </a:extLst>
          </p:cNvPr>
          <p:cNvSpPr/>
          <p:nvPr/>
        </p:nvSpPr>
        <p:spPr bwMode="auto">
          <a:xfrm>
            <a:off x="736222" y="2831239"/>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4" name="Rectangle 173">
            <a:extLst>
              <a:ext uri="{FF2B5EF4-FFF2-40B4-BE49-F238E27FC236}">
                <a16:creationId xmlns:a16="http://schemas.microsoft.com/office/drawing/2014/main" id="{3ECF9070-C95C-4AEE-9B8E-522305BBBDAB}"/>
              </a:ext>
            </a:extLst>
          </p:cNvPr>
          <p:cNvSpPr/>
          <p:nvPr/>
        </p:nvSpPr>
        <p:spPr bwMode="auto">
          <a:xfrm>
            <a:off x="736222" y="3531123"/>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5" name="Rectangle 174">
            <a:extLst>
              <a:ext uri="{FF2B5EF4-FFF2-40B4-BE49-F238E27FC236}">
                <a16:creationId xmlns:a16="http://schemas.microsoft.com/office/drawing/2014/main" id="{AEFA5C18-DBD6-420E-8D38-357F8C70808D}"/>
              </a:ext>
            </a:extLst>
          </p:cNvPr>
          <p:cNvSpPr/>
          <p:nvPr/>
        </p:nvSpPr>
        <p:spPr bwMode="auto">
          <a:xfrm>
            <a:off x="736222" y="3881065"/>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20" name="Isosceles Triangle 119">
            <a:extLst>
              <a:ext uri="{FF2B5EF4-FFF2-40B4-BE49-F238E27FC236}">
                <a16:creationId xmlns:a16="http://schemas.microsoft.com/office/drawing/2014/main" id="{064EFD16-9865-43CE-AAC0-7320880D3E2A}"/>
              </a:ext>
            </a:extLst>
          </p:cNvPr>
          <p:cNvSpPr/>
          <p:nvPr/>
        </p:nvSpPr>
        <p:spPr bwMode="auto">
          <a:xfrm>
            <a:off x="6779933" y="4458475"/>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Title 2">
            <a:extLst>
              <a:ext uri="{FF2B5EF4-FFF2-40B4-BE49-F238E27FC236}">
                <a16:creationId xmlns:a16="http://schemas.microsoft.com/office/drawing/2014/main" id="{339B2FDB-D916-4CFB-88D9-3ED899EB3A28}"/>
              </a:ext>
            </a:extLst>
          </p:cNvPr>
          <p:cNvSpPr>
            <a:spLocks noGrp="1"/>
          </p:cNvSpPr>
          <p:nvPr>
            <p:ph type="title"/>
          </p:nvPr>
        </p:nvSpPr>
        <p:spPr>
          <a:xfrm>
            <a:off x="735754" y="339959"/>
            <a:ext cx="11128895" cy="1107996"/>
          </a:xfrm>
        </p:spPr>
        <p:txBody>
          <a:bodyPr>
            <a:noAutofit/>
          </a:bodyPr>
          <a:lstStyle/>
          <a:p>
            <a:r>
              <a:rPr lang="en-US" sz="3700">
                <a:latin typeface="Segoe UI Semibold"/>
                <a:cs typeface="Segoe UI Light"/>
              </a:rPr>
              <a:t>Model Creation Is Typically Time-Consuming</a:t>
            </a:r>
          </a:p>
        </p:txBody>
      </p:sp>
    </p:spTree>
    <p:custDataLst>
      <p:tags r:id="rId1"/>
    </p:custDataLst>
    <p:extLst>
      <p:ext uri="{BB962C8B-B14F-4D97-AF65-F5344CB8AC3E}">
        <p14:creationId xmlns:p14="http://schemas.microsoft.com/office/powerpoint/2010/main" val="2067579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1.04167E-6 -2.59259E-6 L 0.14284 -0.10347 " pathEditMode="relative" rAng="0" ptsTypes="AA">
                                      <p:cBhvr>
                                        <p:cTn id="6" dur="150" fill="hold"/>
                                        <p:tgtEl>
                                          <p:spTgt spid="80"/>
                                        </p:tgtEl>
                                        <p:attrNameLst>
                                          <p:attrName>ppt_x</p:attrName>
                                          <p:attrName>ppt_y</p:attrName>
                                        </p:attrNameLst>
                                      </p:cBhvr>
                                      <p:rCtr x="7135" y="-5185"/>
                                    </p:animMotion>
                                  </p:childTnLst>
                                </p:cTn>
                              </p:par>
                              <p:par>
                                <p:cTn id="7" presetID="12" presetClass="entr" presetSubtype="8" fill="hold" grpId="1" nodeType="withEffect">
                                  <p:stCondLst>
                                    <p:cond delay="100"/>
                                  </p:stCondLst>
                                  <p:childTnLst>
                                    <p:set>
                                      <p:cBhvr>
                                        <p:cTn id="8" dur="1" fill="hold">
                                          <p:stCondLst>
                                            <p:cond delay="0"/>
                                          </p:stCondLst>
                                        </p:cTn>
                                        <p:tgtEl>
                                          <p:spTgt spid="90"/>
                                        </p:tgtEl>
                                        <p:attrNameLst>
                                          <p:attrName>style.visibility</p:attrName>
                                        </p:attrNameLst>
                                      </p:cBhvr>
                                      <p:to>
                                        <p:strVal val="visible"/>
                                      </p:to>
                                    </p:set>
                                    <p:anim calcmode="lin" valueType="num">
                                      <p:cBhvr additive="base">
                                        <p:cTn id="9" dur="80"/>
                                        <p:tgtEl>
                                          <p:spTgt spid="90"/>
                                        </p:tgtEl>
                                        <p:attrNameLst>
                                          <p:attrName>ppt_x</p:attrName>
                                        </p:attrNameLst>
                                      </p:cBhvr>
                                      <p:tavLst>
                                        <p:tav tm="0">
                                          <p:val>
                                            <p:strVal val="#ppt_x-#ppt_w*1.125000"/>
                                          </p:val>
                                        </p:tav>
                                        <p:tav tm="100000">
                                          <p:val>
                                            <p:strVal val="#ppt_x"/>
                                          </p:val>
                                        </p:tav>
                                      </p:tavLst>
                                    </p:anim>
                                    <p:animEffect transition="in" filter="wipe(right)">
                                      <p:cBhvr>
                                        <p:cTn id="10" dur="80"/>
                                        <p:tgtEl>
                                          <p:spTgt spid="90"/>
                                        </p:tgtEl>
                                      </p:cBhvr>
                                    </p:animEffect>
                                  </p:childTnLst>
                                </p:cTn>
                              </p:par>
                              <p:par>
                                <p:cTn id="11" presetID="10" presetClass="exit" presetSubtype="0" fill="hold" grpId="1" nodeType="withEffect">
                                  <p:stCondLst>
                                    <p:cond delay="100"/>
                                  </p:stCondLst>
                                  <p:childTnLst>
                                    <p:animEffect transition="out" filter="fade">
                                      <p:cBhvr>
                                        <p:cTn id="12" dur="150"/>
                                        <p:tgtEl>
                                          <p:spTgt spid="136"/>
                                        </p:tgtEl>
                                      </p:cBhvr>
                                    </p:animEffect>
                                    <p:set>
                                      <p:cBhvr>
                                        <p:cTn id="13" dur="1" fill="hold">
                                          <p:stCondLst>
                                            <p:cond delay="149"/>
                                          </p:stCondLst>
                                        </p:cTn>
                                        <p:tgtEl>
                                          <p:spTgt spid="136"/>
                                        </p:tgtEl>
                                        <p:attrNameLst>
                                          <p:attrName>style.visibility</p:attrName>
                                        </p:attrNameLst>
                                      </p:cBhvr>
                                      <p:to>
                                        <p:strVal val="hidden"/>
                                      </p:to>
                                    </p:set>
                                  </p:childTnLst>
                                </p:cTn>
                              </p:par>
                              <p:par>
                                <p:cTn id="14" presetID="10" presetClass="entr" presetSubtype="0" fill="hold" grpId="0" nodeType="withEffect">
                                  <p:stCondLst>
                                    <p:cond delay="100"/>
                                  </p:stCondLst>
                                  <p:childTnLst>
                                    <p:set>
                                      <p:cBhvr>
                                        <p:cTn id="15" dur="1" fill="hold">
                                          <p:stCondLst>
                                            <p:cond delay="0"/>
                                          </p:stCondLst>
                                        </p:cTn>
                                        <p:tgtEl>
                                          <p:spTgt spid="147"/>
                                        </p:tgtEl>
                                        <p:attrNameLst>
                                          <p:attrName>style.visibility</p:attrName>
                                        </p:attrNameLst>
                                      </p:cBhvr>
                                      <p:to>
                                        <p:strVal val="visible"/>
                                      </p:to>
                                    </p:set>
                                    <p:animEffect transition="in" filter="fade">
                                      <p:cBhvr>
                                        <p:cTn id="16" dur="150"/>
                                        <p:tgtEl>
                                          <p:spTgt spid="147"/>
                                        </p:tgtEl>
                                      </p:cBhvr>
                                    </p:animEffect>
                                  </p:childTnLst>
                                </p:cTn>
                              </p:par>
                              <p:par>
                                <p:cTn id="17" presetID="42" presetClass="path" presetSubtype="0" accel="50000" decel="50000" fill="hold" grpId="0" nodeType="withEffect">
                                  <p:stCondLst>
                                    <p:cond delay="100"/>
                                  </p:stCondLst>
                                  <p:childTnLst>
                                    <p:animMotion origin="layout" path="M 1.04167E-6 -2.59259E-6 L 0.14284 -2.59259E-6 " pathEditMode="relative" rAng="0" ptsTypes="AA">
                                      <p:cBhvr>
                                        <p:cTn id="18" dur="150" fill="hold"/>
                                        <p:tgtEl>
                                          <p:spTgt spid="90"/>
                                        </p:tgtEl>
                                        <p:attrNameLst>
                                          <p:attrName>ppt_x</p:attrName>
                                          <p:attrName>ppt_y</p:attrName>
                                        </p:attrNameLst>
                                      </p:cBhvr>
                                      <p:rCtr x="7135" y="0"/>
                                    </p:animMotion>
                                  </p:childTnLst>
                                </p:cTn>
                              </p:par>
                              <p:par>
                                <p:cTn id="19" presetID="22" presetClass="entr" presetSubtype="1" fill="hold" grpId="0" nodeType="withEffect">
                                  <p:stCondLst>
                                    <p:cond delay="100"/>
                                  </p:stCondLst>
                                  <p:childTnLst>
                                    <p:set>
                                      <p:cBhvr>
                                        <p:cTn id="20" dur="1" fill="hold">
                                          <p:stCondLst>
                                            <p:cond delay="0"/>
                                          </p:stCondLst>
                                        </p:cTn>
                                        <p:tgtEl>
                                          <p:spTgt spid="175"/>
                                        </p:tgtEl>
                                        <p:attrNameLst>
                                          <p:attrName>style.visibility</p:attrName>
                                        </p:attrNameLst>
                                      </p:cBhvr>
                                      <p:to>
                                        <p:strVal val="visible"/>
                                      </p:to>
                                    </p:set>
                                    <p:animEffect transition="in" filter="wipe(up)">
                                      <p:cBhvr>
                                        <p:cTn id="21" dur="150"/>
                                        <p:tgtEl>
                                          <p:spTgt spid="175"/>
                                        </p:tgtEl>
                                      </p:cBhvr>
                                    </p:animEffect>
                                  </p:childTnLst>
                                </p:cTn>
                              </p:par>
                              <p:par>
                                <p:cTn id="22" presetID="22" presetClass="entr" presetSubtype="1" fill="hold" grpId="0" nodeType="withEffect">
                                  <p:stCondLst>
                                    <p:cond delay="100"/>
                                  </p:stCondLst>
                                  <p:childTnLst>
                                    <p:set>
                                      <p:cBhvr>
                                        <p:cTn id="23" dur="1" fill="hold">
                                          <p:stCondLst>
                                            <p:cond delay="0"/>
                                          </p:stCondLst>
                                        </p:cTn>
                                        <p:tgtEl>
                                          <p:spTgt spid="164"/>
                                        </p:tgtEl>
                                        <p:attrNameLst>
                                          <p:attrName>style.visibility</p:attrName>
                                        </p:attrNameLst>
                                      </p:cBhvr>
                                      <p:to>
                                        <p:strVal val="visible"/>
                                      </p:to>
                                    </p:set>
                                    <p:animEffect transition="in" filter="wipe(up)">
                                      <p:cBhvr>
                                        <p:cTn id="24" dur="150"/>
                                        <p:tgtEl>
                                          <p:spTgt spid="164"/>
                                        </p:tgtEl>
                                      </p:cBhvr>
                                    </p:animEffect>
                                  </p:childTnLst>
                                </p:cTn>
                              </p:par>
                              <p:par>
                                <p:cTn id="25" presetID="22" presetClass="exit" presetSubtype="1" fill="hold" grpId="0" nodeType="withEffect">
                                  <p:stCondLst>
                                    <p:cond delay="100"/>
                                  </p:stCondLst>
                                  <p:childTnLst>
                                    <p:animEffect transition="out" filter="wipe(up)">
                                      <p:cBhvr>
                                        <p:cTn id="26" dur="150"/>
                                        <p:tgtEl>
                                          <p:spTgt spid="173"/>
                                        </p:tgtEl>
                                      </p:cBhvr>
                                    </p:animEffect>
                                    <p:set>
                                      <p:cBhvr>
                                        <p:cTn id="27" dur="1" fill="hold">
                                          <p:stCondLst>
                                            <p:cond delay="149"/>
                                          </p:stCondLst>
                                        </p:cTn>
                                        <p:tgtEl>
                                          <p:spTgt spid="173"/>
                                        </p:tgtEl>
                                        <p:attrNameLst>
                                          <p:attrName>style.visibility</p:attrName>
                                        </p:attrNameLst>
                                      </p:cBhvr>
                                      <p:to>
                                        <p:strVal val="hidden"/>
                                      </p:to>
                                    </p:set>
                                  </p:childTnLst>
                                </p:cTn>
                              </p:par>
                              <p:par>
                                <p:cTn id="28" presetID="12" presetClass="entr" presetSubtype="8" fill="hold" grpId="1" nodeType="withEffect">
                                  <p:stCondLst>
                                    <p:cond delay="200"/>
                                  </p:stCondLst>
                                  <p:childTnLst>
                                    <p:set>
                                      <p:cBhvr>
                                        <p:cTn id="29" dur="1" fill="hold">
                                          <p:stCondLst>
                                            <p:cond delay="0"/>
                                          </p:stCondLst>
                                        </p:cTn>
                                        <p:tgtEl>
                                          <p:spTgt spid="123"/>
                                        </p:tgtEl>
                                        <p:attrNameLst>
                                          <p:attrName>style.visibility</p:attrName>
                                        </p:attrNameLst>
                                      </p:cBhvr>
                                      <p:to>
                                        <p:strVal val="visible"/>
                                      </p:to>
                                    </p:set>
                                    <p:anim calcmode="lin" valueType="num">
                                      <p:cBhvr additive="base">
                                        <p:cTn id="30" dur="80"/>
                                        <p:tgtEl>
                                          <p:spTgt spid="123"/>
                                        </p:tgtEl>
                                        <p:attrNameLst>
                                          <p:attrName>ppt_x</p:attrName>
                                        </p:attrNameLst>
                                      </p:cBhvr>
                                      <p:tavLst>
                                        <p:tav tm="0">
                                          <p:val>
                                            <p:strVal val="#ppt_x-#ppt_w*1.125000"/>
                                          </p:val>
                                        </p:tav>
                                        <p:tav tm="100000">
                                          <p:val>
                                            <p:strVal val="#ppt_x"/>
                                          </p:val>
                                        </p:tav>
                                      </p:tavLst>
                                    </p:anim>
                                    <p:animEffect transition="in" filter="wipe(right)">
                                      <p:cBhvr>
                                        <p:cTn id="31" dur="80"/>
                                        <p:tgtEl>
                                          <p:spTgt spid="123"/>
                                        </p:tgtEl>
                                      </p:cBhvr>
                                    </p:animEffect>
                                  </p:childTnLst>
                                </p:cTn>
                              </p:par>
                              <p:par>
                                <p:cTn id="32" presetID="10" presetClass="exit" presetSubtype="0" fill="hold" grpId="5" nodeType="withEffect">
                                  <p:stCondLst>
                                    <p:cond delay="200"/>
                                  </p:stCondLst>
                                  <p:childTnLst>
                                    <p:animEffect transition="out" filter="fade">
                                      <p:cBhvr>
                                        <p:cTn id="33" dur="150"/>
                                        <p:tgtEl>
                                          <p:spTgt spid="147"/>
                                        </p:tgtEl>
                                      </p:cBhvr>
                                    </p:animEffect>
                                    <p:set>
                                      <p:cBhvr>
                                        <p:cTn id="34" dur="1" fill="hold">
                                          <p:stCondLst>
                                            <p:cond delay="149"/>
                                          </p:stCondLst>
                                        </p:cTn>
                                        <p:tgtEl>
                                          <p:spTgt spid="147"/>
                                        </p:tgtEl>
                                        <p:attrNameLst>
                                          <p:attrName>style.visibility</p:attrName>
                                        </p:attrNameLst>
                                      </p:cBhvr>
                                      <p:to>
                                        <p:strVal val="hidden"/>
                                      </p:to>
                                    </p:set>
                                  </p:childTnLst>
                                </p:cTn>
                              </p:par>
                              <p:par>
                                <p:cTn id="35" presetID="10" presetClass="entr" presetSubtype="0" fill="hold" grpId="0" nodeType="withEffect">
                                  <p:stCondLst>
                                    <p:cond delay="200"/>
                                  </p:stCondLst>
                                  <p:childTnLst>
                                    <p:set>
                                      <p:cBhvr>
                                        <p:cTn id="36" dur="1" fill="hold">
                                          <p:stCondLst>
                                            <p:cond delay="0"/>
                                          </p:stCondLst>
                                        </p:cTn>
                                        <p:tgtEl>
                                          <p:spTgt spid="150"/>
                                        </p:tgtEl>
                                        <p:attrNameLst>
                                          <p:attrName>style.visibility</p:attrName>
                                        </p:attrNameLst>
                                      </p:cBhvr>
                                      <p:to>
                                        <p:strVal val="visible"/>
                                      </p:to>
                                    </p:set>
                                    <p:animEffect transition="in" filter="fade">
                                      <p:cBhvr>
                                        <p:cTn id="37" dur="150"/>
                                        <p:tgtEl>
                                          <p:spTgt spid="150"/>
                                        </p:tgtEl>
                                      </p:cBhvr>
                                    </p:animEffect>
                                  </p:childTnLst>
                                </p:cTn>
                              </p:par>
                              <p:par>
                                <p:cTn id="38" presetID="42" presetClass="path" presetSubtype="0" accel="50000" decel="50000" fill="hold" grpId="0" nodeType="withEffect">
                                  <p:stCondLst>
                                    <p:cond delay="200"/>
                                  </p:stCondLst>
                                  <p:childTnLst>
                                    <p:animMotion origin="layout" path="M 1.04167E-6 -2.59259E-6 L 0.1431 0.10139 " pathEditMode="relative" rAng="0" ptsTypes="AA">
                                      <p:cBhvr>
                                        <p:cTn id="39" dur="150" fill="hold"/>
                                        <p:tgtEl>
                                          <p:spTgt spid="123"/>
                                        </p:tgtEl>
                                        <p:attrNameLst>
                                          <p:attrName>ppt_x</p:attrName>
                                          <p:attrName>ppt_y</p:attrName>
                                        </p:attrNameLst>
                                      </p:cBhvr>
                                      <p:rCtr x="7148" y="5069"/>
                                    </p:animMotion>
                                  </p:childTnLst>
                                </p:cTn>
                              </p:par>
                              <p:par>
                                <p:cTn id="40" presetID="22" presetClass="exit" presetSubtype="4" fill="hold" grpId="1" nodeType="withEffect">
                                  <p:stCondLst>
                                    <p:cond delay="200"/>
                                  </p:stCondLst>
                                  <p:childTnLst>
                                    <p:animEffect transition="out" filter="wipe(down)">
                                      <p:cBhvr>
                                        <p:cTn id="41" dur="150"/>
                                        <p:tgtEl>
                                          <p:spTgt spid="164"/>
                                        </p:tgtEl>
                                      </p:cBhvr>
                                    </p:animEffect>
                                    <p:set>
                                      <p:cBhvr>
                                        <p:cTn id="42" dur="1" fill="hold">
                                          <p:stCondLst>
                                            <p:cond delay="149"/>
                                          </p:stCondLst>
                                        </p:cTn>
                                        <p:tgtEl>
                                          <p:spTgt spid="164"/>
                                        </p:tgtEl>
                                        <p:attrNameLst>
                                          <p:attrName>style.visibility</p:attrName>
                                        </p:attrNameLst>
                                      </p:cBhvr>
                                      <p:to>
                                        <p:strVal val="hidden"/>
                                      </p:to>
                                    </p:set>
                                  </p:childTnLst>
                                </p:cTn>
                              </p:par>
                              <p:par>
                                <p:cTn id="43" presetID="12" presetClass="entr" presetSubtype="8" fill="hold" grpId="1" nodeType="withEffect">
                                  <p:stCondLst>
                                    <p:cond delay="300"/>
                                  </p:stCondLst>
                                  <p:childTnLst>
                                    <p:set>
                                      <p:cBhvr>
                                        <p:cTn id="44" dur="1" fill="hold">
                                          <p:stCondLst>
                                            <p:cond delay="0"/>
                                          </p:stCondLst>
                                        </p:cTn>
                                        <p:tgtEl>
                                          <p:spTgt spid="91"/>
                                        </p:tgtEl>
                                        <p:attrNameLst>
                                          <p:attrName>style.visibility</p:attrName>
                                        </p:attrNameLst>
                                      </p:cBhvr>
                                      <p:to>
                                        <p:strVal val="visible"/>
                                      </p:to>
                                    </p:set>
                                    <p:anim calcmode="lin" valueType="num">
                                      <p:cBhvr additive="base">
                                        <p:cTn id="45" dur="80"/>
                                        <p:tgtEl>
                                          <p:spTgt spid="91"/>
                                        </p:tgtEl>
                                        <p:attrNameLst>
                                          <p:attrName>ppt_x</p:attrName>
                                        </p:attrNameLst>
                                      </p:cBhvr>
                                      <p:tavLst>
                                        <p:tav tm="0">
                                          <p:val>
                                            <p:strVal val="#ppt_x-#ppt_w*1.125000"/>
                                          </p:val>
                                        </p:tav>
                                        <p:tav tm="100000">
                                          <p:val>
                                            <p:strVal val="#ppt_x"/>
                                          </p:val>
                                        </p:tav>
                                      </p:tavLst>
                                    </p:anim>
                                    <p:animEffect transition="in" filter="wipe(right)">
                                      <p:cBhvr>
                                        <p:cTn id="46" dur="80"/>
                                        <p:tgtEl>
                                          <p:spTgt spid="91"/>
                                        </p:tgtEl>
                                      </p:cBhvr>
                                    </p:animEffect>
                                  </p:childTnLst>
                                </p:cTn>
                              </p:par>
                              <p:par>
                                <p:cTn id="47" presetID="10" presetClass="exit" presetSubtype="0" fill="hold" grpId="5" nodeType="withEffect">
                                  <p:stCondLst>
                                    <p:cond delay="300"/>
                                  </p:stCondLst>
                                  <p:childTnLst>
                                    <p:animEffect transition="out" filter="fade">
                                      <p:cBhvr>
                                        <p:cTn id="48" dur="150"/>
                                        <p:tgtEl>
                                          <p:spTgt spid="150"/>
                                        </p:tgtEl>
                                      </p:cBhvr>
                                    </p:animEffect>
                                    <p:set>
                                      <p:cBhvr>
                                        <p:cTn id="49" dur="1" fill="hold">
                                          <p:stCondLst>
                                            <p:cond delay="149"/>
                                          </p:stCondLst>
                                        </p:cTn>
                                        <p:tgtEl>
                                          <p:spTgt spid="150"/>
                                        </p:tgtEl>
                                        <p:attrNameLst>
                                          <p:attrName>style.visibility</p:attrName>
                                        </p:attrNameLst>
                                      </p:cBhvr>
                                      <p:to>
                                        <p:strVal val="hidden"/>
                                      </p:to>
                                    </p:set>
                                  </p:childTnLst>
                                </p:cTn>
                              </p:par>
                              <p:par>
                                <p:cTn id="50" presetID="10" presetClass="entr" presetSubtype="0" fill="hold" grpId="0" nodeType="withEffect">
                                  <p:stCondLst>
                                    <p:cond delay="300"/>
                                  </p:stCondLst>
                                  <p:childTnLst>
                                    <p:set>
                                      <p:cBhvr>
                                        <p:cTn id="51" dur="1" fill="hold">
                                          <p:stCondLst>
                                            <p:cond delay="0"/>
                                          </p:stCondLst>
                                        </p:cTn>
                                        <p:tgtEl>
                                          <p:spTgt spid="148"/>
                                        </p:tgtEl>
                                        <p:attrNameLst>
                                          <p:attrName>style.visibility</p:attrName>
                                        </p:attrNameLst>
                                      </p:cBhvr>
                                      <p:to>
                                        <p:strVal val="visible"/>
                                      </p:to>
                                    </p:set>
                                    <p:animEffect transition="in" filter="fade">
                                      <p:cBhvr>
                                        <p:cTn id="52" dur="150"/>
                                        <p:tgtEl>
                                          <p:spTgt spid="148"/>
                                        </p:tgtEl>
                                      </p:cBhvr>
                                    </p:animEffect>
                                  </p:childTnLst>
                                </p:cTn>
                              </p:par>
                              <p:par>
                                <p:cTn id="53" presetID="42" presetClass="path" presetSubtype="0" accel="50000" decel="50000" fill="hold" grpId="0" nodeType="withEffect">
                                  <p:stCondLst>
                                    <p:cond delay="300"/>
                                  </p:stCondLst>
                                  <p:childTnLst>
                                    <p:animMotion origin="layout" path="M 1.04167E-6 -2.59259E-6 L 0.14219 0.20301 " pathEditMode="relative" rAng="0" ptsTypes="AA">
                                      <p:cBhvr>
                                        <p:cTn id="54" dur="150" fill="hold"/>
                                        <p:tgtEl>
                                          <p:spTgt spid="91"/>
                                        </p:tgtEl>
                                        <p:attrNameLst>
                                          <p:attrName>ppt_x</p:attrName>
                                          <p:attrName>ppt_y</p:attrName>
                                        </p:attrNameLst>
                                      </p:cBhvr>
                                      <p:rCtr x="7109" y="10139"/>
                                    </p:animMotion>
                                  </p:childTnLst>
                                </p:cTn>
                              </p:par>
                              <p:par>
                                <p:cTn id="55" presetID="22" presetClass="entr" presetSubtype="4" fill="hold" grpId="1" nodeType="withEffect">
                                  <p:stCondLst>
                                    <p:cond delay="300"/>
                                  </p:stCondLst>
                                  <p:childTnLst>
                                    <p:set>
                                      <p:cBhvr>
                                        <p:cTn id="56" dur="1" fill="hold">
                                          <p:stCondLst>
                                            <p:cond delay="0"/>
                                          </p:stCondLst>
                                        </p:cTn>
                                        <p:tgtEl>
                                          <p:spTgt spid="173"/>
                                        </p:tgtEl>
                                        <p:attrNameLst>
                                          <p:attrName>style.visibility</p:attrName>
                                        </p:attrNameLst>
                                      </p:cBhvr>
                                      <p:to>
                                        <p:strVal val="visible"/>
                                      </p:to>
                                    </p:set>
                                    <p:animEffect transition="in" filter="wipe(down)">
                                      <p:cBhvr>
                                        <p:cTn id="57" dur="150"/>
                                        <p:tgtEl>
                                          <p:spTgt spid="173"/>
                                        </p:tgtEl>
                                      </p:cBhvr>
                                    </p:animEffect>
                                  </p:childTnLst>
                                </p:cTn>
                              </p:par>
                              <p:par>
                                <p:cTn id="58" presetID="12" presetClass="entr" presetSubtype="8" fill="hold" grpId="1" nodeType="withEffect">
                                  <p:stCondLst>
                                    <p:cond delay="400"/>
                                  </p:stCondLst>
                                  <p:childTnLst>
                                    <p:set>
                                      <p:cBhvr>
                                        <p:cTn id="59" dur="1" fill="hold">
                                          <p:stCondLst>
                                            <p:cond delay="0"/>
                                          </p:stCondLst>
                                        </p:cTn>
                                        <p:tgtEl>
                                          <p:spTgt spid="137"/>
                                        </p:tgtEl>
                                        <p:attrNameLst>
                                          <p:attrName>style.visibility</p:attrName>
                                        </p:attrNameLst>
                                      </p:cBhvr>
                                      <p:to>
                                        <p:strVal val="visible"/>
                                      </p:to>
                                    </p:set>
                                    <p:anim calcmode="lin" valueType="num">
                                      <p:cBhvr additive="base">
                                        <p:cTn id="60" dur="80"/>
                                        <p:tgtEl>
                                          <p:spTgt spid="137"/>
                                        </p:tgtEl>
                                        <p:attrNameLst>
                                          <p:attrName>ppt_x</p:attrName>
                                        </p:attrNameLst>
                                      </p:cBhvr>
                                      <p:tavLst>
                                        <p:tav tm="0">
                                          <p:val>
                                            <p:strVal val="#ppt_x-#ppt_w*1.125000"/>
                                          </p:val>
                                        </p:tav>
                                        <p:tav tm="100000">
                                          <p:val>
                                            <p:strVal val="#ppt_x"/>
                                          </p:val>
                                        </p:tav>
                                      </p:tavLst>
                                    </p:anim>
                                    <p:animEffect transition="in" filter="wipe(right)">
                                      <p:cBhvr>
                                        <p:cTn id="61" dur="80"/>
                                        <p:tgtEl>
                                          <p:spTgt spid="137"/>
                                        </p:tgtEl>
                                      </p:cBhvr>
                                    </p:animEffect>
                                  </p:childTnLst>
                                </p:cTn>
                              </p:par>
                              <p:par>
                                <p:cTn id="62" presetID="10" presetClass="exit" presetSubtype="0" fill="hold" grpId="3" nodeType="withEffect">
                                  <p:stCondLst>
                                    <p:cond delay="400"/>
                                  </p:stCondLst>
                                  <p:childTnLst>
                                    <p:animEffect transition="out" filter="fade">
                                      <p:cBhvr>
                                        <p:cTn id="63" dur="150"/>
                                        <p:tgtEl>
                                          <p:spTgt spid="148"/>
                                        </p:tgtEl>
                                      </p:cBhvr>
                                    </p:animEffect>
                                    <p:set>
                                      <p:cBhvr>
                                        <p:cTn id="64" dur="1" fill="hold">
                                          <p:stCondLst>
                                            <p:cond delay="149"/>
                                          </p:stCondLst>
                                        </p:cTn>
                                        <p:tgtEl>
                                          <p:spTgt spid="148"/>
                                        </p:tgtEl>
                                        <p:attrNameLst>
                                          <p:attrName>style.visibility</p:attrName>
                                        </p:attrNameLst>
                                      </p:cBhvr>
                                      <p:to>
                                        <p:strVal val="hidden"/>
                                      </p:to>
                                    </p:set>
                                  </p:childTnLst>
                                </p:cTn>
                              </p:par>
                              <p:par>
                                <p:cTn id="65" presetID="10" presetClass="entr" presetSubtype="0" fill="hold" grpId="1" nodeType="withEffect">
                                  <p:stCondLst>
                                    <p:cond delay="400"/>
                                  </p:stCondLst>
                                  <p:childTnLst>
                                    <p:set>
                                      <p:cBhvr>
                                        <p:cTn id="66" dur="1" fill="hold">
                                          <p:stCondLst>
                                            <p:cond delay="0"/>
                                          </p:stCondLst>
                                        </p:cTn>
                                        <p:tgtEl>
                                          <p:spTgt spid="147"/>
                                        </p:tgtEl>
                                        <p:attrNameLst>
                                          <p:attrName>style.visibility</p:attrName>
                                        </p:attrNameLst>
                                      </p:cBhvr>
                                      <p:to>
                                        <p:strVal val="visible"/>
                                      </p:to>
                                    </p:set>
                                    <p:animEffect transition="in" filter="fade">
                                      <p:cBhvr>
                                        <p:cTn id="67" dur="150"/>
                                        <p:tgtEl>
                                          <p:spTgt spid="147"/>
                                        </p:tgtEl>
                                      </p:cBhvr>
                                    </p:animEffect>
                                  </p:childTnLst>
                                </p:cTn>
                              </p:par>
                              <p:par>
                                <p:cTn id="68" presetID="42" presetClass="path" presetSubtype="0" accel="50000" decel="50000" fill="hold" grpId="0" nodeType="withEffect">
                                  <p:stCondLst>
                                    <p:cond delay="400"/>
                                  </p:stCondLst>
                                  <p:childTnLst>
                                    <p:animMotion origin="layout" path="M 1.04167E-6 -2.59259E-6 L 0.07161 -0.2037 " pathEditMode="relative" rAng="0" ptsTypes="AA">
                                      <p:cBhvr>
                                        <p:cTn id="69" dur="150" fill="hold"/>
                                        <p:tgtEl>
                                          <p:spTgt spid="137"/>
                                        </p:tgtEl>
                                        <p:attrNameLst>
                                          <p:attrName>ppt_x</p:attrName>
                                          <p:attrName>ppt_y</p:attrName>
                                        </p:attrNameLst>
                                      </p:cBhvr>
                                      <p:rCtr x="3581" y="-10185"/>
                                    </p:animMotion>
                                  </p:childTnLst>
                                </p:cTn>
                              </p:par>
                              <p:par>
                                <p:cTn id="70" presetID="22" presetClass="exit" presetSubtype="1" fill="hold" grpId="0" nodeType="withEffect">
                                  <p:stCondLst>
                                    <p:cond delay="400"/>
                                  </p:stCondLst>
                                  <p:childTnLst>
                                    <p:animEffect transition="out" filter="wipe(up)">
                                      <p:cBhvr>
                                        <p:cTn id="71" dur="150"/>
                                        <p:tgtEl>
                                          <p:spTgt spid="171"/>
                                        </p:tgtEl>
                                      </p:cBhvr>
                                    </p:animEffect>
                                    <p:set>
                                      <p:cBhvr>
                                        <p:cTn id="72" dur="1" fill="hold">
                                          <p:stCondLst>
                                            <p:cond delay="149"/>
                                          </p:stCondLst>
                                        </p:cTn>
                                        <p:tgtEl>
                                          <p:spTgt spid="171"/>
                                        </p:tgtEl>
                                        <p:attrNameLst>
                                          <p:attrName>style.visibility</p:attrName>
                                        </p:attrNameLst>
                                      </p:cBhvr>
                                      <p:to>
                                        <p:strVal val="hidden"/>
                                      </p:to>
                                    </p:set>
                                  </p:childTnLst>
                                </p:cTn>
                              </p:par>
                              <p:par>
                                <p:cTn id="73" presetID="12" presetClass="entr" presetSubtype="8" fill="hold" grpId="1" nodeType="withEffect">
                                  <p:stCondLst>
                                    <p:cond delay="500"/>
                                  </p:stCondLst>
                                  <p:childTnLst>
                                    <p:set>
                                      <p:cBhvr>
                                        <p:cTn id="74" dur="1" fill="hold">
                                          <p:stCondLst>
                                            <p:cond delay="0"/>
                                          </p:stCondLst>
                                        </p:cTn>
                                        <p:tgtEl>
                                          <p:spTgt spid="138"/>
                                        </p:tgtEl>
                                        <p:attrNameLst>
                                          <p:attrName>style.visibility</p:attrName>
                                        </p:attrNameLst>
                                      </p:cBhvr>
                                      <p:to>
                                        <p:strVal val="visible"/>
                                      </p:to>
                                    </p:set>
                                    <p:anim calcmode="lin" valueType="num">
                                      <p:cBhvr additive="base">
                                        <p:cTn id="75" dur="80"/>
                                        <p:tgtEl>
                                          <p:spTgt spid="138"/>
                                        </p:tgtEl>
                                        <p:attrNameLst>
                                          <p:attrName>ppt_x</p:attrName>
                                        </p:attrNameLst>
                                      </p:cBhvr>
                                      <p:tavLst>
                                        <p:tav tm="0">
                                          <p:val>
                                            <p:strVal val="#ppt_x-#ppt_w*1.125000"/>
                                          </p:val>
                                        </p:tav>
                                        <p:tav tm="100000">
                                          <p:val>
                                            <p:strVal val="#ppt_x"/>
                                          </p:val>
                                        </p:tav>
                                      </p:tavLst>
                                    </p:anim>
                                    <p:animEffect transition="in" filter="wipe(right)">
                                      <p:cBhvr>
                                        <p:cTn id="76" dur="80"/>
                                        <p:tgtEl>
                                          <p:spTgt spid="138"/>
                                        </p:tgtEl>
                                      </p:cBhvr>
                                    </p:animEffect>
                                  </p:childTnLst>
                                </p:cTn>
                              </p:par>
                              <p:par>
                                <p:cTn id="77" presetID="10" presetClass="exit" presetSubtype="0" fill="hold" grpId="3" nodeType="withEffect">
                                  <p:stCondLst>
                                    <p:cond delay="500"/>
                                  </p:stCondLst>
                                  <p:childTnLst>
                                    <p:animEffect transition="out" filter="fade">
                                      <p:cBhvr>
                                        <p:cTn id="78" dur="150"/>
                                        <p:tgtEl>
                                          <p:spTgt spid="147"/>
                                        </p:tgtEl>
                                      </p:cBhvr>
                                    </p:animEffect>
                                    <p:set>
                                      <p:cBhvr>
                                        <p:cTn id="79" dur="1" fill="hold">
                                          <p:stCondLst>
                                            <p:cond delay="149"/>
                                          </p:stCondLst>
                                        </p:cTn>
                                        <p:tgtEl>
                                          <p:spTgt spid="147"/>
                                        </p:tgtEl>
                                        <p:attrNameLst>
                                          <p:attrName>style.visibility</p:attrName>
                                        </p:attrNameLst>
                                      </p:cBhvr>
                                      <p:to>
                                        <p:strVal val="hidden"/>
                                      </p:to>
                                    </p:set>
                                  </p:childTnLst>
                                </p:cTn>
                              </p:par>
                              <p:par>
                                <p:cTn id="80" presetID="10" presetClass="entr" presetSubtype="0" fill="hold" grpId="0" nodeType="withEffect">
                                  <p:stCondLst>
                                    <p:cond delay="500"/>
                                  </p:stCondLst>
                                  <p:childTnLst>
                                    <p:set>
                                      <p:cBhvr>
                                        <p:cTn id="81" dur="1" fill="hold">
                                          <p:stCondLst>
                                            <p:cond delay="0"/>
                                          </p:stCondLst>
                                        </p:cTn>
                                        <p:tgtEl>
                                          <p:spTgt spid="149"/>
                                        </p:tgtEl>
                                        <p:attrNameLst>
                                          <p:attrName>style.visibility</p:attrName>
                                        </p:attrNameLst>
                                      </p:cBhvr>
                                      <p:to>
                                        <p:strVal val="visible"/>
                                      </p:to>
                                    </p:set>
                                    <p:animEffect transition="in" filter="fade">
                                      <p:cBhvr>
                                        <p:cTn id="82" dur="150"/>
                                        <p:tgtEl>
                                          <p:spTgt spid="149"/>
                                        </p:tgtEl>
                                      </p:cBhvr>
                                    </p:animEffect>
                                  </p:childTnLst>
                                </p:cTn>
                              </p:par>
                              <p:par>
                                <p:cTn id="83" presetID="42" presetClass="path" presetSubtype="0" accel="50000" decel="50000" fill="hold" grpId="0" nodeType="withEffect">
                                  <p:stCondLst>
                                    <p:cond delay="500"/>
                                  </p:stCondLst>
                                  <p:childTnLst>
                                    <p:animMotion origin="layout" path="M 1.04167E-6 -2.59259E-6 L 0.07161 -0.10185 " pathEditMode="relative" rAng="0" ptsTypes="AA">
                                      <p:cBhvr>
                                        <p:cTn id="84" dur="150" fill="hold"/>
                                        <p:tgtEl>
                                          <p:spTgt spid="138"/>
                                        </p:tgtEl>
                                        <p:attrNameLst>
                                          <p:attrName>ppt_x</p:attrName>
                                          <p:attrName>ppt_y</p:attrName>
                                        </p:attrNameLst>
                                      </p:cBhvr>
                                      <p:rCtr x="3581" y="-5093"/>
                                    </p:animMotion>
                                  </p:childTnLst>
                                </p:cTn>
                              </p:par>
                              <p:par>
                                <p:cTn id="85" presetID="22" presetClass="entr" presetSubtype="1" fill="hold" grpId="2" nodeType="withEffect">
                                  <p:stCondLst>
                                    <p:cond delay="500"/>
                                  </p:stCondLst>
                                  <p:childTnLst>
                                    <p:set>
                                      <p:cBhvr>
                                        <p:cTn id="86" dur="1" fill="hold">
                                          <p:stCondLst>
                                            <p:cond delay="0"/>
                                          </p:stCondLst>
                                        </p:cTn>
                                        <p:tgtEl>
                                          <p:spTgt spid="164"/>
                                        </p:tgtEl>
                                        <p:attrNameLst>
                                          <p:attrName>style.visibility</p:attrName>
                                        </p:attrNameLst>
                                      </p:cBhvr>
                                      <p:to>
                                        <p:strVal val="visible"/>
                                      </p:to>
                                    </p:set>
                                    <p:animEffect transition="in" filter="wipe(up)">
                                      <p:cBhvr>
                                        <p:cTn id="87" dur="150"/>
                                        <p:tgtEl>
                                          <p:spTgt spid="164"/>
                                        </p:tgtEl>
                                      </p:cBhvr>
                                    </p:animEffect>
                                  </p:childTnLst>
                                </p:cTn>
                              </p:par>
                              <p:par>
                                <p:cTn id="88" presetID="12" presetClass="entr" presetSubtype="8" fill="hold" grpId="1" nodeType="withEffect">
                                  <p:stCondLst>
                                    <p:cond delay="600"/>
                                  </p:stCondLst>
                                  <p:childTnLst>
                                    <p:set>
                                      <p:cBhvr>
                                        <p:cTn id="89" dur="1" fill="hold">
                                          <p:stCondLst>
                                            <p:cond delay="0"/>
                                          </p:stCondLst>
                                        </p:cTn>
                                        <p:tgtEl>
                                          <p:spTgt spid="139"/>
                                        </p:tgtEl>
                                        <p:attrNameLst>
                                          <p:attrName>style.visibility</p:attrName>
                                        </p:attrNameLst>
                                      </p:cBhvr>
                                      <p:to>
                                        <p:strVal val="visible"/>
                                      </p:to>
                                    </p:set>
                                    <p:anim calcmode="lin" valueType="num">
                                      <p:cBhvr additive="base">
                                        <p:cTn id="90" dur="80"/>
                                        <p:tgtEl>
                                          <p:spTgt spid="139"/>
                                        </p:tgtEl>
                                        <p:attrNameLst>
                                          <p:attrName>ppt_x</p:attrName>
                                        </p:attrNameLst>
                                      </p:cBhvr>
                                      <p:tavLst>
                                        <p:tav tm="0">
                                          <p:val>
                                            <p:strVal val="#ppt_x-#ppt_w*1.125000"/>
                                          </p:val>
                                        </p:tav>
                                        <p:tav tm="100000">
                                          <p:val>
                                            <p:strVal val="#ppt_x"/>
                                          </p:val>
                                        </p:tav>
                                      </p:tavLst>
                                    </p:anim>
                                    <p:animEffect transition="in" filter="wipe(right)">
                                      <p:cBhvr>
                                        <p:cTn id="91" dur="80"/>
                                        <p:tgtEl>
                                          <p:spTgt spid="139"/>
                                        </p:tgtEl>
                                      </p:cBhvr>
                                    </p:animEffect>
                                  </p:childTnLst>
                                </p:cTn>
                              </p:par>
                              <p:par>
                                <p:cTn id="92" presetID="10" presetClass="exit" presetSubtype="0" fill="hold" grpId="3" nodeType="withEffect">
                                  <p:stCondLst>
                                    <p:cond delay="600"/>
                                  </p:stCondLst>
                                  <p:childTnLst>
                                    <p:animEffect transition="out" filter="fade">
                                      <p:cBhvr>
                                        <p:cTn id="93" dur="150"/>
                                        <p:tgtEl>
                                          <p:spTgt spid="149"/>
                                        </p:tgtEl>
                                      </p:cBhvr>
                                    </p:animEffect>
                                    <p:set>
                                      <p:cBhvr>
                                        <p:cTn id="94" dur="1" fill="hold">
                                          <p:stCondLst>
                                            <p:cond delay="149"/>
                                          </p:stCondLst>
                                        </p:cTn>
                                        <p:tgtEl>
                                          <p:spTgt spid="149"/>
                                        </p:tgtEl>
                                        <p:attrNameLst>
                                          <p:attrName>style.visibility</p:attrName>
                                        </p:attrNameLst>
                                      </p:cBhvr>
                                      <p:to>
                                        <p:strVal val="hidden"/>
                                      </p:to>
                                    </p:set>
                                  </p:childTnLst>
                                </p:cTn>
                              </p:par>
                              <p:par>
                                <p:cTn id="95" presetID="10" presetClass="entr" presetSubtype="0" fill="hold" grpId="0" nodeType="withEffect">
                                  <p:stCondLst>
                                    <p:cond delay="600"/>
                                  </p:stCondLst>
                                  <p:childTnLst>
                                    <p:set>
                                      <p:cBhvr>
                                        <p:cTn id="96" dur="1" fill="hold">
                                          <p:stCondLst>
                                            <p:cond delay="0"/>
                                          </p:stCondLst>
                                        </p:cTn>
                                        <p:tgtEl>
                                          <p:spTgt spid="136"/>
                                        </p:tgtEl>
                                        <p:attrNameLst>
                                          <p:attrName>style.visibility</p:attrName>
                                        </p:attrNameLst>
                                      </p:cBhvr>
                                      <p:to>
                                        <p:strVal val="visible"/>
                                      </p:to>
                                    </p:set>
                                    <p:animEffect transition="in" filter="fade">
                                      <p:cBhvr>
                                        <p:cTn id="97" dur="150"/>
                                        <p:tgtEl>
                                          <p:spTgt spid="136"/>
                                        </p:tgtEl>
                                      </p:cBhvr>
                                    </p:animEffect>
                                  </p:childTnLst>
                                </p:cTn>
                              </p:par>
                              <p:par>
                                <p:cTn id="98" presetID="42" presetClass="path" presetSubtype="0" accel="50000" decel="50000" fill="hold" grpId="0" nodeType="withEffect">
                                  <p:stCondLst>
                                    <p:cond delay="600"/>
                                  </p:stCondLst>
                                  <p:childTnLst>
                                    <p:animMotion origin="layout" path="M 1.04167E-6 -2.59259E-6 L 0.07135 -0.00023 " pathEditMode="relative" rAng="0" ptsTypes="AA">
                                      <p:cBhvr>
                                        <p:cTn id="99" dur="150" fill="hold"/>
                                        <p:tgtEl>
                                          <p:spTgt spid="139"/>
                                        </p:tgtEl>
                                        <p:attrNameLst>
                                          <p:attrName>ppt_x</p:attrName>
                                          <p:attrName>ppt_y</p:attrName>
                                        </p:attrNameLst>
                                      </p:cBhvr>
                                      <p:rCtr x="3568" y="-23"/>
                                    </p:animMotion>
                                  </p:childTnLst>
                                </p:cTn>
                              </p:par>
                              <p:par>
                                <p:cTn id="100" presetID="22" presetClass="entr" presetSubtype="4" fill="hold" grpId="1" nodeType="withEffect">
                                  <p:stCondLst>
                                    <p:cond delay="600"/>
                                  </p:stCondLst>
                                  <p:childTnLst>
                                    <p:set>
                                      <p:cBhvr>
                                        <p:cTn id="101" dur="1" fill="hold">
                                          <p:stCondLst>
                                            <p:cond delay="0"/>
                                          </p:stCondLst>
                                        </p:cTn>
                                        <p:tgtEl>
                                          <p:spTgt spid="171"/>
                                        </p:tgtEl>
                                        <p:attrNameLst>
                                          <p:attrName>style.visibility</p:attrName>
                                        </p:attrNameLst>
                                      </p:cBhvr>
                                      <p:to>
                                        <p:strVal val="visible"/>
                                      </p:to>
                                    </p:set>
                                    <p:animEffect transition="in" filter="wipe(down)">
                                      <p:cBhvr>
                                        <p:cTn id="102" dur="150"/>
                                        <p:tgtEl>
                                          <p:spTgt spid="171"/>
                                        </p:tgtEl>
                                      </p:cBhvr>
                                    </p:animEffect>
                                  </p:childTnLst>
                                </p:cTn>
                              </p:par>
                              <p:par>
                                <p:cTn id="103" presetID="22" presetClass="exit" presetSubtype="1" fill="hold" grpId="2" nodeType="withEffect">
                                  <p:stCondLst>
                                    <p:cond delay="600"/>
                                  </p:stCondLst>
                                  <p:childTnLst>
                                    <p:animEffect transition="out" filter="wipe(up)">
                                      <p:cBhvr>
                                        <p:cTn id="104" dur="150"/>
                                        <p:tgtEl>
                                          <p:spTgt spid="173"/>
                                        </p:tgtEl>
                                      </p:cBhvr>
                                    </p:animEffect>
                                    <p:set>
                                      <p:cBhvr>
                                        <p:cTn id="105" dur="1" fill="hold">
                                          <p:stCondLst>
                                            <p:cond delay="149"/>
                                          </p:stCondLst>
                                        </p:cTn>
                                        <p:tgtEl>
                                          <p:spTgt spid="173"/>
                                        </p:tgtEl>
                                        <p:attrNameLst>
                                          <p:attrName>style.visibility</p:attrName>
                                        </p:attrNameLst>
                                      </p:cBhvr>
                                      <p:to>
                                        <p:strVal val="hidden"/>
                                      </p:to>
                                    </p:set>
                                  </p:childTnLst>
                                </p:cTn>
                              </p:par>
                              <p:par>
                                <p:cTn id="106" presetID="12" presetClass="entr" presetSubtype="8" fill="hold" grpId="1" nodeType="withEffect">
                                  <p:stCondLst>
                                    <p:cond delay="700"/>
                                  </p:stCondLst>
                                  <p:childTnLst>
                                    <p:set>
                                      <p:cBhvr>
                                        <p:cTn id="107" dur="1" fill="hold">
                                          <p:stCondLst>
                                            <p:cond delay="0"/>
                                          </p:stCondLst>
                                        </p:cTn>
                                        <p:tgtEl>
                                          <p:spTgt spid="140"/>
                                        </p:tgtEl>
                                        <p:attrNameLst>
                                          <p:attrName>style.visibility</p:attrName>
                                        </p:attrNameLst>
                                      </p:cBhvr>
                                      <p:to>
                                        <p:strVal val="visible"/>
                                      </p:to>
                                    </p:set>
                                    <p:anim calcmode="lin" valueType="num">
                                      <p:cBhvr additive="base">
                                        <p:cTn id="108" dur="80"/>
                                        <p:tgtEl>
                                          <p:spTgt spid="140"/>
                                        </p:tgtEl>
                                        <p:attrNameLst>
                                          <p:attrName>ppt_x</p:attrName>
                                        </p:attrNameLst>
                                      </p:cBhvr>
                                      <p:tavLst>
                                        <p:tav tm="0">
                                          <p:val>
                                            <p:strVal val="#ppt_x-#ppt_w*1.125000"/>
                                          </p:val>
                                        </p:tav>
                                        <p:tav tm="100000">
                                          <p:val>
                                            <p:strVal val="#ppt_x"/>
                                          </p:val>
                                        </p:tav>
                                      </p:tavLst>
                                    </p:anim>
                                    <p:animEffect transition="in" filter="wipe(right)">
                                      <p:cBhvr>
                                        <p:cTn id="109" dur="80"/>
                                        <p:tgtEl>
                                          <p:spTgt spid="140"/>
                                        </p:tgtEl>
                                      </p:cBhvr>
                                    </p:animEffect>
                                  </p:childTnLst>
                                </p:cTn>
                              </p:par>
                              <p:par>
                                <p:cTn id="110" presetID="10" presetClass="exit" presetSubtype="0" fill="hold" grpId="2" nodeType="withEffect">
                                  <p:stCondLst>
                                    <p:cond delay="700"/>
                                  </p:stCondLst>
                                  <p:childTnLst>
                                    <p:animEffect transition="out" filter="fade">
                                      <p:cBhvr>
                                        <p:cTn id="111" dur="150"/>
                                        <p:tgtEl>
                                          <p:spTgt spid="136"/>
                                        </p:tgtEl>
                                      </p:cBhvr>
                                    </p:animEffect>
                                    <p:set>
                                      <p:cBhvr>
                                        <p:cTn id="112" dur="1" fill="hold">
                                          <p:stCondLst>
                                            <p:cond delay="149"/>
                                          </p:stCondLst>
                                        </p:cTn>
                                        <p:tgtEl>
                                          <p:spTgt spid="136"/>
                                        </p:tgtEl>
                                        <p:attrNameLst>
                                          <p:attrName>style.visibility</p:attrName>
                                        </p:attrNameLst>
                                      </p:cBhvr>
                                      <p:to>
                                        <p:strVal val="hidden"/>
                                      </p:to>
                                    </p:set>
                                  </p:childTnLst>
                                </p:cTn>
                              </p:par>
                              <p:par>
                                <p:cTn id="113" presetID="10" presetClass="entr" presetSubtype="0" fill="hold" grpId="1" nodeType="withEffect">
                                  <p:stCondLst>
                                    <p:cond delay="700"/>
                                  </p:stCondLst>
                                  <p:childTnLst>
                                    <p:set>
                                      <p:cBhvr>
                                        <p:cTn id="114" dur="1" fill="hold">
                                          <p:stCondLst>
                                            <p:cond delay="0"/>
                                          </p:stCondLst>
                                        </p:cTn>
                                        <p:tgtEl>
                                          <p:spTgt spid="150"/>
                                        </p:tgtEl>
                                        <p:attrNameLst>
                                          <p:attrName>style.visibility</p:attrName>
                                        </p:attrNameLst>
                                      </p:cBhvr>
                                      <p:to>
                                        <p:strVal val="visible"/>
                                      </p:to>
                                    </p:set>
                                    <p:animEffect transition="in" filter="fade">
                                      <p:cBhvr>
                                        <p:cTn id="115" dur="150"/>
                                        <p:tgtEl>
                                          <p:spTgt spid="150"/>
                                        </p:tgtEl>
                                      </p:cBhvr>
                                    </p:animEffect>
                                  </p:childTnLst>
                                </p:cTn>
                              </p:par>
                              <p:par>
                                <p:cTn id="116" presetID="42" presetClass="path" presetSubtype="0" accel="50000" decel="50000" fill="hold" grpId="0" nodeType="withEffect">
                                  <p:stCondLst>
                                    <p:cond delay="700"/>
                                  </p:stCondLst>
                                  <p:childTnLst>
                                    <p:animMotion origin="layout" path="M 1.04167E-6 -2.59259E-6 L 0.07174 0.10185 " pathEditMode="relative" rAng="0" ptsTypes="AA">
                                      <p:cBhvr>
                                        <p:cTn id="117" dur="150" fill="hold"/>
                                        <p:tgtEl>
                                          <p:spTgt spid="140"/>
                                        </p:tgtEl>
                                        <p:attrNameLst>
                                          <p:attrName>ppt_x</p:attrName>
                                          <p:attrName>ppt_y</p:attrName>
                                        </p:attrNameLst>
                                      </p:cBhvr>
                                      <p:rCtr x="3581" y="5093"/>
                                    </p:animMotion>
                                  </p:childTnLst>
                                </p:cTn>
                              </p:par>
                              <p:par>
                                <p:cTn id="118" presetID="22" presetClass="exit" presetSubtype="4" fill="hold" grpId="1" nodeType="withEffect">
                                  <p:stCondLst>
                                    <p:cond delay="700"/>
                                  </p:stCondLst>
                                  <p:childTnLst>
                                    <p:animEffect transition="out" filter="wipe(down)">
                                      <p:cBhvr>
                                        <p:cTn id="119" dur="150"/>
                                        <p:tgtEl>
                                          <p:spTgt spid="175"/>
                                        </p:tgtEl>
                                      </p:cBhvr>
                                    </p:animEffect>
                                    <p:set>
                                      <p:cBhvr>
                                        <p:cTn id="120" dur="1" fill="hold">
                                          <p:stCondLst>
                                            <p:cond delay="149"/>
                                          </p:stCondLst>
                                        </p:cTn>
                                        <p:tgtEl>
                                          <p:spTgt spid="175"/>
                                        </p:tgtEl>
                                        <p:attrNameLst>
                                          <p:attrName>style.visibility</p:attrName>
                                        </p:attrNameLst>
                                      </p:cBhvr>
                                      <p:to>
                                        <p:strVal val="hidden"/>
                                      </p:to>
                                    </p:set>
                                  </p:childTnLst>
                                </p:cTn>
                              </p:par>
                              <p:par>
                                <p:cTn id="121" presetID="22" presetClass="exit" presetSubtype="4" fill="hold" grpId="3" nodeType="withEffect">
                                  <p:stCondLst>
                                    <p:cond delay="700"/>
                                  </p:stCondLst>
                                  <p:childTnLst>
                                    <p:animEffect transition="out" filter="wipe(down)">
                                      <p:cBhvr>
                                        <p:cTn id="122" dur="150"/>
                                        <p:tgtEl>
                                          <p:spTgt spid="164"/>
                                        </p:tgtEl>
                                      </p:cBhvr>
                                    </p:animEffect>
                                    <p:set>
                                      <p:cBhvr>
                                        <p:cTn id="123" dur="1" fill="hold">
                                          <p:stCondLst>
                                            <p:cond delay="149"/>
                                          </p:stCondLst>
                                        </p:cTn>
                                        <p:tgtEl>
                                          <p:spTgt spid="164"/>
                                        </p:tgtEl>
                                        <p:attrNameLst>
                                          <p:attrName>style.visibility</p:attrName>
                                        </p:attrNameLst>
                                      </p:cBhvr>
                                      <p:to>
                                        <p:strVal val="hidden"/>
                                      </p:to>
                                    </p:set>
                                  </p:childTnLst>
                                </p:cTn>
                              </p:par>
                              <p:par>
                                <p:cTn id="124" presetID="22" presetClass="exit" presetSubtype="4" fill="hold" grpId="0" nodeType="withEffect">
                                  <p:stCondLst>
                                    <p:cond delay="700"/>
                                  </p:stCondLst>
                                  <p:childTnLst>
                                    <p:animEffect transition="out" filter="wipe(down)">
                                      <p:cBhvr>
                                        <p:cTn id="125" dur="150"/>
                                        <p:tgtEl>
                                          <p:spTgt spid="174"/>
                                        </p:tgtEl>
                                      </p:cBhvr>
                                    </p:animEffect>
                                    <p:set>
                                      <p:cBhvr>
                                        <p:cTn id="126" dur="1" fill="hold">
                                          <p:stCondLst>
                                            <p:cond delay="149"/>
                                          </p:stCondLst>
                                        </p:cTn>
                                        <p:tgtEl>
                                          <p:spTgt spid="174"/>
                                        </p:tgtEl>
                                        <p:attrNameLst>
                                          <p:attrName>style.visibility</p:attrName>
                                        </p:attrNameLst>
                                      </p:cBhvr>
                                      <p:to>
                                        <p:strVal val="hidden"/>
                                      </p:to>
                                    </p:set>
                                  </p:childTnLst>
                                </p:cTn>
                              </p:par>
                              <p:par>
                                <p:cTn id="127" presetID="12" presetClass="entr" presetSubtype="8" fill="hold" grpId="1" nodeType="withEffect">
                                  <p:stCondLst>
                                    <p:cond delay="800"/>
                                  </p:stCondLst>
                                  <p:childTnLst>
                                    <p:set>
                                      <p:cBhvr>
                                        <p:cTn id="128" dur="1" fill="hold">
                                          <p:stCondLst>
                                            <p:cond delay="0"/>
                                          </p:stCondLst>
                                        </p:cTn>
                                        <p:tgtEl>
                                          <p:spTgt spid="141"/>
                                        </p:tgtEl>
                                        <p:attrNameLst>
                                          <p:attrName>style.visibility</p:attrName>
                                        </p:attrNameLst>
                                      </p:cBhvr>
                                      <p:to>
                                        <p:strVal val="visible"/>
                                      </p:to>
                                    </p:set>
                                    <p:anim calcmode="lin" valueType="num">
                                      <p:cBhvr additive="base">
                                        <p:cTn id="129" dur="80"/>
                                        <p:tgtEl>
                                          <p:spTgt spid="141"/>
                                        </p:tgtEl>
                                        <p:attrNameLst>
                                          <p:attrName>ppt_x</p:attrName>
                                        </p:attrNameLst>
                                      </p:cBhvr>
                                      <p:tavLst>
                                        <p:tav tm="0">
                                          <p:val>
                                            <p:strVal val="#ppt_x-#ppt_w*1.125000"/>
                                          </p:val>
                                        </p:tav>
                                        <p:tav tm="100000">
                                          <p:val>
                                            <p:strVal val="#ppt_x"/>
                                          </p:val>
                                        </p:tav>
                                      </p:tavLst>
                                    </p:anim>
                                    <p:animEffect transition="in" filter="wipe(right)">
                                      <p:cBhvr>
                                        <p:cTn id="130" dur="80"/>
                                        <p:tgtEl>
                                          <p:spTgt spid="141"/>
                                        </p:tgtEl>
                                      </p:cBhvr>
                                    </p:animEffect>
                                  </p:childTnLst>
                                </p:cTn>
                              </p:par>
                              <p:par>
                                <p:cTn id="131" presetID="10" presetClass="exit" presetSubtype="0" fill="hold" grpId="3" nodeType="withEffect">
                                  <p:stCondLst>
                                    <p:cond delay="800"/>
                                  </p:stCondLst>
                                  <p:childTnLst>
                                    <p:animEffect transition="out" filter="fade">
                                      <p:cBhvr>
                                        <p:cTn id="132" dur="150"/>
                                        <p:tgtEl>
                                          <p:spTgt spid="150"/>
                                        </p:tgtEl>
                                      </p:cBhvr>
                                    </p:animEffect>
                                    <p:set>
                                      <p:cBhvr>
                                        <p:cTn id="133" dur="1" fill="hold">
                                          <p:stCondLst>
                                            <p:cond delay="149"/>
                                          </p:stCondLst>
                                        </p:cTn>
                                        <p:tgtEl>
                                          <p:spTgt spid="150"/>
                                        </p:tgtEl>
                                        <p:attrNameLst>
                                          <p:attrName>style.visibility</p:attrName>
                                        </p:attrNameLst>
                                      </p:cBhvr>
                                      <p:to>
                                        <p:strVal val="hidden"/>
                                      </p:to>
                                    </p:set>
                                  </p:childTnLst>
                                </p:cTn>
                              </p:par>
                              <p:par>
                                <p:cTn id="134" presetID="10" presetClass="entr" presetSubtype="0" fill="hold" grpId="1" nodeType="withEffect">
                                  <p:stCondLst>
                                    <p:cond delay="800"/>
                                  </p:stCondLst>
                                  <p:childTnLst>
                                    <p:set>
                                      <p:cBhvr>
                                        <p:cTn id="135" dur="1" fill="hold">
                                          <p:stCondLst>
                                            <p:cond delay="0"/>
                                          </p:stCondLst>
                                        </p:cTn>
                                        <p:tgtEl>
                                          <p:spTgt spid="149"/>
                                        </p:tgtEl>
                                        <p:attrNameLst>
                                          <p:attrName>style.visibility</p:attrName>
                                        </p:attrNameLst>
                                      </p:cBhvr>
                                      <p:to>
                                        <p:strVal val="visible"/>
                                      </p:to>
                                    </p:set>
                                    <p:animEffect transition="in" filter="fade">
                                      <p:cBhvr>
                                        <p:cTn id="136" dur="150"/>
                                        <p:tgtEl>
                                          <p:spTgt spid="149"/>
                                        </p:tgtEl>
                                      </p:cBhvr>
                                    </p:animEffect>
                                  </p:childTnLst>
                                </p:cTn>
                              </p:par>
                              <p:par>
                                <p:cTn id="137" presetID="42" presetClass="path" presetSubtype="0" accel="50000" decel="50000" fill="hold" grpId="0" nodeType="withEffect">
                                  <p:stCondLst>
                                    <p:cond delay="800"/>
                                  </p:stCondLst>
                                  <p:childTnLst>
                                    <p:animMotion origin="layout" path="M 1.04167E-6 -2.59259E-6 L 0.07161 0.20278 " pathEditMode="relative" rAng="0" ptsTypes="AA">
                                      <p:cBhvr>
                                        <p:cTn id="138" dur="150" fill="hold"/>
                                        <p:tgtEl>
                                          <p:spTgt spid="141"/>
                                        </p:tgtEl>
                                        <p:attrNameLst>
                                          <p:attrName>ppt_x</p:attrName>
                                          <p:attrName>ppt_y</p:attrName>
                                        </p:attrNameLst>
                                      </p:cBhvr>
                                      <p:rCtr x="3581" y="10139"/>
                                    </p:animMotion>
                                  </p:childTnLst>
                                </p:cTn>
                              </p:par>
                              <p:par>
                                <p:cTn id="139" presetID="12" presetClass="entr" presetSubtype="4" fill="hold" grpId="1" nodeType="withEffect">
                                  <p:stCondLst>
                                    <p:cond delay="900"/>
                                  </p:stCondLst>
                                  <p:childTnLst>
                                    <p:set>
                                      <p:cBhvr>
                                        <p:cTn id="140" dur="1" fill="hold">
                                          <p:stCondLst>
                                            <p:cond delay="0"/>
                                          </p:stCondLst>
                                        </p:cTn>
                                        <p:tgtEl>
                                          <p:spTgt spid="142"/>
                                        </p:tgtEl>
                                        <p:attrNameLst>
                                          <p:attrName>style.visibility</p:attrName>
                                        </p:attrNameLst>
                                      </p:cBhvr>
                                      <p:to>
                                        <p:strVal val="visible"/>
                                      </p:to>
                                    </p:set>
                                    <p:anim calcmode="lin" valueType="num">
                                      <p:cBhvr additive="base">
                                        <p:cTn id="141" dur="80"/>
                                        <p:tgtEl>
                                          <p:spTgt spid="142"/>
                                        </p:tgtEl>
                                        <p:attrNameLst>
                                          <p:attrName>ppt_y</p:attrName>
                                        </p:attrNameLst>
                                      </p:cBhvr>
                                      <p:tavLst>
                                        <p:tav tm="0">
                                          <p:val>
                                            <p:strVal val="#ppt_y+#ppt_h*1.125000"/>
                                          </p:val>
                                        </p:tav>
                                        <p:tav tm="100000">
                                          <p:val>
                                            <p:strVal val="#ppt_y"/>
                                          </p:val>
                                        </p:tav>
                                      </p:tavLst>
                                    </p:anim>
                                    <p:animEffect transition="in" filter="wipe(up)">
                                      <p:cBhvr>
                                        <p:cTn id="142" dur="80"/>
                                        <p:tgtEl>
                                          <p:spTgt spid="142"/>
                                        </p:tgtEl>
                                      </p:cBhvr>
                                    </p:animEffect>
                                  </p:childTnLst>
                                </p:cTn>
                              </p:par>
                              <p:par>
                                <p:cTn id="143" presetID="10" presetClass="exit" presetSubtype="0" fill="hold" grpId="4" nodeType="withEffect">
                                  <p:stCondLst>
                                    <p:cond delay="900"/>
                                  </p:stCondLst>
                                  <p:childTnLst>
                                    <p:animEffect transition="out" filter="fade">
                                      <p:cBhvr>
                                        <p:cTn id="144" dur="150"/>
                                        <p:tgtEl>
                                          <p:spTgt spid="149"/>
                                        </p:tgtEl>
                                      </p:cBhvr>
                                    </p:animEffect>
                                    <p:set>
                                      <p:cBhvr>
                                        <p:cTn id="145" dur="1" fill="hold">
                                          <p:stCondLst>
                                            <p:cond delay="149"/>
                                          </p:stCondLst>
                                        </p:cTn>
                                        <p:tgtEl>
                                          <p:spTgt spid="149"/>
                                        </p:tgtEl>
                                        <p:attrNameLst>
                                          <p:attrName>style.visibility</p:attrName>
                                        </p:attrNameLst>
                                      </p:cBhvr>
                                      <p:to>
                                        <p:strVal val="hidden"/>
                                      </p:to>
                                    </p:set>
                                  </p:childTnLst>
                                </p:cTn>
                              </p:par>
                              <p:par>
                                <p:cTn id="146" presetID="10" presetClass="entr" presetSubtype="0" fill="hold" grpId="2" nodeType="withEffect">
                                  <p:stCondLst>
                                    <p:cond delay="900"/>
                                  </p:stCondLst>
                                  <p:childTnLst>
                                    <p:set>
                                      <p:cBhvr>
                                        <p:cTn id="147" dur="1" fill="hold">
                                          <p:stCondLst>
                                            <p:cond delay="0"/>
                                          </p:stCondLst>
                                        </p:cTn>
                                        <p:tgtEl>
                                          <p:spTgt spid="147"/>
                                        </p:tgtEl>
                                        <p:attrNameLst>
                                          <p:attrName>style.visibility</p:attrName>
                                        </p:attrNameLst>
                                      </p:cBhvr>
                                      <p:to>
                                        <p:strVal val="visible"/>
                                      </p:to>
                                    </p:set>
                                    <p:animEffect transition="in" filter="fade">
                                      <p:cBhvr>
                                        <p:cTn id="148" dur="150"/>
                                        <p:tgtEl>
                                          <p:spTgt spid="147"/>
                                        </p:tgtEl>
                                      </p:cBhvr>
                                    </p:animEffect>
                                  </p:childTnLst>
                                </p:cTn>
                              </p:par>
                              <p:par>
                                <p:cTn id="149" presetID="42" presetClass="path" presetSubtype="0" accel="50000" decel="50000" fill="hold" grpId="0" nodeType="withEffect">
                                  <p:stCondLst>
                                    <p:cond delay="900"/>
                                  </p:stCondLst>
                                  <p:childTnLst>
                                    <p:animMotion origin="layout" path="M 1.04167E-6 -2.59259E-6 L 0.00026 -0.20486 " pathEditMode="relative" rAng="0" ptsTypes="AA">
                                      <p:cBhvr>
                                        <p:cTn id="150" dur="150" fill="hold"/>
                                        <p:tgtEl>
                                          <p:spTgt spid="142"/>
                                        </p:tgtEl>
                                        <p:attrNameLst>
                                          <p:attrName>ppt_x</p:attrName>
                                          <p:attrName>ppt_y</p:attrName>
                                        </p:attrNameLst>
                                      </p:cBhvr>
                                      <p:rCtr x="13" y="-10255"/>
                                    </p:animMotion>
                                  </p:childTnLst>
                                </p:cTn>
                              </p:par>
                              <p:par>
                                <p:cTn id="151" presetID="22" presetClass="entr" presetSubtype="1" fill="hold" grpId="2" nodeType="withEffect">
                                  <p:stCondLst>
                                    <p:cond delay="900"/>
                                  </p:stCondLst>
                                  <p:childTnLst>
                                    <p:set>
                                      <p:cBhvr>
                                        <p:cTn id="152" dur="1" fill="hold">
                                          <p:stCondLst>
                                            <p:cond delay="0"/>
                                          </p:stCondLst>
                                        </p:cTn>
                                        <p:tgtEl>
                                          <p:spTgt spid="175"/>
                                        </p:tgtEl>
                                        <p:attrNameLst>
                                          <p:attrName>style.visibility</p:attrName>
                                        </p:attrNameLst>
                                      </p:cBhvr>
                                      <p:to>
                                        <p:strVal val="visible"/>
                                      </p:to>
                                    </p:set>
                                    <p:animEffect transition="in" filter="wipe(up)">
                                      <p:cBhvr>
                                        <p:cTn id="153" dur="150"/>
                                        <p:tgtEl>
                                          <p:spTgt spid="175"/>
                                        </p:tgtEl>
                                      </p:cBhvr>
                                    </p:animEffect>
                                  </p:childTnLst>
                                </p:cTn>
                              </p:par>
                              <p:par>
                                <p:cTn id="154" presetID="22" presetClass="entr" presetSubtype="1" fill="hold" grpId="1" nodeType="withEffect">
                                  <p:stCondLst>
                                    <p:cond delay="900"/>
                                  </p:stCondLst>
                                  <p:childTnLst>
                                    <p:set>
                                      <p:cBhvr>
                                        <p:cTn id="155" dur="1" fill="hold">
                                          <p:stCondLst>
                                            <p:cond delay="0"/>
                                          </p:stCondLst>
                                        </p:cTn>
                                        <p:tgtEl>
                                          <p:spTgt spid="174"/>
                                        </p:tgtEl>
                                        <p:attrNameLst>
                                          <p:attrName>style.visibility</p:attrName>
                                        </p:attrNameLst>
                                      </p:cBhvr>
                                      <p:to>
                                        <p:strVal val="visible"/>
                                      </p:to>
                                    </p:set>
                                    <p:animEffect transition="in" filter="wipe(up)">
                                      <p:cBhvr>
                                        <p:cTn id="156" dur="150"/>
                                        <p:tgtEl>
                                          <p:spTgt spid="174"/>
                                        </p:tgtEl>
                                      </p:cBhvr>
                                    </p:animEffect>
                                  </p:childTnLst>
                                </p:cTn>
                              </p:par>
                              <p:par>
                                <p:cTn id="157" presetID="22" presetClass="entr" presetSubtype="4" fill="hold" grpId="3" nodeType="withEffect">
                                  <p:stCondLst>
                                    <p:cond delay="900"/>
                                  </p:stCondLst>
                                  <p:childTnLst>
                                    <p:set>
                                      <p:cBhvr>
                                        <p:cTn id="158" dur="1" fill="hold">
                                          <p:stCondLst>
                                            <p:cond delay="0"/>
                                          </p:stCondLst>
                                        </p:cTn>
                                        <p:tgtEl>
                                          <p:spTgt spid="173"/>
                                        </p:tgtEl>
                                        <p:attrNameLst>
                                          <p:attrName>style.visibility</p:attrName>
                                        </p:attrNameLst>
                                      </p:cBhvr>
                                      <p:to>
                                        <p:strVal val="visible"/>
                                      </p:to>
                                    </p:set>
                                    <p:animEffect transition="in" filter="wipe(down)">
                                      <p:cBhvr>
                                        <p:cTn id="159" dur="150"/>
                                        <p:tgtEl>
                                          <p:spTgt spid="173"/>
                                        </p:tgtEl>
                                      </p:cBhvr>
                                    </p:animEffect>
                                  </p:childTnLst>
                                </p:cTn>
                              </p:par>
                              <p:par>
                                <p:cTn id="160" presetID="12" presetClass="entr" presetSubtype="4" fill="hold" grpId="1" nodeType="withEffect">
                                  <p:stCondLst>
                                    <p:cond delay="1000"/>
                                  </p:stCondLst>
                                  <p:childTnLst>
                                    <p:set>
                                      <p:cBhvr>
                                        <p:cTn id="161" dur="1" fill="hold">
                                          <p:stCondLst>
                                            <p:cond delay="0"/>
                                          </p:stCondLst>
                                        </p:cTn>
                                        <p:tgtEl>
                                          <p:spTgt spid="143"/>
                                        </p:tgtEl>
                                        <p:attrNameLst>
                                          <p:attrName>style.visibility</p:attrName>
                                        </p:attrNameLst>
                                      </p:cBhvr>
                                      <p:to>
                                        <p:strVal val="visible"/>
                                      </p:to>
                                    </p:set>
                                    <p:anim calcmode="lin" valueType="num">
                                      <p:cBhvr additive="base">
                                        <p:cTn id="162" dur="80"/>
                                        <p:tgtEl>
                                          <p:spTgt spid="143"/>
                                        </p:tgtEl>
                                        <p:attrNameLst>
                                          <p:attrName>ppt_y</p:attrName>
                                        </p:attrNameLst>
                                      </p:cBhvr>
                                      <p:tavLst>
                                        <p:tav tm="0">
                                          <p:val>
                                            <p:strVal val="#ppt_y+#ppt_h*1.125000"/>
                                          </p:val>
                                        </p:tav>
                                        <p:tav tm="100000">
                                          <p:val>
                                            <p:strVal val="#ppt_y"/>
                                          </p:val>
                                        </p:tav>
                                      </p:tavLst>
                                    </p:anim>
                                    <p:animEffect transition="in" filter="wipe(up)">
                                      <p:cBhvr>
                                        <p:cTn id="163" dur="80"/>
                                        <p:tgtEl>
                                          <p:spTgt spid="143"/>
                                        </p:tgtEl>
                                      </p:cBhvr>
                                    </p:animEffect>
                                  </p:childTnLst>
                                </p:cTn>
                              </p:par>
                              <p:par>
                                <p:cTn id="164" presetID="10" presetClass="exit" presetSubtype="0" fill="hold" grpId="4" nodeType="withEffect">
                                  <p:stCondLst>
                                    <p:cond delay="1000"/>
                                  </p:stCondLst>
                                  <p:childTnLst>
                                    <p:animEffect transition="out" filter="fade">
                                      <p:cBhvr>
                                        <p:cTn id="165" dur="150"/>
                                        <p:tgtEl>
                                          <p:spTgt spid="147"/>
                                        </p:tgtEl>
                                      </p:cBhvr>
                                    </p:animEffect>
                                    <p:set>
                                      <p:cBhvr>
                                        <p:cTn id="166" dur="1" fill="hold">
                                          <p:stCondLst>
                                            <p:cond delay="149"/>
                                          </p:stCondLst>
                                        </p:cTn>
                                        <p:tgtEl>
                                          <p:spTgt spid="147"/>
                                        </p:tgtEl>
                                        <p:attrNameLst>
                                          <p:attrName>style.visibility</p:attrName>
                                        </p:attrNameLst>
                                      </p:cBhvr>
                                      <p:to>
                                        <p:strVal val="hidden"/>
                                      </p:to>
                                    </p:set>
                                  </p:childTnLst>
                                </p:cTn>
                              </p:par>
                              <p:par>
                                <p:cTn id="167" presetID="10" presetClass="entr" presetSubtype="0" fill="hold" grpId="2" nodeType="withEffect">
                                  <p:stCondLst>
                                    <p:cond delay="1000"/>
                                  </p:stCondLst>
                                  <p:childTnLst>
                                    <p:set>
                                      <p:cBhvr>
                                        <p:cTn id="168" dur="1" fill="hold">
                                          <p:stCondLst>
                                            <p:cond delay="0"/>
                                          </p:stCondLst>
                                        </p:cTn>
                                        <p:tgtEl>
                                          <p:spTgt spid="148"/>
                                        </p:tgtEl>
                                        <p:attrNameLst>
                                          <p:attrName>style.visibility</p:attrName>
                                        </p:attrNameLst>
                                      </p:cBhvr>
                                      <p:to>
                                        <p:strVal val="visible"/>
                                      </p:to>
                                    </p:set>
                                    <p:animEffect transition="in" filter="fade">
                                      <p:cBhvr>
                                        <p:cTn id="169" dur="150"/>
                                        <p:tgtEl>
                                          <p:spTgt spid="148"/>
                                        </p:tgtEl>
                                      </p:cBhvr>
                                    </p:animEffect>
                                  </p:childTnLst>
                                </p:cTn>
                              </p:par>
                              <p:par>
                                <p:cTn id="170" presetID="42" presetClass="path" presetSubtype="0" accel="50000" decel="50000" fill="hold" grpId="0" nodeType="withEffect">
                                  <p:stCondLst>
                                    <p:cond delay="1000"/>
                                  </p:stCondLst>
                                  <p:childTnLst>
                                    <p:animMotion origin="layout" path="M 1.04167E-6 -2.59259E-6 L 1.04167E-6 -0.10208 " pathEditMode="relative" rAng="0" ptsTypes="AA">
                                      <p:cBhvr>
                                        <p:cTn id="171" dur="150" fill="hold"/>
                                        <p:tgtEl>
                                          <p:spTgt spid="143"/>
                                        </p:tgtEl>
                                        <p:attrNameLst>
                                          <p:attrName>ppt_x</p:attrName>
                                          <p:attrName>ppt_y</p:attrName>
                                        </p:attrNameLst>
                                      </p:cBhvr>
                                      <p:rCtr x="0" y="-5116"/>
                                    </p:animMotion>
                                  </p:childTnLst>
                                </p:cTn>
                              </p:par>
                              <p:par>
                                <p:cTn id="172" presetID="22" presetClass="entr" presetSubtype="1" fill="hold" grpId="4" nodeType="withEffect">
                                  <p:stCondLst>
                                    <p:cond delay="1000"/>
                                  </p:stCondLst>
                                  <p:childTnLst>
                                    <p:set>
                                      <p:cBhvr>
                                        <p:cTn id="173" dur="1" fill="hold">
                                          <p:stCondLst>
                                            <p:cond delay="0"/>
                                          </p:stCondLst>
                                        </p:cTn>
                                        <p:tgtEl>
                                          <p:spTgt spid="164"/>
                                        </p:tgtEl>
                                        <p:attrNameLst>
                                          <p:attrName>style.visibility</p:attrName>
                                        </p:attrNameLst>
                                      </p:cBhvr>
                                      <p:to>
                                        <p:strVal val="visible"/>
                                      </p:to>
                                    </p:set>
                                    <p:animEffect transition="in" filter="wipe(up)">
                                      <p:cBhvr>
                                        <p:cTn id="174" dur="150"/>
                                        <p:tgtEl>
                                          <p:spTgt spid="164"/>
                                        </p:tgtEl>
                                      </p:cBhvr>
                                    </p:animEffect>
                                  </p:childTnLst>
                                </p:cTn>
                              </p:par>
                              <p:par>
                                <p:cTn id="175" presetID="12" presetClass="entr" presetSubtype="1" fill="hold" grpId="1" nodeType="withEffect">
                                  <p:stCondLst>
                                    <p:cond delay="1100"/>
                                  </p:stCondLst>
                                  <p:childTnLst>
                                    <p:set>
                                      <p:cBhvr>
                                        <p:cTn id="176" dur="1" fill="hold">
                                          <p:stCondLst>
                                            <p:cond delay="0"/>
                                          </p:stCondLst>
                                        </p:cTn>
                                        <p:tgtEl>
                                          <p:spTgt spid="145"/>
                                        </p:tgtEl>
                                        <p:attrNameLst>
                                          <p:attrName>style.visibility</p:attrName>
                                        </p:attrNameLst>
                                      </p:cBhvr>
                                      <p:to>
                                        <p:strVal val="visible"/>
                                      </p:to>
                                    </p:set>
                                    <p:anim calcmode="lin" valueType="num">
                                      <p:cBhvr additive="base">
                                        <p:cTn id="177" dur="80"/>
                                        <p:tgtEl>
                                          <p:spTgt spid="145"/>
                                        </p:tgtEl>
                                        <p:attrNameLst>
                                          <p:attrName>ppt_y</p:attrName>
                                        </p:attrNameLst>
                                      </p:cBhvr>
                                      <p:tavLst>
                                        <p:tav tm="0">
                                          <p:val>
                                            <p:strVal val="#ppt_y-#ppt_h*1.125000"/>
                                          </p:val>
                                        </p:tav>
                                        <p:tav tm="100000">
                                          <p:val>
                                            <p:strVal val="#ppt_y"/>
                                          </p:val>
                                        </p:tav>
                                      </p:tavLst>
                                    </p:anim>
                                    <p:animEffect transition="in" filter="wipe(down)">
                                      <p:cBhvr>
                                        <p:cTn id="178" dur="80"/>
                                        <p:tgtEl>
                                          <p:spTgt spid="145"/>
                                        </p:tgtEl>
                                      </p:cBhvr>
                                    </p:animEffect>
                                  </p:childTnLst>
                                </p:cTn>
                              </p:par>
                              <p:par>
                                <p:cTn id="179" presetID="10" presetClass="entr" presetSubtype="0" fill="hold" grpId="2" nodeType="withEffect">
                                  <p:stCondLst>
                                    <p:cond delay="1100"/>
                                  </p:stCondLst>
                                  <p:childTnLst>
                                    <p:set>
                                      <p:cBhvr>
                                        <p:cTn id="180" dur="1" fill="hold">
                                          <p:stCondLst>
                                            <p:cond delay="0"/>
                                          </p:stCondLst>
                                        </p:cTn>
                                        <p:tgtEl>
                                          <p:spTgt spid="149"/>
                                        </p:tgtEl>
                                        <p:attrNameLst>
                                          <p:attrName>style.visibility</p:attrName>
                                        </p:attrNameLst>
                                      </p:cBhvr>
                                      <p:to>
                                        <p:strVal val="visible"/>
                                      </p:to>
                                    </p:set>
                                    <p:animEffect transition="in" filter="fade">
                                      <p:cBhvr>
                                        <p:cTn id="181" dur="150"/>
                                        <p:tgtEl>
                                          <p:spTgt spid="149"/>
                                        </p:tgtEl>
                                      </p:cBhvr>
                                    </p:animEffect>
                                  </p:childTnLst>
                                </p:cTn>
                              </p:par>
                              <p:par>
                                <p:cTn id="182" presetID="10" presetClass="exit" presetSubtype="0" fill="hold" grpId="4" nodeType="withEffect">
                                  <p:stCondLst>
                                    <p:cond delay="1100"/>
                                  </p:stCondLst>
                                  <p:childTnLst>
                                    <p:animEffect transition="out" filter="fade">
                                      <p:cBhvr>
                                        <p:cTn id="183" dur="150"/>
                                        <p:tgtEl>
                                          <p:spTgt spid="148"/>
                                        </p:tgtEl>
                                      </p:cBhvr>
                                    </p:animEffect>
                                    <p:set>
                                      <p:cBhvr>
                                        <p:cTn id="184" dur="1" fill="hold">
                                          <p:stCondLst>
                                            <p:cond delay="149"/>
                                          </p:stCondLst>
                                        </p:cTn>
                                        <p:tgtEl>
                                          <p:spTgt spid="148"/>
                                        </p:tgtEl>
                                        <p:attrNameLst>
                                          <p:attrName>style.visibility</p:attrName>
                                        </p:attrNameLst>
                                      </p:cBhvr>
                                      <p:to>
                                        <p:strVal val="hidden"/>
                                      </p:to>
                                    </p:set>
                                  </p:childTnLst>
                                </p:cTn>
                              </p:par>
                              <p:par>
                                <p:cTn id="185" presetID="42" presetClass="path" presetSubtype="0" accel="50000" decel="50000" fill="hold" grpId="0" nodeType="withEffect">
                                  <p:stCondLst>
                                    <p:cond delay="1100"/>
                                  </p:stCondLst>
                                  <p:childTnLst>
                                    <p:animMotion origin="layout" path="M 1.04167E-6 -2.59259E-6 L -0.00026 0.10047 " pathEditMode="relative" rAng="0" ptsTypes="AA">
                                      <p:cBhvr>
                                        <p:cTn id="186" dur="150" fill="hold"/>
                                        <p:tgtEl>
                                          <p:spTgt spid="145"/>
                                        </p:tgtEl>
                                        <p:attrNameLst>
                                          <p:attrName>ppt_x</p:attrName>
                                          <p:attrName>ppt_y</p:attrName>
                                        </p:attrNameLst>
                                      </p:cBhvr>
                                      <p:rCtr x="-13" y="5023"/>
                                    </p:animMotion>
                                  </p:childTnLst>
                                </p:cTn>
                              </p:par>
                              <p:par>
                                <p:cTn id="187" presetID="22" presetClass="exit" presetSubtype="1" fill="hold" grpId="4" nodeType="withEffect">
                                  <p:stCondLst>
                                    <p:cond delay="1100"/>
                                  </p:stCondLst>
                                  <p:childTnLst>
                                    <p:animEffect transition="out" filter="wipe(up)">
                                      <p:cBhvr>
                                        <p:cTn id="188" dur="150"/>
                                        <p:tgtEl>
                                          <p:spTgt spid="173"/>
                                        </p:tgtEl>
                                      </p:cBhvr>
                                    </p:animEffect>
                                    <p:set>
                                      <p:cBhvr>
                                        <p:cTn id="189" dur="1" fill="hold">
                                          <p:stCondLst>
                                            <p:cond delay="149"/>
                                          </p:stCondLst>
                                        </p:cTn>
                                        <p:tgtEl>
                                          <p:spTgt spid="173"/>
                                        </p:tgtEl>
                                        <p:attrNameLst>
                                          <p:attrName>style.visibility</p:attrName>
                                        </p:attrNameLst>
                                      </p:cBhvr>
                                      <p:to>
                                        <p:strVal val="hidden"/>
                                      </p:to>
                                    </p:set>
                                  </p:childTnLst>
                                </p:cTn>
                              </p:par>
                              <p:par>
                                <p:cTn id="190" presetID="22" presetClass="exit" presetSubtype="1" fill="hold" grpId="2" nodeType="withEffect">
                                  <p:stCondLst>
                                    <p:cond delay="1100"/>
                                  </p:stCondLst>
                                  <p:childTnLst>
                                    <p:animEffect transition="out" filter="wipe(up)">
                                      <p:cBhvr>
                                        <p:cTn id="191" dur="150"/>
                                        <p:tgtEl>
                                          <p:spTgt spid="171"/>
                                        </p:tgtEl>
                                      </p:cBhvr>
                                    </p:animEffect>
                                    <p:set>
                                      <p:cBhvr>
                                        <p:cTn id="192" dur="1" fill="hold">
                                          <p:stCondLst>
                                            <p:cond delay="149"/>
                                          </p:stCondLst>
                                        </p:cTn>
                                        <p:tgtEl>
                                          <p:spTgt spid="171"/>
                                        </p:tgtEl>
                                        <p:attrNameLst>
                                          <p:attrName>style.visibility</p:attrName>
                                        </p:attrNameLst>
                                      </p:cBhvr>
                                      <p:to>
                                        <p:strVal val="hidden"/>
                                      </p:to>
                                    </p:set>
                                  </p:childTnLst>
                                </p:cTn>
                              </p:par>
                              <p:par>
                                <p:cTn id="193" presetID="22" presetClass="exit" presetSubtype="1" fill="hold" grpId="2" nodeType="withEffect">
                                  <p:stCondLst>
                                    <p:cond delay="1100"/>
                                  </p:stCondLst>
                                  <p:childTnLst>
                                    <p:animEffect transition="out" filter="wipe(up)">
                                      <p:cBhvr>
                                        <p:cTn id="194" dur="150"/>
                                        <p:tgtEl>
                                          <p:spTgt spid="174"/>
                                        </p:tgtEl>
                                      </p:cBhvr>
                                    </p:animEffect>
                                    <p:set>
                                      <p:cBhvr>
                                        <p:cTn id="195" dur="1" fill="hold">
                                          <p:stCondLst>
                                            <p:cond delay="149"/>
                                          </p:stCondLst>
                                        </p:cTn>
                                        <p:tgtEl>
                                          <p:spTgt spid="174"/>
                                        </p:tgtEl>
                                        <p:attrNameLst>
                                          <p:attrName>style.visibility</p:attrName>
                                        </p:attrNameLst>
                                      </p:cBhvr>
                                      <p:to>
                                        <p:strVal val="hidden"/>
                                      </p:to>
                                    </p:set>
                                  </p:childTnLst>
                                </p:cTn>
                              </p:par>
                              <p:par>
                                <p:cTn id="196" presetID="12" presetClass="entr" presetSubtype="1" fill="hold" grpId="1" nodeType="withEffect">
                                  <p:stCondLst>
                                    <p:cond delay="1200"/>
                                  </p:stCondLst>
                                  <p:childTnLst>
                                    <p:set>
                                      <p:cBhvr>
                                        <p:cTn id="197" dur="1" fill="hold">
                                          <p:stCondLst>
                                            <p:cond delay="0"/>
                                          </p:stCondLst>
                                        </p:cTn>
                                        <p:tgtEl>
                                          <p:spTgt spid="146"/>
                                        </p:tgtEl>
                                        <p:attrNameLst>
                                          <p:attrName>style.visibility</p:attrName>
                                        </p:attrNameLst>
                                      </p:cBhvr>
                                      <p:to>
                                        <p:strVal val="visible"/>
                                      </p:to>
                                    </p:set>
                                    <p:anim calcmode="lin" valueType="num">
                                      <p:cBhvr additive="base">
                                        <p:cTn id="198" dur="80"/>
                                        <p:tgtEl>
                                          <p:spTgt spid="146"/>
                                        </p:tgtEl>
                                        <p:attrNameLst>
                                          <p:attrName>ppt_y</p:attrName>
                                        </p:attrNameLst>
                                      </p:cBhvr>
                                      <p:tavLst>
                                        <p:tav tm="0">
                                          <p:val>
                                            <p:strVal val="#ppt_y-#ppt_h*1.125000"/>
                                          </p:val>
                                        </p:tav>
                                        <p:tav tm="100000">
                                          <p:val>
                                            <p:strVal val="#ppt_y"/>
                                          </p:val>
                                        </p:tav>
                                      </p:tavLst>
                                    </p:anim>
                                    <p:animEffect transition="in" filter="wipe(down)">
                                      <p:cBhvr>
                                        <p:cTn id="199" dur="80"/>
                                        <p:tgtEl>
                                          <p:spTgt spid="146"/>
                                        </p:tgtEl>
                                      </p:cBhvr>
                                    </p:animEffect>
                                  </p:childTnLst>
                                </p:cTn>
                              </p:par>
                              <p:par>
                                <p:cTn id="200" presetID="10" presetClass="exit" presetSubtype="0" fill="hold" grpId="5" nodeType="withEffect">
                                  <p:stCondLst>
                                    <p:cond delay="1200"/>
                                  </p:stCondLst>
                                  <p:childTnLst>
                                    <p:animEffect transition="out" filter="fade">
                                      <p:cBhvr>
                                        <p:cTn id="201" dur="150"/>
                                        <p:tgtEl>
                                          <p:spTgt spid="149"/>
                                        </p:tgtEl>
                                      </p:cBhvr>
                                    </p:animEffect>
                                    <p:set>
                                      <p:cBhvr>
                                        <p:cTn id="202" dur="1" fill="hold">
                                          <p:stCondLst>
                                            <p:cond delay="149"/>
                                          </p:stCondLst>
                                        </p:cTn>
                                        <p:tgtEl>
                                          <p:spTgt spid="149"/>
                                        </p:tgtEl>
                                        <p:attrNameLst>
                                          <p:attrName>style.visibility</p:attrName>
                                        </p:attrNameLst>
                                      </p:cBhvr>
                                      <p:to>
                                        <p:strVal val="hidden"/>
                                      </p:to>
                                    </p:set>
                                  </p:childTnLst>
                                </p:cTn>
                              </p:par>
                              <p:par>
                                <p:cTn id="203" presetID="10" presetClass="entr" presetSubtype="0" fill="hold" grpId="2" nodeType="withEffect">
                                  <p:stCondLst>
                                    <p:cond delay="1200"/>
                                  </p:stCondLst>
                                  <p:childTnLst>
                                    <p:set>
                                      <p:cBhvr>
                                        <p:cTn id="204" dur="1" fill="hold">
                                          <p:stCondLst>
                                            <p:cond delay="0"/>
                                          </p:stCondLst>
                                        </p:cTn>
                                        <p:tgtEl>
                                          <p:spTgt spid="150"/>
                                        </p:tgtEl>
                                        <p:attrNameLst>
                                          <p:attrName>style.visibility</p:attrName>
                                        </p:attrNameLst>
                                      </p:cBhvr>
                                      <p:to>
                                        <p:strVal val="visible"/>
                                      </p:to>
                                    </p:set>
                                    <p:animEffect transition="in" filter="fade">
                                      <p:cBhvr>
                                        <p:cTn id="205" dur="150"/>
                                        <p:tgtEl>
                                          <p:spTgt spid="150"/>
                                        </p:tgtEl>
                                      </p:cBhvr>
                                    </p:animEffect>
                                  </p:childTnLst>
                                </p:cTn>
                              </p:par>
                              <p:par>
                                <p:cTn id="206" presetID="42" presetClass="path" presetSubtype="0" accel="50000" decel="50000" fill="hold" grpId="0" nodeType="withEffect">
                                  <p:stCondLst>
                                    <p:cond delay="1200"/>
                                  </p:stCondLst>
                                  <p:childTnLst>
                                    <p:animMotion origin="layout" path="M 1.04167E-6 -2.59259E-6 L -0.00013 0.20139 " pathEditMode="relative" rAng="0" ptsTypes="AA">
                                      <p:cBhvr>
                                        <p:cTn id="207" dur="150" fill="hold"/>
                                        <p:tgtEl>
                                          <p:spTgt spid="146"/>
                                        </p:tgtEl>
                                        <p:attrNameLst>
                                          <p:attrName>ppt_x</p:attrName>
                                          <p:attrName>ppt_y</p:attrName>
                                        </p:attrNameLst>
                                      </p:cBhvr>
                                      <p:rCtr x="-13" y="10069"/>
                                    </p:animMotion>
                                  </p:childTnLst>
                                </p:cTn>
                              </p:par>
                              <p:par>
                                <p:cTn id="208" presetID="22" presetClass="entr" presetSubtype="4" fill="hold" grpId="3" nodeType="withEffect">
                                  <p:stCondLst>
                                    <p:cond delay="1250"/>
                                  </p:stCondLst>
                                  <p:childTnLst>
                                    <p:set>
                                      <p:cBhvr>
                                        <p:cTn id="209" dur="1" fill="hold">
                                          <p:stCondLst>
                                            <p:cond delay="0"/>
                                          </p:stCondLst>
                                        </p:cTn>
                                        <p:tgtEl>
                                          <p:spTgt spid="174"/>
                                        </p:tgtEl>
                                        <p:attrNameLst>
                                          <p:attrName>style.visibility</p:attrName>
                                        </p:attrNameLst>
                                      </p:cBhvr>
                                      <p:to>
                                        <p:strVal val="visible"/>
                                      </p:to>
                                    </p:set>
                                    <p:animEffect transition="in" filter="wipe(down)">
                                      <p:cBhvr>
                                        <p:cTn id="210" dur="150"/>
                                        <p:tgtEl>
                                          <p:spTgt spid="174"/>
                                        </p:tgtEl>
                                      </p:cBhvr>
                                    </p:animEffect>
                                  </p:childTnLst>
                                </p:cTn>
                              </p:par>
                              <p:par>
                                <p:cTn id="211" presetID="12" presetClass="entr" presetSubtype="8" fill="hold" grpId="0" nodeType="withEffect">
                                  <p:stCondLst>
                                    <p:cond delay="1300"/>
                                  </p:stCondLst>
                                  <p:childTnLst>
                                    <p:set>
                                      <p:cBhvr>
                                        <p:cTn id="212" dur="1" fill="hold">
                                          <p:stCondLst>
                                            <p:cond delay="0"/>
                                          </p:stCondLst>
                                        </p:cTn>
                                        <p:tgtEl>
                                          <p:spTgt spid="144"/>
                                        </p:tgtEl>
                                        <p:attrNameLst>
                                          <p:attrName>style.visibility</p:attrName>
                                        </p:attrNameLst>
                                      </p:cBhvr>
                                      <p:to>
                                        <p:strVal val="visible"/>
                                      </p:to>
                                    </p:set>
                                    <p:anim calcmode="lin" valueType="num">
                                      <p:cBhvr additive="base">
                                        <p:cTn id="213" dur="80"/>
                                        <p:tgtEl>
                                          <p:spTgt spid="144"/>
                                        </p:tgtEl>
                                        <p:attrNameLst>
                                          <p:attrName>ppt_x</p:attrName>
                                        </p:attrNameLst>
                                      </p:cBhvr>
                                      <p:tavLst>
                                        <p:tav tm="0">
                                          <p:val>
                                            <p:strVal val="#ppt_x-#ppt_w*1.125000"/>
                                          </p:val>
                                        </p:tav>
                                        <p:tav tm="100000">
                                          <p:val>
                                            <p:strVal val="#ppt_x"/>
                                          </p:val>
                                        </p:tav>
                                      </p:tavLst>
                                    </p:anim>
                                    <p:animEffect transition="in" filter="wipe(right)">
                                      <p:cBhvr>
                                        <p:cTn id="214" dur="80"/>
                                        <p:tgtEl>
                                          <p:spTgt spid="144"/>
                                        </p:tgtEl>
                                      </p:cBhvr>
                                    </p:animEffect>
                                  </p:childTnLst>
                                </p:cTn>
                              </p:par>
                              <p:par>
                                <p:cTn id="215" presetID="10" presetClass="exit" presetSubtype="0" fill="hold" grpId="4" nodeType="withEffect">
                                  <p:stCondLst>
                                    <p:cond delay="1300"/>
                                  </p:stCondLst>
                                  <p:childTnLst>
                                    <p:animEffect transition="out" filter="fade">
                                      <p:cBhvr>
                                        <p:cTn id="216" dur="150"/>
                                        <p:tgtEl>
                                          <p:spTgt spid="150"/>
                                        </p:tgtEl>
                                      </p:cBhvr>
                                    </p:animEffect>
                                    <p:set>
                                      <p:cBhvr>
                                        <p:cTn id="217" dur="1" fill="hold">
                                          <p:stCondLst>
                                            <p:cond delay="149"/>
                                          </p:stCondLst>
                                        </p:cTn>
                                        <p:tgtEl>
                                          <p:spTgt spid="150"/>
                                        </p:tgtEl>
                                        <p:attrNameLst>
                                          <p:attrName>style.visibility</p:attrName>
                                        </p:attrNameLst>
                                      </p:cBhvr>
                                      <p:to>
                                        <p:strVal val="hidden"/>
                                      </p:to>
                                    </p:set>
                                  </p:childTnLst>
                                </p:cTn>
                              </p:par>
                              <p:par>
                                <p:cTn id="218" presetID="10" presetClass="entr" presetSubtype="0" fill="hold" grpId="1" nodeType="withEffect">
                                  <p:stCondLst>
                                    <p:cond delay="1400"/>
                                  </p:stCondLst>
                                  <p:childTnLst>
                                    <p:set>
                                      <p:cBhvr>
                                        <p:cTn id="219" dur="1" fill="hold">
                                          <p:stCondLst>
                                            <p:cond delay="0"/>
                                          </p:stCondLst>
                                        </p:cTn>
                                        <p:tgtEl>
                                          <p:spTgt spid="148"/>
                                        </p:tgtEl>
                                        <p:attrNameLst>
                                          <p:attrName>style.visibility</p:attrName>
                                        </p:attrNameLst>
                                      </p:cBhvr>
                                      <p:to>
                                        <p:strVal val="visible"/>
                                      </p:to>
                                    </p:set>
                                    <p:animEffect transition="in" filter="fade">
                                      <p:cBhvr>
                                        <p:cTn id="220" dur="150"/>
                                        <p:tgtEl>
                                          <p:spTgt spid="148"/>
                                        </p:tgtEl>
                                      </p:cBhvr>
                                    </p:animEffect>
                                  </p:childTnLst>
                                </p:cTn>
                              </p:par>
                              <p:par>
                                <p:cTn id="221" presetID="0" presetClass="path" presetSubtype="0" accel="3226" decel="3226" fill="hold" grpId="0" nodeType="withEffect">
                                  <p:stCondLst>
                                    <p:cond delay="0"/>
                                  </p:stCondLst>
                                  <p:childTnLst>
                                    <p:animMotion origin="layout" path="M -0.00013 0.00046 L -0.05299 0.00046 L -0.02656 0.00046 L -0.07904 0.00046 L 0.01328 0.00046 " pathEditMode="relative" ptsTypes="AAAAA">
                                      <p:cBhvr>
                                        <p:cTn id="222" dur="1550" fill="hold"/>
                                        <p:tgtEl>
                                          <p:spTgt spid="124"/>
                                        </p:tgtEl>
                                        <p:attrNameLst>
                                          <p:attrName>ppt_x</p:attrName>
                                          <p:attrName>ppt_y</p:attrName>
                                        </p:attrNameLst>
                                      </p:cBhvr>
                                    </p:animMotion>
                                  </p:childTnLst>
                                </p:cTn>
                              </p:par>
                              <p:par>
                                <p:cTn id="223" presetID="0" presetClass="path" presetSubtype="0" accel="3226" decel="3226" fill="hold" grpId="0" nodeType="withEffect">
                                  <p:stCondLst>
                                    <p:cond delay="0"/>
                                  </p:stCondLst>
                                  <p:childTnLst>
                                    <p:animMotion origin="layout" path="M -1.25E-6 0.00047 L -0.06601 0.00047 L -0.0263 0.00047 L -0.10573 0.00047 L -0.03945 0.00047 L -0.06601 0.00047 " pathEditMode="relative" ptsTypes="AAAAAA">
                                      <p:cBhvr>
                                        <p:cTn id="224" dur="1550" fill="hold"/>
                                        <p:tgtEl>
                                          <p:spTgt spid="125"/>
                                        </p:tgtEl>
                                        <p:attrNameLst>
                                          <p:attrName>ppt_x</p:attrName>
                                          <p:attrName>ppt_y</p:attrName>
                                        </p:attrNameLst>
                                      </p:cBhvr>
                                    </p:animMotion>
                                  </p:childTnLst>
                                </p:cTn>
                              </p:par>
                              <p:par>
                                <p:cTn id="225" presetID="0" presetClass="path" presetSubtype="0" accel="3226" decel="3226" fill="hold" grpId="0" nodeType="withEffect">
                                  <p:stCondLst>
                                    <p:cond delay="0"/>
                                  </p:stCondLst>
                                  <p:childTnLst>
                                    <p:animMotion origin="layout" path="M 3.125E-6 0.00046 L -0.02657 0.00046 L 0.0401 0.00046 L 0.01341 0.00046 L 0.05299 0.00046 L -0.01328 0.00046 " pathEditMode="relative" ptsTypes="AAAAAA">
                                      <p:cBhvr>
                                        <p:cTn id="226" dur="1550" fill="hold"/>
                                        <p:tgtEl>
                                          <p:spTgt spid="111"/>
                                        </p:tgtEl>
                                        <p:attrNameLst>
                                          <p:attrName>ppt_x</p:attrName>
                                          <p:attrName>ppt_y</p:attrName>
                                        </p:attrNameLst>
                                      </p:cBhvr>
                                    </p:animMotion>
                                  </p:childTnLst>
                                </p:cTn>
                              </p:par>
                              <p:par>
                                <p:cTn id="227" presetID="0" presetClass="path" presetSubtype="0" accel="3226" decel="3226" fill="hold" grpId="0" nodeType="withEffect">
                                  <p:stCondLst>
                                    <p:cond delay="0"/>
                                  </p:stCondLst>
                                  <p:childTnLst>
                                    <p:animMotion origin="layout" path="M 5E-6 0.00092 L 0.01355 0.00092 L -0.02578 0.00092 L 0.03985 0.00092 L 0.0668 0.00092 L 0.05313 0.00092 " pathEditMode="relative" ptsTypes="AAAAAA">
                                      <p:cBhvr>
                                        <p:cTn id="228" dur="1550" fill="hold"/>
                                        <p:tgtEl>
                                          <p:spTgt spid="98"/>
                                        </p:tgtEl>
                                        <p:attrNameLst>
                                          <p:attrName>ppt_x</p:attrName>
                                          <p:attrName>ppt_y</p:attrName>
                                        </p:attrNameLst>
                                      </p:cBhvr>
                                    </p:animMotion>
                                  </p:childTnLst>
                                </p:cTn>
                              </p:par>
                              <p:par>
                                <p:cTn id="229" presetID="0" presetClass="path" presetSubtype="0" accel="3226" decel="3226" fill="hold" grpId="0" nodeType="withEffect">
                                  <p:stCondLst>
                                    <p:cond delay="0"/>
                                  </p:stCondLst>
                                  <p:childTnLst>
                                    <p:animMotion origin="layout" path="M -0.00013 0.00047 L 0.0263 0.00047 L -0.01289 0.00047 L 0.03997 0.00047 L -0.05274 0.00047 L -0.02682 0.00047 " pathEditMode="relative" ptsTypes="AAAAAA">
                                      <p:cBhvr>
                                        <p:cTn id="230" dur="1550" fill="hold"/>
                                        <p:tgtEl>
                                          <p:spTgt spid="120"/>
                                        </p:tgtEl>
                                        <p:attrNameLst>
                                          <p:attrName>ppt_x</p:attrName>
                                          <p:attrName>ppt_y</p:attrName>
                                        </p:attrNameLst>
                                      </p:cBhvr>
                                    </p:animMotion>
                                  </p:childTnLst>
                                </p:cTn>
                              </p:par>
                            </p:childTnLst>
                          </p:cTn>
                        </p:par>
                        <p:par>
                          <p:cTn id="231" fill="hold">
                            <p:stCondLst>
                              <p:cond delay="1550"/>
                            </p:stCondLst>
                            <p:childTnLst>
                              <p:par>
                                <p:cTn id="232" presetID="1" presetClass="emph" presetSubtype="2" fill="hold" nodeType="afterEffect">
                                  <p:stCondLst>
                                    <p:cond delay="500"/>
                                  </p:stCondLst>
                                  <p:childTnLst>
                                    <p:animClr clrSpc="rgb" dir="cw">
                                      <p:cBhvr>
                                        <p:cTn id="233" dur="500" fill="hold"/>
                                        <p:tgtEl>
                                          <p:spTgt spid="139"/>
                                        </p:tgtEl>
                                        <p:attrNameLst>
                                          <p:attrName>fillcolor</p:attrName>
                                        </p:attrNameLst>
                                      </p:cBhvr>
                                      <p:to>
                                        <a:srgbClr val="50E6FF"/>
                                      </p:to>
                                    </p:animClr>
                                    <p:set>
                                      <p:cBhvr>
                                        <p:cTn id="234" dur="500" fill="hold"/>
                                        <p:tgtEl>
                                          <p:spTgt spid="139"/>
                                        </p:tgtEl>
                                        <p:attrNameLst>
                                          <p:attrName>fill.type</p:attrName>
                                        </p:attrNameLst>
                                      </p:cBhvr>
                                      <p:to>
                                        <p:strVal val="solid"/>
                                      </p:to>
                                    </p:set>
                                    <p:set>
                                      <p:cBhvr>
                                        <p:cTn id="235" dur="500" fill="hold"/>
                                        <p:tgtEl>
                                          <p:spTgt spid="139"/>
                                        </p:tgtEl>
                                        <p:attrNameLst>
                                          <p:attrName>fill.on</p:attrName>
                                        </p:attrNameLst>
                                      </p:cBhvr>
                                      <p:to>
                                        <p:strVal val="true"/>
                                      </p:to>
                                    </p:set>
                                  </p:childTnLst>
                                </p:cTn>
                              </p:par>
                              <p:par>
                                <p:cTn id="236" presetID="3" presetClass="emph" presetSubtype="2" fill="hold" grpId="2" nodeType="withEffect">
                                  <p:stCondLst>
                                    <p:cond delay="500"/>
                                  </p:stCondLst>
                                  <p:childTnLst>
                                    <p:animClr clrSpc="rgb" dir="cw">
                                      <p:cBhvr override="childStyle">
                                        <p:cTn id="237" dur="500" fill="hold"/>
                                        <p:tgtEl>
                                          <p:spTgt spid="139"/>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6" grpId="1" animBg="1"/>
      <p:bldP spid="136" grpId="2" animBg="1"/>
      <p:bldP spid="147" grpId="0" animBg="1"/>
      <p:bldP spid="147" grpId="1" animBg="1"/>
      <p:bldP spid="147" grpId="2" animBg="1"/>
      <p:bldP spid="147" grpId="3" animBg="1"/>
      <p:bldP spid="147" grpId="4" animBg="1"/>
      <p:bldP spid="147" grpId="5" animBg="1"/>
      <p:bldP spid="148" grpId="0" animBg="1"/>
      <p:bldP spid="148" grpId="1" animBg="1"/>
      <p:bldP spid="148" grpId="2" animBg="1"/>
      <p:bldP spid="148" grpId="3" animBg="1"/>
      <p:bldP spid="148" grpId="4" animBg="1"/>
      <p:bldP spid="149" grpId="0" animBg="1"/>
      <p:bldP spid="149" grpId="1" animBg="1"/>
      <p:bldP spid="149" grpId="2" animBg="1"/>
      <p:bldP spid="149" grpId="3" animBg="1"/>
      <p:bldP spid="149" grpId="4" animBg="1"/>
      <p:bldP spid="149" grpId="5" animBg="1"/>
      <p:bldP spid="150" grpId="0" animBg="1"/>
      <p:bldP spid="150" grpId="1" animBg="1"/>
      <p:bldP spid="150" grpId="2" animBg="1"/>
      <p:bldP spid="150" grpId="3" animBg="1"/>
      <p:bldP spid="150" grpId="4" animBg="1"/>
      <p:bldP spid="150" grpId="5" animBg="1"/>
      <p:bldP spid="80" grpId="0" animBg="1"/>
      <p:bldP spid="90" grpId="0" animBg="1"/>
      <p:bldP spid="90" grpId="1" animBg="1"/>
      <p:bldP spid="91" grpId="0" animBg="1"/>
      <p:bldP spid="91" grpId="1" animBg="1"/>
      <p:bldP spid="123" grpId="0" animBg="1"/>
      <p:bldP spid="123" grpId="1" animBg="1"/>
      <p:bldP spid="137" grpId="0" animBg="1"/>
      <p:bldP spid="137" grpId="1" animBg="1"/>
      <p:bldP spid="138" grpId="0" animBg="1"/>
      <p:bldP spid="138" grpId="1" animBg="1"/>
      <p:bldP spid="139" grpId="0" animBg="1"/>
      <p:bldP spid="139" grpId="1" animBg="1"/>
      <p:bldP spid="139" grpId="2"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5" grpId="0" animBg="1"/>
      <p:bldP spid="145" grpId="1" animBg="1"/>
      <p:bldP spid="146" grpId="0" animBg="1"/>
      <p:bldP spid="146" grpId="1" animBg="1"/>
      <p:bldP spid="98" grpId="0" animBg="1"/>
      <p:bldP spid="111" grpId="0" animBg="1"/>
      <p:bldP spid="124" grpId="0" animBg="1"/>
      <p:bldP spid="125" grpId="0" animBg="1"/>
      <p:bldP spid="164" grpId="0" animBg="1"/>
      <p:bldP spid="164" grpId="1" animBg="1"/>
      <p:bldP spid="164" grpId="2" animBg="1"/>
      <p:bldP spid="164" grpId="3" animBg="1"/>
      <p:bldP spid="164" grpId="4" animBg="1"/>
      <p:bldP spid="171" grpId="0" animBg="1"/>
      <p:bldP spid="171" grpId="1" animBg="1"/>
      <p:bldP spid="171" grpId="2" animBg="1"/>
      <p:bldP spid="173" grpId="0" animBg="1"/>
      <p:bldP spid="173" grpId="1" animBg="1"/>
      <p:bldP spid="173" grpId="2" animBg="1"/>
      <p:bldP spid="173" grpId="3" animBg="1"/>
      <p:bldP spid="173" grpId="4" animBg="1"/>
      <p:bldP spid="174" grpId="0" animBg="1"/>
      <p:bldP spid="174" grpId="1" animBg="1"/>
      <p:bldP spid="174" grpId="2" animBg="1"/>
      <p:bldP spid="174" grpId="3" animBg="1"/>
      <p:bldP spid="175" grpId="0" animBg="1"/>
      <p:bldP spid="175" grpId="1" animBg="1"/>
      <p:bldP spid="175" grpId="2" animBg="1"/>
      <p:bldP spid="1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4" y="2534625"/>
            <a:ext cx="10796539" cy="997196"/>
          </a:xfrm>
        </p:spPr>
        <p:txBody>
          <a:bodyPr/>
          <a:lstStyle/>
          <a:p>
            <a:r>
              <a:rPr lang="en-US" dirty="0">
                <a:cs typeface="Segoe UI"/>
              </a:rPr>
              <a:t>Demo – The traditional and “manual” ML approach</a:t>
            </a:r>
            <a:br>
              <a:rPr lang="en-US" dirty="0"/>
            </a:br>
            <a:r>
              <a:rPr lang="en-US" i="1" dirty="0"/>
              <a:t>Safe Driver Prediction model</a:t>
            </a:r>
          </a:p>
        </p:txBody>
      </p:sp>
      <p:sp>
        <p:nvSpPr>
          <p:cNvPr id="4" name="Text Placeholder 3"/>
          <p:cNvSpPr>
            <a:spLocks noGrp="1"/>
          </p:cNvSpPr>
          <p:nvPr>
            <p:ph type="body" sz="quarter" idx="12"/>
          </p:nvPr>
        </p:nvSpPr>
        <p:spPr>
          <a:xfrm>
            <a:off x="585214" y="3769821"/>
            <a:ext cx="11060686" cy="1606594"/>
          </a:xfrm>
        </p:spPr>
        <p:txBody>
          <a:bodyPr/>
          <a:lstStyle/>
          <a:p>
            <a:r>
              <a:rPr lang="en-US" dirty="0"/>
              <a:t>Example: LGBM model notebook, Python code, still NO Azure AutoML</a:t>
            </a:r>
          </a:p>
          <a:p>
            <a:pPr lvl="2"/>
            <a:endParaRPr lang="en-US" sz="1200" dirty="0">
              <a:solidFill>
                <a:schemeClr val="tx1"/>
              </a:solidFill>
              <a:hlinkClick r:id="rId3">
                <a:extLst>
                  <a:ext uri="{A12FA001-AC4F-418D-AE19-62706E023703}">
                    <ahyp:hlinkClr xmlns:ahyp="http://schemas.microsoft.com/office/drawing/2018/hyperlinkcolor" val="tx"/>
                  </a:ext>
                </a:extLst>
              </a:hlinkClick>
            </a:endParaRPr>
          </a:p>
          <a:p>
            <a:r>
              <a:rPr lang="en-US" sz="1200" dirty="0">
                <a:solidFill>
                  <a:schemeClr val="tx1"/>
                </a:solidFill>
                <a:hlinkClick r:id="rId3">
                  <a:extLst>
                    <a:ext uri="{A12FA001-AC4F-418D-AE19-62706E023703}">
                      <ahyp:hlinkClr xmlns:ahyp="http://schemas.microsoft.com/office/drawing/2018/hyperlinkcolor" val="tx"/>
                    </a:ext>
                  </a:extLst>
                </a:hlinkClick>
              </a:rPr>
              <a:t>https://github.com/CESARDELATORRE/Easy-AutoML-MLOps/blob/master/notebooks/1-plain-lgbm-scikit-learn/plain-lgbm-scikit-learn-safe-driver-classifier.ipynb</a:t>
            </a:r>
            <a:r>
              <a:rPr lang="en-US" sz="1200" dirty="0">
                <a:solidFill>
                  <a:schemeClr val="tx1"/>
                </a:solidFill>
              </a:rPr>
              <a:t> </a:t>
            </a:r>
          </a:p>
          <a:p>
            <a:endParaRPr lang="en-US" dirty="0"/>
          </a:p>
          <a:p>
            <a:endParaRPr lang="en-US" dirty="0"/>
          </a:p>
          <a:p>
            <a:r>
              <a:rPr lang="en-US" dirty="0"/>
              <a:t>Related workshop with challenges for you to implement in notebooks:</a:t>
            </a:r>
          </a:p>
          <a:p>
            <a:r>
              <a:rPr lang="en-US" sz="1200" dirty="0">
                <a:solidFill>
                  <a:schemeClr val="tx1"/>
                </a:solidFill>
                <a:hlinkClick r:id="rId4">
                  <a:extLst>
                    <a:ext uri="{A12FA001-AC4F-418D-AE19-62706E023703}">
                      <ahyp:hlinkClr xmlns:ahyp="http://schemas.microsoft.com/office/drawing/2018/hyperlinkcolor" val="tx"/>
                    </a:ext>
                  </a:extLst>
                </a:hlinkClick>
              </a:rPr>
              <a:t>https://github.com/Azure-Samples/AzureMLWorkshop</a:t>
            </a:r>
            <a:endParaRPr lang="en-US" sz="1200" dirty="0">
              <a:solidFill>
                <a:schemeClr val="tx1"/>
              </a:solidFill>
            </a:endParaRPr>
          </a:p>
        </p:txBody>
      </p:sp>
      <p:sp>
        <p:nvSpPr>
          <p:cNvPr id="2" name="Rectangle 1">
            <a:extLst>
              <a:ext uri="{FF2B5EF4-FFF2-40B4-BE49-F238E27FC236}">
                <a16:creationId xmlns:a16="http://schemas.microsoft.com/office/drawing/2014/main" id="{9EE09633-0F49-4A5D-B928-D80130C3E670}"/>
              </a:ext>
            </a:extLst>
          </p:cNvPr>
          <p:cNvSpPr/>
          <p:nvPr/>
        </p:nvSpPr>
        <p:spPr>
          <a:xfrm>
            <a:off x="856779" y="6127493"/>
            <a:ext cx="3443956" cy="276999"/>
          </a:xfrm>
          <a:prstGeom prst="rect">
            <a:avLst/>
          </a:prstGeom>
        </p:spPr>
        <p:txBody>
          <a:bodyPr wrap="none">
            <a:spAutoFit/>
          </a:bodyPr>
          <a:lstStyle/>
          <a:p>
            <a:pPr marL="171450" indent="-171450">
              <a:buFont typeface="Arial" panose="020B0604020202020204" pitchFamily="34" charset="0"/>
              <a:buChar char="•"/>
            </a:pPr>
            <a:r>
              <a:rPr lang="en-US" sz="1200" dirty="0">
                <a:hlinkClick r:id="rId5">
                  <a:extLst>
                    <a:ext uri="{A12FA001-AC4F-418D-AE19-62706E023703}">
                      <ahyp:hlinkClr xmlns:ahyp="http://schemas.microsoft.com/office/drawing/2018/hyperlinkcolor" val="tx"/>
                    </a:ext>
                  </a:extLst>
                </a:hlinkClick>
              </a:rPr>
              <a:t>List of supported algorithms in Azure AutoML</a:t>
            </a:r>
            <a:endParaRPr lang="en-US" sz="1200" dirty="0"/>
          </a:p>
        </p:txBody>
      </p:sp>
    </p:spTree>
    <p:extLst>
      <p:ext uri="{BB962C8B-B14F-4D97-AF65-F5344CB8AC3E}">
        <p14:creationId xmlns:p14="http://schemas.microsoft.com/office/powerpoint/2010/main" val="132173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75DA8-BCAA-4998-9FB1-D6D7862A3040}"/>
              </a:ext>
            </a:extLst>
          </p:cNvPr>
          <p:cNvSpPr>
            <a:spLocks noGrp="1"/>
          </p:cNvSpPr>
          <p:nvPr>
            <p:ph type="title"/>
          </p:nvPr>
        </p:nvSpPr>
        <p:spPr>
          <a:xfrm>
            <a:off x="1921164" y="2708741"/>
            <a:ext cx="8349672" cy="1625188"/>
          </a:xfrm>
        </p:spPr>
        <p:txBody>
          <a:bodyPr/>
          <a:lstStyle/>
          <a:p>
            <a:pPr algn="ctr"/>
            <a:r>
              <a:rPr lang="en-US" sz="5867"/>
              <a:t>What if we can simplify machine learning?</a:t>
            </a:r>
          </a:p>
        </p:txBody>
      </p:sp>
    </p:spTree>
    <p:extLst>
      <p:ext uri="{BB962C8B-B14F-4D97-AF65-F5344CB8AC3E}">
        <p14:creationId xmlns:p14="http://schemas.microsoft.com/office/powerpoint/2010/main" val="188948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FDA00C-10FC-497A-8214-781EE146BC84}"/>
              </a:ext>
            </a:extLst>
          </p:cNvPr>
          <p:cNvSpPr>
            <a:spLocks noGrp="1"/>
          </p:cNvSpPr>
          <p:nvPr>
            <p:ph type="title"/>
          </p:nvPr>
        </p:nvSpPr>
        <p:spPr>
          <a:xfrm>
            <a:off x="510000" y="503819"/>
            <a:ext cx="11306469" cy="405560"/>
          </a:xfrm>
        </p:spPr>
        <p:txBody>
          <a:bodyPr/>
          <a:lstStyle/>
          <a:p>
            <a:r>
              <a:rPr lang="en-ZA" sz="3700">
                <a:cs typeface="Segoe UI"/>
              </a:rPr>
              <a:t>Automated ML &amp; Hyperparameter tuning Mission</a:t>
            </a:r>
            <a:endParaRPr lang="en-US" sz="3700">
              <a:cs typeface="Segoe UI"/>
            </a:endParaRPr>
          </a:p>
        </p:txBody>
      </p:sp>
      <p:sp>
        <p:nvSpPr>
          <p:cNvPr id="4" name="Text Placeholder 3">
            <a:extLst>
              <a:ext uri="{FF2B5EF4-FFF2-40B4-BE49-F238E27FC236}">
                <a16:creationId xmlns:a16="http://schemas.microsoft.com/office/drawing/2014/main" id="{5E81F9EC-5923-4E46-A504-19D06CA0DB4D}"/>
              </a:ext>
            </a:extLst>
          </p:cNvPr>
          <p:cNvSpPr>
            <a:spLocks noGrp="1"/>
          </p:cNvSpPr>
          <p:nvPr>
            <p:ph type="body" sz="quarter" idx="11"/>
          </p:nvPr>
        </p:nvSpPr>
        <p:spPr>
          <a:xfrm>
            <a:off x="4718544" y="3716065"/>
            <a:ext cx="3307402" cy="257749"/>
          </a:xfrm>
        </p:spPr>
        <p:txBody>
          <a:bodyPr/>
          <a:lstStyle/>
          <a:p>
            <a:r>
              <a:rPr lang="en-US" sz="1800"/>
              <a:t>Democratize AI</a:t>
            </a:r>
          </a:p>
        </p:txBody>
      </p:sp>
      <p:sp>
        <p:nvSpPr>
          <p:cNvPr id="5" name="Text Placeholder 4">
            <a:extLst>
              <a:ext uri="{FF2B5EF4-FFF2-40B4-BE49-F238E27FC236}">
                <a16:creationId xmlns:a16="http://schemas.microsoft.com/office/drawing/2014/main" id="{FC6206CA-1074-4F41-B560-CE4BF14C3D08}"/>
              </a:ext>
            </a:extLst>
          </p:cNvPr>
          <p:cNvSpPr>
            <a:spLocks noGrp="1"/>
          </p:cNvSpPr>
          <p:nvPr>
            <p:ph type="body" sz="quarter" idx="13"/>
          </p:nvPr>
        </p:nvSpPr>
        <p:spPr>
          <a:xfrm>
            <a:off x="8268316" y="3716065"/>
            <a:ext cx="3618381" cy="230832"/>
          </a:xfrm>
        </p:spPr>
        <p:txBody>
          <a:bodyPr/>
          <a:lstStyle/>
          <a:p>
            <a:r>
              <a:rPr lang="en-US" sz="1800"/>
              <a:t>Scale AI</a:t>
            </a:r>
          </a:p>
        </p:txBody>
      </p:sp>
      <p:sp>
        <p:nvSpPr>
          <p:cNvPr id="8" name="Text Placeholder 7">
            <a:extLst>
              <a:ext uri="{FF2B5EF4-FFF2-40B4-BE49-F238E27FC236}">
                <a16:creationId xmlns:a16="http://schemas.microsoft.com/office/drawing/2014/main" id="{A038194C-8834-4659-BFDC-D48837081614}"/>
              </a:ext>
            </a:extLst>
          </p:cNvPr>
          <p:cNvSpPr>
            <a:spLocks noGrp="1"/>
          </p:cNvSpPr>
          <p:nvPr>
            <p:ph type="body" sz="quarter" idx="20"/>
          </p:nvPr>
        </p:nvSpPr>
        <p:spPr>
          <a:xfrm>
            <a:off x="710683" y="3716066"/>
            <a:ext cx="3618381" cy="230832"/>
          </a:xfrm>
        </p:spPr>
        <p:txBody>
          <a:bodyPr/>
          <a:lstStyle/>
          <a:p>
            <a:r>
              <a:rPr lang="en-US" sz="1800"/>
              <a:t>Accelerate AI</a:t>
            </a:r>
          </a:p>
        </p:txBody>
      </p:sp>
      <p:sp>
        <p:nvSpPr>
          <p:cNvPr id="2" name="Rectangle 1">
            <a:extLst>
              <a:ext uri="{FF2B5EF4-FFF2-40B4-BE49-F238E27FC236}">
                <a16:creationId xmlns:a16="http://schemas.microsoft.com/office/drawing/2014/main" id="{B84150C8-DB9B-4BF0-A072-E648AF6934E3}"/>
              </a:ext>
            </a:extLst>
          </p:cNvPr>
          <p:cNvSpPr/>
          <p:nvPr/>
        </p:nvSpPr>
        <p:spPr>
          <a:xfrm>
            <a:off x="442765" y="999607"/>
            <a:ext cx="1106921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Enable automated building of machine learning with the goal of accelerating, democratizing and scaling AI</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 Placeholder 8">
            <a:extLst>
              <a:ext uri="{FF2B5EF4-FFF2-40B4-BE49-F238E27FC236}">
                <a16:creationId xmlns:a16="http://schemas.microsoft.com/office/drawing/2014/main" id="{5C750B00-095C-4F43-8CB6-58DBF854716C}"/>
              </a:ext>
            </a:extLst>
          </p:cNvPr>
          <p:cNvSpPr txBox="1">
            <a:spLocks/>
          </p:cNvSpPr>
          <p:nvPr/>
        </p:nvSpPr>
        <p:spPr>
          <a:xfrm>
            <a:off x="4624386" y="3998675"/>
            <a:ext cx="3519697" cy="738664"/>
          </a:xfrm>
          <a:prstGeom prst="rect">
            <a:avLst/>
          </a:prstGeom>
        </p:spPr>
        <p:txBody>
          <a:bodyPr wrap="square">
            <a:spAutoFit/>
          </a:bodyPr>
          <a:lstStyle>
            <a:defPPr>
              <a:defRPr lang="en-US"/>
            </a:defPPr>
            <a:lvl1pPr lvl="0">
              <a:defRPr>
                <a:latin typeface="Segoe UI" panose="020B0502040204020203" pitchFamily="34" charset="0"/>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Enable developers and any data science practitioner to rapidly get started building Machine Learning based solutions</a:t>
            </a:r>
          </a:p>
        </p:txBody>
      </p:sp>
      <p:sp>
        <p:nvSpPr>
          <p:cNvPr id="12" name="Text Placeholder 8">
            <a:extLst>
              <a:ext uri="{FF2B5EF4-FFF2-40B4-BE49-F238E27FC236}">
                <a16:creationId xmlns:a16="http://schemas.microsoft.com/office/drawing/2014/main" id="{1D26F347-C21C-4D24-A78E-C37DE7C1C46B}"/>
              </a:ext>
            </a:extLst>
          </p:cNvPr>
          <p:cNvSpPr txBox="1">
            <a:spLocks/>
          </p:cNvSpPr>
          <p:nvPr/>
        </p:nvSpPr>
        <p:spPr>
          <a:xfrm>
            <a:off x="601423" y="3973815"/>
            <a:ext cx="3519697" cy="738664"/>
          </a:xfrm>
          <a:prstGeom prst="rect">
            <a:avLst/>
          </a:prstGeom>
        </p:spPr>
        <p:txBody>
          <a:bodyPr wrap="square">
            <a:spAutoFit/>
          </a:bodyPr>
          <a:lstStyle>
            <a:defPPr>
              <a:defRPr lang="en-US"/>
            </a:defPPr>
            <a:lvl1pPr lvl="0">
              <a:defRPr>
                <a:latin typeface="Segoe UI" panose="020B0502040204020203" pitchFamily="34" charset="0"/>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Improve Productivity for Data Scientists, Citizen Data Scientists, App Developers &amp; Analysts </a:t>
            </a:r>
          </a:p>
        </p:txBody>
      </p:sp>
      <p:sp>
        <p:nvSpPr>
          <p:cNvPr id="6" name="Rectangle 5">
            <a:extLst>
              <a:ext uri="{FF2B5EF4-FFF2-40B4-BE49-F238E27FC236}">
                <a16:creationId xmlns:a16="http://schemas.microsoft.com/office/drawing/2014/main" id="{87C65FB8-6542-4F46-B0BF-29CF3C87B662}"/>
              </a:ext>
            </a:extLst>
          </p:cNvPr>
          <p:cNvSpPr/>
          <p:nvPr/>
        </p:nvSpPr>
        <p:spPr>
          <a:xfrm>
            <a:off x="8268316" y="3998675"/>
            <a:ext cx="3723289" cy="674031"/>
          </a:xfrm>
          <a:prstGeom prst="rect">
            <a:avLst/>
          </a:prstGeom>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Build AI solutions at scale in the cloud out when using large data and multiple model training jobs, in an automated fashion</a:t>
            </a:r>
          </a:p>
        </p:txBody>
      </p:sp>
      <p:pic>
        <p:nvPicPr>
          <p:cNvPr id="1028" name="Picture 4" descr="Image result for Accelerate icon">
            <a:extLst>
              <a:ext uri="{FF2B5EF4-FFF2-40B4-BE49-F238E27FC236}">
                <a16:creationId xmlns:a16="http://schemas.microsoft.com/office/drawing/2014/main" id="{26F08732-E154-41A7-9DD5-425F14C3AE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2134" y="2561606"/>
            <a:ext cx="864081" cy="8640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Democratize icon">
            <a:extLst>
              <a:ext uri="{FF2B5EF4-FFF2-40B4-BE49-F238E27FC236}">
                <a16:creationId xmlns:a16="http://schemas.microsoft.com/office/drawing/2014/main" id="{E9622ADA-46E5-4357-81C6-359C588C5975}"/>
              </a:ext>
            </a:extLst>
          </p:cNvPr>
          <p:cNvPicPr>
            <a:picLocks noChangeAspect="1" noChangeArrowheads="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5663959" y="2561605"/>
            <a:ext cx="864081" cy="86408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cloud icon">
            <a:extLst>
              <a:ext uri="{FF2B5EF4-FFF2-40B4-BE49-F238E27FC236}">
                <a16:creationId xmlns:a16="http://schemas.microsoft.com/office/drawing/2014/main" id="{597E777E-B980-4879-824E-DA9CAA9DA2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41390" y="2608469"/>
            <a:ext cx="1072231" cy="909545"/>
          </a:xfrm>
          <a:prstGeom prst="rect">
            <a:avLst/>
          </a:prstGeom>
          <a:noFill/>
          <a:extLst>
            <a:ext uri="{909E8E84-426E-40DD-AFC4-6F175D3DCCD1}">
              <a14:hiddenFill xmlns:a14="http://schemas.microsoft.com/office/drawing/2010/main">
                <a:solidFill>
                  <a:srgbClr val="FFFFFF"/>
                </a:solidFill>
              </a14:hiddenFill>
            </a:ext>
          </a:extLst>
        </p:spPr>
      </p:pic>
      <p:sp>
        <p:nvSpPr>
          <p:cNvPr id="16" name="Arrow: Up 15">
            <a:extLst>
              <a:ext uri="{FF2B5EF4-FFF2-40B4-BE49-F238E27FC236}">
                <a16:creationId xmlns:a16="http://schemas.microsoft.com/office/drawing/2014/main" id="{A83C1A3D-265D-4BA1-87C8-C0DA3B740548}"/>
              </a:ext>
            </a:extLst>
          </p:cNvPr>
          <p:cNvSpPr/>
          <p:nvPr/>
        </p:nvSpPr>
        <p:spPr bwMode="auto">
          <a:xfrm>
            <a:off x="9901324" y="3052252"/>
            <a:ext cx="352361" cy="491429"/>
          </a:xfrm>
          <a:prstGeom prst="up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57874268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2967A4E3-CD8A-4696-A990-3396C832B521}"/>
              </a:ext>
            </a:extLst>
          </p:cNvPr>
          <p:cNvSpPr>
            <a:spLocks noGrp="1"/>
          </p:cNvSpPr>
          <p:nvPr>
            <p:ph type="title"/>
          </p:nvPr>
        </p:nvSpPr>
        <p:spPr>
          <a:xfrm>
            <a:off x="476666" y="336046"/>
            <a:ext cx="11336039" cy="758022"/>
          </a:xfrm>
        </p:spPr>
        <p:txBody>
          <a:bodyPr/>
          <a:lstStyle/>
          <a:p>
            <a:r>
              <a:rPr lang="en-US" sz="3700" dirty="0">
                <a:latin typeface="+mn-lt"/>
                <a:cs typeface="Segoe UI"/>
              </a:rPr>
              <a:t>What is </a:t>
            </a:r>
            <a:r>
              <a:rPr lang="en-US" sz="3700" b="1" dirty="0">
                <a:latin typeface="+mn-lt"/>
                <a:cs typeface="Segoe UI"/>
              </a:rPr>
              <a:t>Automated</a:t>
            </a:r>
            <a:r>
              <a:rPr lang="en-US" sz="3700" dirty="0">
                <a:latin typeface="+mn-lt"/>
                <a:cs typeface="Segoe UI"/>
              </a:rPr>
              <a:t> Machine Learning?</a:t>
            </a:r>
          </a:p>
        </p:txBody>
      </p:sp>
      <p:sp>
        <p:nvSpPr>
          <p:cNvPr id="21" name="Footer Placeholder 20">
            <a:extLst>
              <a:ext uri="{FF2B5EF4-FFF2-40B4-BE49-F238E27FC236}">
                <a16:creationId xmlns:a16="http://schemas.microsoft.com/office/drawing/2014/main" id="{ED30B0C8-B9A2-48D4-A481-44EA97198F17}"/>
              </a:ext>
            </a:extLst>
          </p:cNvPr>
          <p:cNvSpPr>
            <a:spLocks noGrp="1"/>
          </p:cNvSpPr>
          <p:nvPr>
            <p:ph type="ftr" sz="quarter" idx="4294967295"/>
          </p:nvPr>
        </p:nvSpPr>
        <p:spPr>
          <a:xfrm>
            <a:off x="604838" y="6450013"/>
            <a:ext cx="11587162" cy="11906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grpSp>
        <p:nvGrpSpPr>
          <p:cNvPr id="29" name="Group 28">
            <a:extLst>
              <a:ext uri="{FF2B5EF4-FFF2-40B4-BE49-F238E27FC236}">
                <a16:creationId xmlns:a16="http://schemas.microsoft.com/office/drawing/2014/main" id="{E6957B13-B7DF-435A-B781-83037B90E2C8}"/>
              </a:ext>
            </a:extLst>
          </p:cNvPr>
          <p:cNvGrpSpPr/>
          <p:nvPr/>
        </p:nvGrpSpPr>
        <p:grpSpPr>
          <a:xfrm>
            <a:off x="1070786" y="4364946"/>
            <a:ext cx="343394" cy="339766"/>
            <a:chOff x="-886118" y="9001478"/>
            <a:chExt cx="505572" cy="500232"/>
          </a:xfrm>
        </p:grpSpPr>
        <p:sp>
          <p:nvSpPr>
            <p:cNvPr id="30" name="Freeform: Shape 29">
              <a:extLst>
                <a:ext uri="{FF2B5EF4-FFF2-40B4-BE49-F238E27FC236}">
                  <a16:creationId xmlns:a16="http://schemas.microsoft.com/office/drawing/2014/main" id="{34575CD9-08A7-428A-AE61-A8394BC542DE}"/>
                </a:ext>
              </a:extLst>
            </p:cNvPr>
            <p:cNvSpPr/>
            <p:nvPr/>
          </p:nvSpPr>
          <p:spPr>
            <a:xfrm>
              <a:off x="-641361" y="9121177"/>
              <a:ext cx="89327" cy="250116"/>
            </a:xfrm>
            <a:custGeom>
              <a:avLst/>
              <a:gdLst>
                <a:gd name="connsiteX0" fmla="*/ 56197 w 47625"/>
                <a:gd name="connsiteY0" fmla="*/ 137160 h 133350"/>
                <a:gd name="connsiteX1" fmla="*/ 0 w 47625"/>
                <a:gd name="connsiteY1" fmla="*/ 81915 h 133350"/>
                <a:gd name="connsiteX2" fmla="*/ 0 w 47625"/>
                <a:gd name="connsiteY2" fmla="*/ 0 h 133350"/>
              </a:gdLst>
              <a:ahLst/>
              <a:cxnLst>
                <a:cxn ang="0">
                  <a:pos x="connsiteX0" y="connsiteY0"/>
                </a:cxn>
                <a:cxn ang="0">
                  <a:pos x="connsiteX1" y="connsiteY1"/>
                </a:cxn>
                <a:cxn ang="0">
                  <a:pos x="connsiteX2" y="connsiteY2"/>
                </a:cxn>
              </a:cxnLst>
              <a:rect l="l" t="t" r="r" b="b"/>
              <a:pathLst>
                <a:path w="47625" h="133350">
                  <a:moveTo>
                    <a:pt x="56197" y="137160"/>
                  </a:moveTo>
                  <a:cubicBezTo>
                    <a:pt x="0" y="81915"/>
                    <a:pt x="0" y="81915"/>
                    <a:pt x="0" y="81915"/>
                  </a:cubicBezTo>
                  <a:cubicBezTo>
                    <a:pt x="0" y="0"/>
                    <a:pt x="0" y="0"/>
                    <a:pt x="0" y="0"/>
                  </a:cubicBezTo>
                </a:path>
              </a:pathLst>
            </a:custGeom>
            <a:noFill/>
            <a:ln w="254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3894776E-A35F-476F-8EA3-C66504AAEF18}"/>
                </a:ext>
              </a:extLst>
            </p:cNvPr>
            <p:cNvSpPr/>
            <p:nvPr/>
          </p:nvSpPr>
          <p:spPr>
            <a:xfrm>
              <a:off x="-487739" y="9064047"/>
              <a:ext cx="107193" cy="107193"/>
            </a:xfrm>
            <a:custGeom>
              <a:avLst/>
              <a:gdLst>
                <a:gd name="connsiteX0" fmla="*/ 0 w 57150"/>
                <a:gd name="connsiteY0" fmla="*/ 63818 h 57150"/>
                <a:gd name="connsiteX1" fmla="*/ 65723 w 57150"/>
                <a:gd name="connsiteY1" fmla="*/ 63818 h 57150"/>
                <a:gd name="connsiteX2" fmla="*/ 65723 w 57150"/>
                <a:gd name="connsiteY2" fmla="*/ 0 h 57150"/>
              </a:gdLst>
              <a:ahLst/>
              <a:cxnLst>
                <a:cxn ang="0">
                  <a:pos x="connsiteX0" y="connsiteY0"/>
                </a:cxn>
                <a:cxn ang="0">
                  <a:pos x="connsiteX1" y="connsiteY1"/>
                </a:cxn>
                <a:cxn ang="0">
                  <a:pos x="connsiteX2" y="connsiteY2"/>
                </a:cxn>
              </a:cxnLst>
              <a:rect l="l" t="t" r="r" b="b"/>
              <a:pathLst>
                <a:path w="57150" h="57150">
                  <a:moveTo>
                    <a:pt x="0" y="63818"/>
                  </a:moveTo>
                  <a:cubicBezTo>
                    <a:pt x="65723" y="63818"/>
                    <a:pt x="65723" y="63818"/>
                    <a:pt x="65723" y="63818"/>
                  </a:cubicBezTo>
                  <a:cubicBezTo>
                    <a:pt x="65723" y="0"/>
                    <a:pt x="65723" y="0"/>
                    <a:pt x="65723" y="0"/>
                  </a:cubicBezTo>
                </a:path>
              </a:pathLst>
            </a:custGeom>
            <a:noFill/>
            <a:ln w="25400" cap="sq">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5CC4C079-E371-490C-88DE-4C1CAD8CF8B2}"/>
                </a:ext>
              </a:extLst>
            </p:cNvPr>
            <p:cNvSpPr/>
            <p:nvPr/>
          </p:nvSpPr>
          <p:spPr>
            <a:xfrm>
              <a:off x="-886118" y="9001478"/>
              <a:ext cx="500232" cy="500232"/>
            </a:xfrm>
            <a:custGeom>
              <a:avLst/>
              <a:gdLst>
                <a:gd name="connsiteX0" fmla="*/ 272415 w 266700"/>
                <a:gd name="connsiteY0" fmla="*/ 91440 h 266700"/>
                <a:gd name="connsiteX1" fmla="*/ 140018 w 266700"/>
                <a:gd name="connsiteY1" fmla="*/ 0 h 266700"/>
                <a:gd name="connsiteX2" fmla="*/ 0 w 266700"/>
                <a:gd name="connsiteY2" fmla="*/ 137160 h 266700"/>
                <a:gd name="connsiteX3" fmla="*/ 140018 w 266700"/>
                <a:gd name="connsiteY3" fmla="*/ 274320 h 266700"/>
                <a:gd name="connsiteX4" fmla="*/ 275273 w 266700"/>
                <a:gd name="connsiteY4" fmla="*/ 174308 h 26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00" h="266700">
                  <a:moveTo>
                    <a:pt x="272415" y="91440"/>
                  </a:moveTo>
                  <a:cubicBezTo>
                    <a:pt x="253365" y="38100"/>
                    <a:pt x="200978" y="0"/>
                    <a:pt x="140018" y="0"/>
                  </a:cubicBezTo>
                  <a:cubicBezTo>
                    <a:pt x="62865" y="0"/>
                    <a:pt x="0" y="60960"/>
                    <a:pt x="0" y="137160"/>
                  </a:cubicBezTo>
                  <a:cubicBezTo>
                    <a:pt x="0" y="213360"/>
                    <a:pt x="62865" y="274320"/>
                    <a:pt x="140018" y="274320"/>
                  </a:cubicBezTo>
                  <a:cubicBezTo>
                    <a:pt x="204788" y="274320"/>
                    <a:pt x="259080" y="231458"/>
                    <a:pt x="275273" y="174308"/>
                  </a:cubicBezTo>
                </a:path>
              </a:pathLst>
            </a:custGeom>
            <a:noFill/>
            <a:ln w="25400" cap="sq">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33" name="Group 32">
            <a:extLst>
              <a:ext uri="{FF2B5EF4-FFF2-40B4-BE49-F238E27FC236}">
                <a16:creationId xmlns:a16="http://schemas.microsoft.com/office/drawing/2014/main" id="{E74F0419-4A00-430C-9A51-E6D0A895A1E0}"/>
              </a:ext>
            </a:extLst>
          </p:cNvPr>
          <p:cNvGrpSpPr/>
          <p:nvPr/>
        </p:nvGrpSpPr>
        <p:grpSpPr>
          <a:xfrm>
            <a:off x="1117033" y="3480732"/>
            <a:ext cx="306028" cy="371962"/>
            <a:chOff x="-836443" y="7381144"/>
            <a:chExt cx="450557" cy="547633"/>
          </a:xfrm>
        </p:grpSpPr>
        <p:sp>
          <p:nvSpPr>
            <p:cNvPr id="34" name="Rectangle 33">
              <a:extLst>
                <a:ext uri="{FF2B5EF4-FFF2-40B4-BE49-F238E27FC236}">
                  <a16:creationId xmlns:a16="http://schemas.microsoft.com/office/drawing/2014/main" id="{4E31DE73-5808-4F92-85D7-8F310B280B50}"/>
                </a:ext>
              </a:extLst>
            </p:cNvPr>
            <p:cNvSpPr/>
            <p:nvPr/>
          </p:nvSpPr>
          <p:spPr>
            <a:xfrm>
              <a:off x="-836443" y="7381144"/>
              <a:ext cx="450557" cy="547633"/>
            </a:xfrm>
            <a:prstGeom prst="rect">
              <a:avLst/>
            </a:prstGeom>
            <a:noFill/>
            <a:ln w="25400" cap="flat">
              <a:solidFill>
                <a:srgbClr val="000000"/>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35" name="Group 34">
              <a:extLst>
                <a:ext uri="{FF2B5EF4-FFF2-40B4-BE49-F238E27FC236}">
                  <a16:creationId xmlns:a16="http://schemas.microsoft.com/office/drawing/2014/main" id="{2CFEDAD0-23AE-4CFB-A4C8-5AE98D7881E1}"/>
                </a:ext>
              </a:extLst>
            </p:cNvPr>
            <p:cNvGrpSpPr/>
            <p:nvPr/>
          </p:nvGrpSpPr>
          <p:grpSpPr>
            <a:xfrm>
              <a:off x="-767562" y="7475386"/>
              <a:ext cx="226931" cy="350408"/>
              <a:chOff x="-767562" y="7475386"/>
              <a:chExt cx="226931" cy="350408"/>
            </a:xfrm>
          </p:grpSpPr>
          <p:cxnSp>
            <p:nvCxnSpPr>
              <p:cNvPr id="42" name="Straight Connector 41">
                <a:extLst>
                  <a:ext uri="{FF2B5EF4-FFF2-40B4-BE49-F238E27FC236}">
                    <a16:creationId xmlns:a16="http://schemas.microsoft.com/office/drawing/2014/main" id="{E251B8C3-223A-4388-A365-3E292CA2F069}"/>
                  </a:ext>
                </a:extLst>
              </p:cNvPr>
              <p:cNvCxnSpPr/>
              <p:nvPr/>
            </p:nvCxnSpPr>
            <p:spPr>
              <a:xfrm>
                <a:off x="-767562" y="7475386"/>
                <a:ext cx="226931" cy="0"/>
              </a:xfrm>
              <a:prstGeom prst="line">
                <a:avLst/>
              </a:prstGeom>
              <a:noFill/>
              <a:ln w="25400" cap="flat">
                <a:solidFill>
                  <a:schemeClr val="tx2"/>
                </a:solidFill>
                <a:prstDash val="solid"/>
                <a:miter/>
              </a:ln>
            </p:spPr>
          </p:cxnSp>
          <p:cxnSp>
            <p:nvCxnSpPr>
              <p:cNvPr id="43" name="Straight Connector 42">
                <a:extLst>
                  <a:ext uri="{FF2B5EF4-FFF2-40B4-BE49-F238E27FC236}">
                    <a16:creationId xmlns:a16="http://schemas.microsoft.com/office/drawing/2014/main" id="{8A8C6598-58CE-4631-92F4-C89A3F831D0C}"/>
                  </a:ext>
                </a:extLst>
              </p:cNvPr>
              <p:cNvCxnSpPr/>
              <p:nvPr/>
            </p:nvCxnSpPr>
            <p:spPr>
              <a:xfrm>
                <a:off x="-767562" y="7562988"/>
                <a:ext cx="226931" cy="0"/>
              </a:xfrm>
              <a:prstGeom prst="line">
                <a:avLst/>
              </a:prstGeom>
              <a:noFill/>
              <a:ln w="25400" cap="flat">
                <a:solidFill>
                  <a:schemeClr val="tx2"/>
                </a:solidFill>
                <a:prstDash val="solid"/>
                <a:miter/>
              </a:ln>
            </p:spPr>
          </p:cxnSp>
          <p:cxnSp>
            <p:nvCxnSpPr>
              <p:cNvPr id="44" name="Straight Connector 43">
                <a:extLst>
                  <a:ext uri="{FF2B5EF4-FFF2-40B4-BE49-F238E27FC236}">
                    <a16:creationId xmlns:a16="http://schemas.microsoft.com/office/drawing/2014/main" id="{D3C804B6-33BA-46A1-8602-D05C63B41352}"/>
                  </a:ext>
                </a:extLst>
              </p:cNvPr>
              <p:cNvCxnSpPr/>
              <p:nvPr/>
            </p:nvCxnSpPr>
            <p:spPr>
              <a:xfrm>
                <a:off x="-767562" y="7650590"/>
                <a:ext cx="226931" cy="0"/>
              </a:xfrm>
              <a:prstGeom prst="line">
                <a:avLst/>
              </a:prstGeom>
              <a:noFill/>
              <a:ln w="25400" cap="flat">
                <a:solidFill>
                  <a:schemeClr val="tx2"/>
                </a:solidFill>
                <a:prstDash val="solid"/>
                <a:miter/>
              </a:ln>
            </p:spPr>
          </p:cxnSp>
          <p:cxnSp>
            <p:nvCxnSpPr>
              <p:cNvPr id="45" name="Straight Connector 44">
                <a:extLst>
                  <a:ext uri="{FF2B5EF4-FFF2-40B4-BE49-F238E27FC236}">
                    <a16:creationId xmlns:a16="http://schemas.microsoft.com/office/drawing/2014/main" id="{D96E9DA1-BD85-47AF-8959-A9B55F97C3FB}"/>
                  </a:ext>
                </a:extLst>
              </p:cNvPr>
              <p:cNvCxnSpPr/>
              <p:nvPr/>
            </p:nvCxnSpPr>
            <p:spPr>
              <a:xfrm>
                <a:off x="-767562" y="7738192"/>
                <a:ext cx="226931" cy="0"/>
              </a:xfrm>
              <a:prstGeom prst="line">
                <a:avLst/>
              </a:prstGeom>
              <a:noFill/>
              <a:ln w="25400" cap="flat">
                <a:solidFill>
                  <a:schemeClr val="tx2"/>
                </a:solidFill>
                <a:prstDash val="solid"/>
                <a:miter/>
              </a:ln>
            </p:spPr>
          </p:cxnSp>
          <p:cxnSp>
            <p:nvCxnSpPr>
              <p:cNvPr id="46" name="Straight Connector 45">
                <a:extLst>
                  <a:ext uri="{FF2B5EF4-FFF2-40B4-BE49-F238E27FC236}">
                    <a16:creationId xmlns:a16="http://schemas.microsoft.com/office/drawing/2014/main" id="{3965C280-B868-4F5A-90EC-FB07490A935C}"/>
                  </a:ext>
                </a:extLst>
              </p:cNvPr>
              <p:cNvCxnSpPr/>
              <p:nvPr/>
            </p:nvCxnSpPr>
            <p:spPr>
              <a:xfrm>
                <a:off x="-767562" y="7825794"/>
                <a:ext cx="226931" cy="0"/>
              </a:xfrm>
              <a:prstGeom prst="line">
                <a:avLst/>
              </a:prstGeom>
              <a:noFill/>
              <a:ln w="25400" cap="flat">
                <a:solidFill>
                  <a:schemeClr val="tx2"/>
                </a:solidFill>
                <a:prstDash val="solid"/>
                <a:miter/>
              </a:ln>
            </p:spPr>
          </p:cxnSp>
        </p:grpSp>
        <p:grpSp>
          <p:nvGrpSpPr>
            <p:cNvPr id="36" name="Group 35">
              <a:extLst>
                <a:ext uri="{FF2B5EF4-FFF2-40B4-BE49-F238E27FC236}">
                  <a16:creationId xmlns:a16="http://schemas.microsoft.com/office/drawing/2014/main" id="{415FF656-1C2A-4E35-B368-B1AAFF2637ED}"/>
                </a:ext>
              </a:extLst>
            </p:cNvPr>
            <p:cNvGrpSpPr/>
            <p:nvPr/>
          </p:nvGrpSpPr>
          <p:grpSpPr>
            <a:xfrm>
              <a:off x="-513932" y="7475386"/>
              <a:ext cx="80094" cy="350408"/>
              <a:chOff x="-767562" y="7475386"/>
              <a:chExt cx="226931" cy="350408"/>
            </a:xfrm>
          </p:grpSpPr>
          <p:cxnSp>
            <p:nvCxnSpPr>
              <p:cNvPr id="37" name="Straight Connector 36">
                <a:extLst>
                  <a:ext uri="{FF2B5EF4-FFF2-40B4-BE49-F238E27FC236}">
                    <a16:creationId xmlns:a16="http://schemas.microsoft.com/office/drawing/2014/main" id="{9B87569C-18AA-4980-B31B-0B9D7C135BC9}"/>
                  </a:ext>
                </a:extLst>
              </p:cNvPr>
              <p:cNvCxnSpPr/>
              <p:nvPr/>
            </p:nvCxnSpPr>
            <p:spPr>
              <a:xfrm>
                <a:off x="-767562" y="7475386"/>
                <a:ext cx="226931" cy="0"/>
              </a:xfrm>
              <a:prstGeom prst="line">
                <a:avLst/>
              </a:prstGeom>
              <a:noFill/>
              <a:ln w="25400" cap="flat">
                <a:solidFill>
                  <a:schemeClr val="accent1"/>
                </a:solidFill>
                <a:prstDash val="solid"/>
                <a:miter/>
              </a:ln>
            </p:spPr>
          </p:cxnSp>
          <p:cxnSp>
            <p:nvCxnSpPr>
              <p:cNvPr id="38" name="Straight Connector 37">
                <a:extLst>
                  <a:ext uri="{FF2B5EF4-FFF2-40B4-BE49-F238E27FC236}">
                    <a16:creationId xmlns:a16="http://schemas.microsoft.com/office/drawing/2014/main" id="{14D7958B-4F4C-468A-AB20-70948262B78C}"/>
                  </a:ext>
                </a:extLst>
              </p:cNvPr>
              <p:cNvCxnSpPr/>
              <p:nvPr/>
            </p:nvCxnSpPr>
            <p:spPr>
              <a:xfrm>
                <a:off x="-767562" y="7562988"/>
                <a:ext cx="226931" cy="0"/>
              </a:xfrm>
              <a:prstGeom prst="line">
                <a:avLst/>
              </a:prstGeom>
              <a:noFill/>
              <a:ln w="25400" cap="flat">
                <a:solidFill>
                  <a:schemeClr val="accent1"/>
                </a:solidFill>
                <a:prstDash val="solid"/>
                <a:miter/>
              </a:ln>
            </p:spPr>
          </p:cxnSp>
          <p:cxnSp>
            <p:nvCxnSpPr>
              <p:cNvPr id="39" name="Straight Connector 38">
                <a:extLst>
                  <a:ext uri="{FF2B5EF4-FFF2-40B4-BE49-F238E27FC236}">
                    <a16:creationId xmlns:a16="http://schemas.microsoft.com/office/drawing/2014/main" id="{711ECA0E-6CBB-4BAF-A055-5EBA4FAF1679}"/>
                  </a:ext>
                </a:extLst>
              </p:cNvPr>
              <p:cNvCxnSpPr/>
              <p:nvPr/>
            </p:nvCxnSpPr>
            <p:spPr>
              <a:xfrm>
                <a:off x="-767562" y="7650590"/>
                <a:ext cx="226931" cy="0"/>
              </a:xfrm>
              <a:prstGeom prst="line">
                <a:avLst/>
              </a:prstGeom>
              <a:noFill/>
              <a:ln w="25400" cap="flat">
                <a:solidFill>
                  <a:schemeClr val="accent1"/>
                </a:solidFill>
                <a:prstDash val="solid"/>
                <a:miter/>
              </a:ln>
            </p:spPr>
          </p:cxnSp>
          <p:cxnSp>
            <p:nvCxnSpPr>
              <p:cNvPr id="40" name="Straight Connector 39">
                <a:extLst>
                  <a:ext uri="{FF2B5EF4-FFF2-40B4-BE49-F238E27FC236}">
                    <a16:creationId xmlns:a16="http://schemas.microsoft.com/office/drawing/2014/main" id="{FFC31490-21F7-4491-838F-974136C14127}"/>
                  </a:ext>
                </a:extLst>
              </p:cNvPr>
              <p:cNvCxnSpPr/>
              <p:nvPr/>
            </p:nvCxnSpPr>
            <p:spPr>
              <a:xfrm>
                <a:off x="-767562" y="7738192"/>
                <a:ext cx="226931" cy="0"/>
              </a:xfrm>
              <a:prstGeom prst="line">
                <a:avLst/>
              </a:prstGeom>
              <a:noFill/>
              <a:ln w="25400" cap="flat">
                <a:solidFill>
                  <a:schemeClr val="accent1"/>
                </a:solidFill>
                <a:prstDash val="solid"/>
                <a:miter/>
              </a:ln>
            </p:spPr>
          </p:cxnSp>
          <p:cxnSp>
            <p:nvCxnSpPr>
              <p:cNvPr id="41" name="Straight Connector 40">
                <a:extLst>
                  <a:ext uri="{FF2B5EF4-FFF2-40B4-BE49-F238E27FC236}">
                    <a16:creationId xmlns:a16="http://schemas.microsoft.com/office/drawing/2014/main" id="{BAB2C506-EBE0-434C-B4B1-9D8C780F99CA}"/>
                  </a:ext>
                </a:extLst>
              </p:cNvPr>
              <p:cNvCxnSpPr/>
              <p:nvPr/>
            </p:nvCxnSpPr>
            <p:spPr>
              <a:xfrm>
                <a:off x="-767562" y="7825794"/>
                <a:ext cx="226931" cy="0"/>
              </a:xfrm>
              <a:prstGeom prst="line">
                <a:avLst/>
              </a:prstGeom>
              <a:noFill/>
              <a:ln w="25400" cap="flat">
                <a:solidFill>
                  <a:schemeClr val="accent1"/>
                </a:solidFill>
                <a:prstDash val="solid"/>
                <a:miter/>
              </a:ln>
            </p:spPr>
          </p:cxnSp>
        </p:grpSp>
      </p:grpSp>
      <p:sp>
        <p:nvSpPr>
          <p:cNvPr id="47" name="Rectangle 46">
            <a:extLst>
              <a:ext uri="{FF2B5EF4-FFF2-40B4-BE49-F238E27FC236}">
                <a16:creationId xmlns:a16="http://schemas.microsoft.com/office/drawing/2014/main" id="{3C182C6C-01FF-487A-BB92-5FF77C940AE7}"/>
              </a:ext>
            </a:extLst>
          </p:cNvPr>
          <p:cNvSpPr/>
          <p:nvPr/>
        </p:nvSpPr>
        <p:spPr>
          <a:xfrm>
            <a:off x="1317783" y="2886662"/>
            <a:ext cx="1180290" cy="180049"/>
          </a:xfrm>
          <a:prstGeom prst="rect">
            <a:avLst/>
          </a:prstGeom>
        </p:spPr>
        <p:txBody>
          <a:bodyPr wrap="square" lIns="0" tIns="0" rIns="0" bIns="0" anchor="b">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300" b="1" i="0" u="none" strike="noStrike" kern="1200" cap="none" spc="-10" normalizeH="0" baseline="0" noProof="0">
                <a:ln>
                  <a:noFill/>
                </a:ln>
                <a:solidFill>
                  <a:srgbClr val="3C3C41"/>
                </a:solidFill>
                <a:effectLst/>
                <a:uLnTx/>
                <a:uFillTx/>
                <a:latin typeface="Segoe UI"/>
                <a:ea typeface="+mn-ea"/>
                <a:cs typeface="Segoe UI Semibold" panose="020B0702040204020203" pitchFamily="34" charset="0"/>
              </a:rPr>
              <a:t>User inputs</a:t>
            </a:r>
          </a:p>
        </p:txBody>
      </p:sp>
      <p:sp>
        <p:nvSpPr>
          <p:cNvPr id="48" name="Rectangle 47">
            <a:extLst>
              <a:ext uri="{FF2B5EF4-FFF2-40B4-BE49-F238E27FC236}">
                <a16:creationId xmlns:a16="http://schemas.microsoft.com/office/drawing/2014/main" id="{0E90CE46-764A-4BDC-A6C0-C16E5E0FEEAA}"/>
              </a:ext>
            </a:extLst>
          </p:cNvPr>
          <p:cNvSpPr/>
          <p:nvPr/>
        </p:nvSpPr>
        <p:spPr>
          <a:xfrm>
            <a:off x="3702863" y="2802147"/>
            <a:ext cx="1519300" cy="360099"/>
          </a:xfrm>
          <a:prstGeom prst="rect">
            <a:avLst/>
          </a:prstGeom>
        </p:spPr>
        <p:txBody>
          <a:bodyPr wrap="square" lIns="0" tIns="0" rIns="0" bIns="0" anchor="b">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300" b="1" i="0" u="none" strike="noStrike" kern="1200" cap="none" spc="-10" normalizeH="0" baseline="0" noProof="0">
                <a:ln>
                  <a:noFill/>
                </a:ln>
                <a:solidFill>
                  <a:srgbClr val="3C3C41"/>
                </a:solidFill>
                <a:effectLst/>
                <a:uLnTx/>
                <a:uFillTx/>
                <a:latin typeface="Segoe UI"/>
                <a:ea typeface="+mn-ea"/>
                <a:cs typeface="Segoe UI Semibold" panose="020B0702040204020203" pitchFamily="34" charset="0"/>
              </a:rPr>
              <a:t>Feature engineering</a:t>
            </a:r>
          </a:p>
        </p:txBody>
      </p:sp>
      <p:sp>
        <p:nvSpPr>
          <p:cNvPr id="49" name="Rectangle 48">
            <a:extLst>
              <a:ext uri="{FF2B5EF4-FFF2-40B4-BE49-F238E27FC236}">
                <a16:creationId xmlns:a16="http://schemas.microsoft.com/office/drawing/2014/main" id="{E79074FC-87AC-4411-A7E5-BCF297EE031D}"/>
              </a:ext>
            </a:extLst>
          </p:cNvPr>
          <p:cNvSpPr/>
          <p:nvPr/>
        </p:nvSpPr>
        <p:spPr>
          <a:xfrm>
            <a:off x="5974078" y="2774743"/>
            <a:ext cx="1212565" cy="360099"/>
          </a:xfrm>
          <a:prstGeom prst="rect">
            <a:avLst/>
          </a:prstGeom>
        </p:spPr>
        <p:txBody>
          <a:bodyPr wrap="square" lIns="0" tIns="0" rIns="0" bIns="0" anchor="b">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300" b="1" i="0" u="none" strike="noStrike" kern="1200" cap="none" spc="-10" normalizeH="0" baseline="0" noProof="0">
                <a:ln>
                  <a:noFill/>
                </a:ln>
                <a:solidFill>
                  <a:srgbClr val="3C3C41"/>
                </a:solidFill>
                <a:effectLst/>
                <a:uLnTx/>
                <a:uFillTx/>
                <a:latin typeface="Segoe UI"/>
                <a:ea typeface="+mn-ea"/>
                <a:cs typeface="Segoe UI Semibold" panose="020B0702040204020203" pitchFamily="34" charset="0"/>
              </a:rPr>
              <a:t>Algorithm selection</a:t>
            </a:r>
          </a:p>
        </p:txBody>
      </p:sp>
      <p:sp>
        <p:nvSpPr>
          <p:cNvPr id="50" name="Rectangle 49">
            <a:extLst>
              <a:ext uri="{FF2B5EF4-FFF2-40B4-BE49-F238E27FC236}">
                <a16:creationId xmlns:a16="http://schemas.microsoft.com/office/drawing/2014/main" id="{7048DB68-4D26-4079-83F9-8AB2224E88F1}"/>
              </a:ext>
            </a:extLst>
          </p:cNvPr>
          <p:cNvSpPr/>
          <p:nvPr/>
        </p:nvSpPr>
        <p:spPr>
          <a:xfrm>
            <a:off x="7558673" y="2775168"/>
            <a:ext cx="1519300" cy="360099"/>
          </a:xfrm>
          <a:prstGeom prst="rect">
            <a:avLst/>
          </a:prstGeom>
        </p:spPr>
        <p:txBody>
          <a:bodyPr wrap="square" lIns="0" tIns="0" rIns="0" bIns="0" anchor="b">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300" b="1" i="0" u="none" strike="noStrike" kern="1200" cap="none" spc="-10" normalizeH="0" baseline="0" noProof="0">
                <a:ln>
                  <a:noFill/>
                </a:ln>
                <a:solidFill>
                  <a:srgbClr val="3C3C41"/>
                </a:solidFill>
                <a:effectLst/>
                <a:uLnTx/>
                <a:uFillTx/>
                <a:latin typeface="Segoe UI"/>
                <a:ea typeface="+mn-ea"/>
                <a:cs typeface="Segoe UI Semibold" panose="020B0702040204020203" pitchFamily="34" charset="0"/>
              </a:rPr>
              <a:t>Hyperparameter tuning</a:t>
            </a:r>
          </a:p>
        </p:txBody>
      </p:sp>
      <p:sp>
        <p:nvSpPr>
          <p:cNvPr id="51" name="Rectangle 50">
            <a:extLst>
              <a:ext uri="{FF2B5EF4-FFF2-40B4-BE49-F238E27FC236}">
                <a16:creationId xmlns:a16="http://schemas.microsoft.com/office/drawing/2014/main" id="{D898C091-FF9F-4BDE-B49E-C165A2B168FA}"/>
              </a:ext>
            </a:extLst>
          </p:cNvPr>
          <p:cNvSpPr/>
          <p:nvPr/>
        </p:nvSpPr>
        <p:spPr>
          <a:xfrm>
            <a:off x="9735336" y="2982197"/>
            <a:ext cx="1519300" cy="180049"/>
          </a:xfrm>
          <a:prstGeom prst="rect">
            <a:avLst/>
          </a:prstGeom>
        </p:spPr>
        <p:txBody>
          <a:bodyPr wrap="square" lIns="0" tIns="0" rIns="0" bIns="0" anchor="b">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300" b="1" i="0" u="none" strike="noStrike" kern="1200" cap="none" spc="-10" normalizeH="0" baseline="0" noProof="0">
                <a:ln>
                  <a:noFill/>
                </a:ln>
                <a:solidFill>
                  <a:srgbClr val="3C3C41"/>
                </a:solidFill>
                <a:effectLst/>
                <a:uLnTx/>
                <a:uFillTx/>
                <a:latin typeface="Segoe UI"/>
                <a:ea typeface="+mn-ea"/>
                <a:cs typeface="Segoe UI Semibold" panose="020B0702040204020203" pitchFamily="34" charset="0"/>
              </a:rPr>
              <a:t>Model Leaderboard</a:t>
            </a:r>
          </a:p>
        </p:txBody>
      </p:sp>
      <p:sp>
        <p:nvSpPr>
          <p:cNvPr id="52" name="Rectangle 51">
            <a:extLst>
              <a:ext uri="{FF2B5EF4-FFF2-40B4-BE49-F238E27FC236}">
                <a16:creationId xmlns:a16="http://schemas.microsoft.com/office/drawing/2014/main" id="{0C07478B-3F79-452B-A046-484EB7760505}"/>
              </a:ext>
            </a:extLst>
          </p:cNvPr>
          <p:cNvSpPr/>
          <p:nvPr/>
        </p:nvSpPr>
        <p:spPr>
          <a:xfrm>
            <a:off x="1587033" y="3609216"/>
            <a:ext cx="1180290" cy="152349"/>
          </a:xfrm>
          <a:prstGeom prst="rect">
            <a:avLst/>
          </a:prstGeom>
        </p:spPr>
        <p:txBody>
          <a:bodyPr wrap="square" lIns="0" tIns="0" rIns="0" bIns="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10" normalizeH="0" baseline="0" noProof="0">
                <a:ln>
                  <a:noFill/>
                </a:ln>
                <a:solidFill>
                  <a:srgbClr val="3C3C41"/>
                </a:solidFill>
                <a:effectLst/>
                <a:uLnTx/>
                <a:uFillTx/>
                <a:latin typeface="Segoe UI Semibold"/>
                <a:ea typeface="+mn-ea"/>
                <a:cs typeface="Segoe UI Semibold" panose="020B0702040204020203" pitchFamily="34" charset="0"/>
              </a:rPr>
              <a:t>Dataset</a:t>
            </a:r>
          </a:p>
        </p:txBody>
      </p:sp>
      <p:sp>
        <p:nvSpPr>
          <p:cNvPr id="53" name="Rectangle 52">
            <a:extLst>
              <a:ext uri="{FF2B5EF4-FFF2-40B4-BE49-F238E27FC236}">
                <a16:creationId xmlns:a16="http://schemas.microsoft.com/office/drawing/2014/main" id="{C05703FF-C588-47B2-88C8-3F00A1CF3624}"/>
              </a:ext>
            </a:extLst>
          </p:cNvPr>
          <p:cNvSpPr/>
          <p:nvPr/>
        </p:nvSpPr>
        <p:spPr>
          <a:xfrm>
            <a:off x="1587033" y="4409889"/>
            <a:ext cx="959525" cy="304699"/>
          </a:xfrm>
          <a:prstGeom prst="rect">
            <a:avLst/>
          </a:prstGeom>
        </p:spPr>
        <p:txBody>
          <a:bodyPr wrap="square" lIns="0" tIns="0" rIns="0" bIns="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10" normalizeH="0" baseline="0" noProof="0">
                <a:ln>
                  <a:noFill/>
                </a:ln>
                <a:solidFill>
                  <a:srgbClr val="3C3C41"/>
                </a:solidFill>
                <a:effectLst/>
                <a:uLnTx/>
                <a:uFillTx/>
                <a:latin typeface="Segoe UI Semibold"/>
                <a:ea typeface="+mn-ea"/>
                <a:cs typeface="Segoe UI Semibold" panose="020B0702040204020203" pitchFamily="34" charset="0"/>
              </a:rPr>
              <a:t>Configuration &amp; Constraints</a:t>
            </a:r>
          </a:p>
        </p:txBody>
      </p:sp>
      <p:graphicFrame>
        <p:nvGraphicFramePr>
          <p:cNvPr id="54" name="Table 53">
            <a:extLst>
              <a:ext uri="{FF2B5EF4-FFF2-40B4-BE49-F238E27FC236}">
                <a16:creationId xmlns:a16="http://schemas.microsoft.com/office/drawing/2014/main" id="{93D4F634-1D14-4825-933A-AADBB9338147}"/>
              </a:ext>
            </a:extLst>
          </p:cNvPr>
          <p:cNvGraphicFramePr>
            <a:graphicFrameLocks noGrp="1"/>
          </p:cNvGraphicFramePr>
          <p:nvPr>
            <p:extLst>
              <p:ext uri="{D42A27DB-BD31-4B8C-83A1-F6EECF244321}">
                <p14:modId xmlns:p14="http://schemas.microsoft.com/office/powerpoint/2010/main" val="669207903"/>
              </p:ext>
            </p:extLst>
          </p:nvPr>
        </p:nvGraphicFramePr>
        <p:xfrm>
          <a:off x="3693470" y="3278184"/>
          <a:ext cx="1566351" cy="1726816"/>
        </p:xfrm>
        <a:graphic>
          <a:graphicData uri="http://schemas.openxmlformats.org/drawingml/2006/table">
            <a:tbl>
              <a:tblPr firstRow="1" bandRow="1">
                <a:tableStyleId>{5C22544A-7EE6-4342-B048-85BDC9FD1C3A}</a:tableStyleId>
              </a:tblPr>
              <a:tblGrid>
                <a:gridCol w="760825">
                  <a:extLst>
                    <a:ext uri="{9D8B030D-6E8A-4147-A177-3AD203B41FA5}">
                      <a16:colId xmlns:a16="http://schemas.microsoft.com/office/drawing/2014/main" val="1006749203"/>
                    </a:ext>
                  </a:extLst>
                </a:gridCol>
                <a:gridCol w="402763">
                  <a:extLst>
                    <a:ext uri="{9D8B030D-6E8A-4147-A177-3AD203B41FA5}">
                      <a16:colId xmlns:a16="http://schemas.microsoft.com/office/drawing/2014/main" val="295922100"/>
                    </a:ext>
                  </a:extLst>
                </a:gridCol>
                <a:gridCol w="402763">
                  <a:extLst>
                    <a:ext uri="{9D8B030D-6E8A-4147-A177-3AD203B41FA5}">
                      <a16:colId xmlns:a16="http://schemas.microsoft.com/office/drawing/2014/main" val="3671616825"/>
                    </a:ext>
                  </a:extLst>
                </a:gridCol>
              </a:tblGrid>
              <a:tr h="215852">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906599760"/>
                  </a:ext>
                </a:extLst>
              </a:tr>
              <a:tr h="215852">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0" hangingPunct="1"/>
                      <a:endParaRPr lang="en-US" sz="400" kern="1200">
                        <a:solidFill>
                          <a:schemeClr val="tx1"/>
                        </a:solidFill>
                        <a:latin typeface="+mn-lt"/>
                        <a:ea typeface="+mn-ea"/>
                        <a:cs typeface="+mn-cs"/>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99041889"/>
                  </a:ext>
                </a:extLst>
              </a:tr>
              <a:tr h="215852">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26680576"/>
                  </a:ext>
                </a:extLst>
              </a:tr>
              <a:tr h="215852">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68189788"/>
                  </a:ext>
                </a:extLst>
              </a:tr>
              <a:tr h="215852">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933819709"/>
                  </a:ext>
                </a:extLst>
              </a:tr>
              <a:tr h="215852">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629421"/>
                  </a:ext>
                </a:extLst>
              </a:tr>
              <a:tr h="215852">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06815864"/>
                  </a:ext>
                </a:extLst>
              </a:tr>
              <a:tr h="215852">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80126522"/>
                  </a:ext>
                </a:extLst>
              </a:tr>
            </a:tbl>
          </a:graphicData>
        </a:graphic>
      </p:graphicFrame>
      <p:sp>
        <p:nvSpPr>
          <p:cNvPr id="55" name="Rectangle 54">
            <a:extLst>
              <a:ext uri="{FF2B5EF4-FFF2-40B4-BE49-F238E27FC236}">
                <a16:creationId xmlns:a16="http://schemas.microsoft.com/office/drawing/2014/main" id="{27FBEA66-45C6-4961-8C5E-0B8FF8D8FF4D}"/>
              </a:ext>
            </a:extLst>
          </p:cNvPr>
          <p:cNvSpPr/>
          <p:nvPr/>
        </p:nvSpPr>
        <p:spPr>
          <a:xfrm>
            <a:off x="4456527" y="3270713"/>
            <a:ext cx="393404" cy="1743075"/>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56" name="Group 55">
            <a:extLst>
              <a:ext uri="{FF2B5EF4-FFF2-40B4-BE49-F238E27FC236}">
                <a16:creationId xmlns:a16="http://schemas.microsoft.com/office/drawing/2014/main" id="{B06FAE3B-C58C-427D-AB44-30F0A4E6B8FC}"/>
              </a:ext>
            </a:extLst>
          </p:cNvPr>
          <p:cNvGrpSpPr/>
          <p:nvPr/>
        </p:nvGrpSpPr>
        <p:grpSpPr>
          <a:xfrm>
            <a:off x="4525914" y="3604087"/>
            <a:ext cx="257852" cy="1295401"/>
            <a:chOff x="5524077" y="7960517"/>
            <a:chExt cx="257852" cy="1773171"/>
          </a:xfrm>
        </p:grpSpPr>
        <p:cxnSp>
          <p:nvCxnSpPr>
            <p:cNvPr id="57" name="Straight Connector 56">
              <a:extLst>
                <a:ext uri="{FF2B5EF4-FFF2-40B4-BE49-F238E27FC236}">
                  <a16:creationId xmlns:a16="http://schemas.microsoft.com/office/drawing/2014/main" id="{D4358EFC-8C97-449E-A749-1C7172D648BD}"/>
                </a:ext>
              </a:extLst>
            </p:cNvPr>
            <p:cNvCxnSpPr>
              <a:cxnSpLocks/>
            </p:cNvCxnSpPr>
            <p:nvPr/>
          </p:nvCxnSpPr>
          <p:spPr>
            <a:xfrm>
              <a:off x="5559413" y="7960517"/>
              <a:ext cx="177317"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C33CB26-14DD-4506-8FAC-45C5D51C334D}"/>
                </a:ext>
              </a:extLst>
            </p:cNvPr>
            <p:cNvCxnSpPr>
              <a:cxnSpLocks/>
            </p:cNvCxnSpPr>
            <p:nvPr/>
          </p:nvCxnSpPr>
          <p:spPr>
            <a:xfrm>
              <a:off x="5566367" y="8256045"/>
              <a:ext cx="173840"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607F482-1700-4A31-A24D-558C7068259E}"/>
                </a:ext>
              </a:extLst>
            </p:cNvPr>
            <p:cNvCxnSpPr>
              <a:cxnSpLocks/>
            </p:cNvCxnSpPr>
            <p:nvPr/>
          </p:nvCxnSpPr>
          <p:spPr>
            <a:xfrm>
              <a:off x="5524077" y="8551574"/>
              <a:ext cx="257852"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C8BC9D5-FCF2-4D60-8E67-52E1464ADE41}"/>
                </a:ext>
              </a:extLst>
            </p:cNvPr>
            <p:cNvCxnSpPr>
              <a:cxnSpLocks/>
            </p:cNvCxnSpPr>
            <p:nvPr/>
          </p:nvCxnSpPr>
          <p:spPr>
            <a:xfrm>
              <a:off x="5597658" y="8847103"/>
              <a:ext cx="118211"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560F6F8-8AEC-4B34-847F-DC678704B785}"/>
                </a:ext>
              </a:extLst>
            </p:cNvPr>
            <p:cNvCxnSpPr>
              <a:cxnSpLocks/>
            </p:cNvCxnSpPr>
            <p:nvPr/>
          </p:nvCxnSpPr>
          <p:spPr>
            <a:xfrm>
              <a:off x="5576797" y="9142632"/>
              <a:ext cx="156456"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65993F0-CA25-4515-A7DF-ABE73E4935B0}"/>
                </a:ext>
              </a:extLst>
            </p:cNvPr>
            <p:cNvCxnSpPr>
              <a:cxnSpLocks/>
            </p:cNvCxnSpPr>
            <p:nvPr/>
          </p:nvCxnSpPr>
          <p:spPr>
            <a:xfrm>
              <a:off x="5545506" y="9438161"/>
              <a:ext cx="215562"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363774E-7EE7-4AB6-B4E8-5F44CFF07ED3}"/>
                </a:ext>
              </a:extLst>
            </p:cNvPr>
            <p:cNvCxnSpPr>
              <a:cxnSpLocks/>
            </p:cNvCxnSpPr>
            <p:nvPr/>
          </p:nvCxnSpPr>
          <p:spPr>
            <a:xfrm>
              <a:off x="5524077" y="9733688"/>
              <a:ext cx="257852"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64" name="Rectangle: Rounded Corners 63">
            <a:extLst>
              <a:ext uri="{FF2B5EF4-FFF2-40B4-BE49-F238E27FC236}">
                <a16:creationId xmlns:a16="http://schemas.microsoft.com/office/drawing/2014/main" id="{A8CA725D-578A-490F-84DB-F2521684FF8A}"/>
              </a:ext>
            </a:extLst>
          </p:cNvPr>
          <p:cNvSpPr/>
          <p:nvPr/>
        </p:nvSpPr>
        <p:spPr>
          <a:xfrm>
            <a:off x="5610540" y="3289763"/>
            <a:ext cx="3622940" cy="1704520"/>
          </a:xfrm>
          <a:prstGeom prst="roundRect">
            <a:avLst>
              <a:gd name="adj" fmla="val 0"/>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aphicFrame>
        <p:nvGraphicFramePr>
          <p:cNvPr id="65" name="Table 64">
            <a:extLst>
              <a:ext uri="{FF2B5EF4-FFF2-40B4-BE49-F238E27FC236}">
                <a16:creationId xmlns:a16="http://schemas.microsoft.com/office/drawing/2014/main" id="{0870604A-3B20-46B8-8B0F-13CBD8FE370B}"/>
              </a:ext>
            </a:extLst>
          </p:cNvPr>
          <p:cNvGraphicFramePr>
            <a:graphicFrameLocks noGrp="1"/>
          </p:cNvGraphicFramePr>
          <p:nvPr>
            <p:extLst>
              <p:ext uri="{D42A27DB-BD31-4B8C-83A1-F6EECF244321}">
                <p14:modId xmlns:p14="http://schemas.microsoft.com/office/powerpoint/2010/main" val="2354477803"/>
              </p:ext>
            </p:extLst>
          </p:nvPr>
        </p:nvGraphicFramePr>
        <p:xfrm>
          <a:off x="6022878" y="3544943"/>
          <a:ext cx="1211046" cy="1214325"/>
        </p:xfrm>
        <a:graphic>
          <a:graphicData uri="http://schemas.openxmlformats.org/drawingml/2006/table">
            <a:tbl>
              <a:tblPr firstRow="1" bandRow="1">
                <a:tableStyleId>{5C22544A-7EE6-4342-B048-85BDC9FD1C3A}</a:tableStyleId>
              </a:tblPr>
              <a:tblGrid>
                <a:gridCol w="403682">
                  <a:extLst>
                    <a:ext uri="{9D8B030D-6E8A-4147-A177-3AD203B41FA5}">
                      <a16:colId xmlns:a16="http://schemas.microsoft.com/office/drawing/2014/main" val="1006749203"/>
                    </a:ext>
                  </a:extLst>
                </a:gridCol>
                <a:gridCol w="403682">
                  <a:extLst>
                    <a:ext uri="{9D8B030D-6E8A-4147-A177-3AD203B41FA5}">
                      <a16:colId xmlns:a16="http://schemas.microsoft.com/office/drawing/2014/main" val="295922100"/>
                    </a:ext>
                  </a:extLst>
                </a:gridCol>
                <a:gridCol w="403682">
                  <a:extLst>
                    <a:ext uri="{9D8B030D-6E8A-4147-A177-3AD203B41FA5}">
                      <a16:colId xmlns:a16="http://schemas.microsoft.com/office/drawing/2014/main" val="3671616825"/>
                    </a:ext>
                  </a:extLst>
                </a:gridCol>
              </a:tblGrid>
              <a:tr h="404775">
                <a:tc>
                  <a:txBody>
                    <a:bodyPr/>
                    <a:lstStyle/>
                    <a:p>
                      <a:pPr algn="ctr"/>
                      <a:r>
                        <a:rPr lang="en-US" sz="700" b="1">
                          <a:solidFill>
                            <a:schemeClr val="bg1"/>
                          </a:solidFill>
                          <a:latin typeface="+mn-lt"/>
                        </a:rPr>
                        <a:t>76%</a:t>
                      </a:r>
                    </a:p>
                  </a:txBody>
                  <a:tcPr marL="0" marR="0" marT="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a:r>
                        <a:rPr lang="en-US" sz="700" b="1">
                          <a:solidFill>
                            <a:schemeClr val="bg1"/>
                          </a:solidFill>
                          <a:latin typeface="+mn-lt"/>
                        </a:rPr>
                        <a:t>34%</a:t>
                      </a:r>
                    </a:p>
                  </a:txBody>
                  <a:tcPr marL="0" marR="0" marT="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a:r>
                        <a:rPr lang="en-US" sz="700" b="1">
                          <a:solidFill>
                            <a:schemeClr val="bg1"/>
                          </a:solidFill>
                          <a:latin typeface="+mn-lt"/>
                        </a:rPr>
                        <a:t>82%</a:t>
                      </a:r>
                    </a:p>
                  </a:txBody>
                  <a:tcPr marL="0" marR="0" marT="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906599760"/>
                  </a:ext>
                </a:extLst>
              </a:tr>
              <a:tr h="404775">
                <a:tc>
                  <a:txBody>
                    <a:bodyPr/>
                    <a:lstStyle/>
                    <a:p>
                      <a:pPr algn="ctr"/>
                      <a:r>
                        <a:rPr lang="en-US" sz="700" b="1">
                          <a:solidFill>
                            <a:schemeClr val="bg1"/>
                          </a:solidFill>
                          <a:latin typeface="+mn-lt"/>
                        </a:rPr>
                        <a:t>41%</a:t>
                      </a:r>
                    </a:p>
                  </a:txBody>
                  <a:tcPr marL="0" marR="0" marT="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marL="0" algn="ctr" defTabSz="1280160" rtl="0" eaLnBrk="1" latinLnBrk="0" hangingPunct="1"/>
                      <a:r>
                        <a:rPr lang="en-US" sz="700" b="1" kern="1200">
                          <a:solidFill>
                            <a:schemeClr val="bg1"/>
                          </a:solidFill>
                          <a:latin typeface="+mn-lt"/>
                          <a:ea typeface="+mn-ea"/>
                          <a:cs typeface="+mn-cs"/>
                        </a:rPr>
                        <a:t>88%</a:t>
                      </a:r>
                    </a:p>
                  </a:txBody>
                  <a:tcPr marL="0" marR="0" marT="0"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700" b="1">
                          <a:solidFill>
                            <a:schemeClr val="bg1"/>
                          </a:solidFill>
                          <a:latin typeface="+mn-lt"/>
                        </a:rPr>
                        <a:t>72%</a:t>
                      </a:r>
                    </a:p>
                  </a:txBody>
                  <a:tcPr marL="0" marR="0" marT="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2899041889"/>
                  </a:ext>
                </a:extLst>
              </a:tr>
              <a:tr h="404775">
                <a:tc>
                  <a:txBody>
                    <a:bodyPr/>
                    <a:lstStyle/>
                    <a:p>
                      <a:pPr algn="ctr"/>
                      <a:r>
                        <a:rPr lang="en-US" sz="700" b="1">
                          <a:solidFill>
                            <a:schemeClr val="bg1"/>
                          </a:solidFill>
                          <a:latin typeface="+mn-lt"/>
                        </a:rPr>
                        <a:t>81%</a:t>
                      </a:r>
                    </a:p>
                  </a:txBody>
                  <a:tcPr marL="0" marR="0" marT="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a:r>
                        <a:rPr lang="en-US" sz="700" b="1">
                          <a:solidFill>
                            <a:schemeClr val="bg1"/>
                          </a:solidFill>
                          <a:latin typeface="+mn-lt"/>
                        </a:rPr>
                        <a:t>54%</a:t>
                      </a:r>
                    </a:p>
                  </a:txBody>
                  <a:tcPr marL="0" marR="0" marT="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a:r>
                        <a:rPr lang="en-US" sz="700" b="1">
                          <a:solidFill>
                            <a:schemeClr val="bg1"/>
                          </a:solidFill>
                          <a:latin typeface="+mn-lt"/>
                        </a:rPr>
                        <a:t>73%</a:t>
                      </a:r>
                    </a:p>
                  </a:txBody>
                  <a:tcPr marL="0" marR="0" marT="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4126680576"/>
                  </a:ext>
                </a:extLst>
              </a:tr>
            </a:tbl>
          </a:graphicData>
        </a:graphic>
      </p:graphicFrame>
      <p:graphicFrame>
        <p:nvGraphicFramePr>
          <p:cNvPr id="66" name="Table 65">
            <a:extLst>
              <a:ext uri="{FF2B5EF4-FFF2-40B4-BE49-F238E27FC236}">
                <a16:creationId xmlns:a16="http://schemas.microsoft.com/office/drawing/2014/main" id="{13DE37A1-CFD5-40A5-92E0-312AB97233BF}"/>
              </a:ext>
            </a:extLst>
          </p:cNvPr>
          <p:cNvGraphicFramePr>
            <a:graphicFrameLocks noGrp="1"/>
          </p:cNvGraphicFramePr>
          <p:nvPr>
            <p:extLst>
              <p:ext uri="{D42A27DB-BD31-4B8C-83A1-F6EECF244321}">
                <p14:modId xmlns:p14="http://schemas.microsoft.com/office/powerpoint/2010/main" val="1091111137"/>
              </p:ext>
            </p:extLst>
          </p:nvPr>
        </p:nvGraphicFramePr>
        <p:xfrm>
          <a:off x="7684968" y="3544943"/>
          <a:ext cx="1211046" cy="1214325"/>
        </p:xfrm>
        <a:graphic>
          <a:graphicData uri="http://schemas.openxmlformats.org/drawingml/2006/table">
            <a:tbl>
              <a:tblPr firstRow="1" bandRow="1">
                <a:tableStyleId>{5C22544A-7EE6-4342-B048-85BDC9FD1C3A}</a:tableStyleId>
              </a:tblPr>
              <a:tblGrid>
                <a:gridCol w="403682">
                  <a:extLst>
                    <a:ext uri="{9D8B030D-6E8A-4147-A177-3AD203B41FA5}">
                      <a16:colId xmlns:a16="http://schemas.microsoft.com/office/drawing/2014/main" val="1006749203"/>
                    </a:ext>
                  </a:extLst>
                </a:gridCol>
                <a:gridCol w="403682">
                  <a:extLst>
                    <a:ext uri="{9D8B030D-6E8A-4147-A177-3AD203B41FA5}">
                      <a16:colId xmlns:a16="http://schemas.microsoft.com/office/drawing/2014/main" val="295922100"/>
                    </a:ext>
                  </a:extLst>
                </a:gridCol>
                <a:gridCol w="403682">
                  <a:extLst>
                    <a:ext uri="{9D8B030D-6E8A-4147-A177-3AD203B41FA5}">
                      <a16:colId xmlns:a16="http://schemas.microsoft.com/office/drawing/2014/main" val="3671616825"/>
                    </a:ext>
                  </a:extLst>
                </a:gridCol>
              </a:tblGrid>
              <a:tr h="404775">
                <a:tc>
                  <a:txBody>
                    <a:bodyPr/>
                    <a:lstStyle/>
                    <a:p>
                      <a:pPr algn="ctr"/>
                      <a:r>
                        <a:rPr lang="en-US" sz="700" b="1">
                          <a:solidFill>
                            <a:schemeClr val="bg1"/>
                          </a:solidFill>
                          <a:latin typeface="+mn-lt"/>
                        </a:rPr>
                        <a:t>88%</a:t>
                      </a:r>
                    </a:p>
                  </a:txBody>
                  <a:tcPr marL="0" marR="0" marT="0" marB="91440"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a:r>
                        <a:rPr lang="en-US" sz="700" b="1">
                          <a:solidFill>
                            <a:schemeClr val="bg1"/>
                          </a:solidFill>
                          <a:latin typeface="+mn-lt"/>
                        </a:rPr>
                        <a:t>90%</a:t>
                      </a:r>
                    </a:p>
                  </a:txBody>
                  <a:tcPr marL="0" marR="0" marT="0" marB="91440"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a:r>
                        <a:rPr lang="en-US" sz="700" b="1">
                          <a:solidFill>
                            <a:schemeClr val="bg1"/>
                          </a:solidFill>
                          <a:latin typeface="+mn-lt"/>
                        </a:rPr>
                        <a:t>91%</a:t>
                      </a:r>
                    </a:p>
                  </a:txBody>
                  <a:tcPr marL="0" marR="0" marT="0" marB="91440"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906599760"/>
                  </a:ext>
                </a:extLst>
              </a:tr>
              <a:tr h="404775">
                <a:tc>
                  <a:txBody>
                    <a:bodyPr/>
                    <a:lstStyle/>
                    <a:p>
                      <a:pPr algn="ctr"/>
                      <a:r>
                        <a:rPr lang="en-US" sz="700" b="1">
                          <a:solidFill>
                            <a:schemeClr val="bg1"/>
                          </a:solidFill>
                          <a:latin typeface="+mn-lt"/>
                        </a:rPr>
                        <a:t>95%</a:t>
                      </a:r>
                    </a:p>
                  </a:txBody>
                  <a:tcPr marL="0" marR="0" marT="0"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ctr" defTabSz="1280160" rtl="0" eaLnBrk="1" latinLnBrk="0" hangingPunct="1"/>
                      <a:r>
                        <a:rPr lang="en-US" sz="700" b="1" kern="1200">
                          <a:solidFill>
                            <a:schemeClr val="bg1"/>
                          </a:solidFill>
                          <a:latin typeface="+mn-lt"/>
                          <a:ea typeface="+mn-ea"/>
                          <a:cs typeface="+mn-cs"/>
                        </a:rPr>
                        <a:t>68%</a:t>
                      </a:r>
                    </a:p>
                  </a:txBody>
                  <a:tcPr marL="0" marR="0" marT="0"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a:r>
                        <a:rPr lang="en-US" sz="700" b="1">
                          <a:solidFill>
                            <a:schemeClr val="bg1"/>
                          </a:solidFill>
                          <a:latin typeface="+mn-lt"/>
                        </a:rPr>
                        <a:t>56%</a:t>
                      </a:r>
                    </a:p>
                  </a:txBody>
                  <a:tcPr marL="0" marR="0" marT="0" marB="91440"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2899041889"/>
                  </a:ext>
                </a:extLst>
              </a:tr>
              <a:tr h="404775">
                <a:tc>
                  <a:txBody>
                    <a:bodyPr/>
                    <a:lstStyle/>
                    <a:p>
                      <a:pPr algn="ctr"/>
                      <a:r>
                        <a:rPr lang="en-US" sz="700" b="1">
                          <a:solidFill>
                            <a:schemeClr val="bg1"/>
                          </a:solidFill>
                          <a:latin typeface="+mn-lt"/>
                        </a:rPr>
                        <a:t>89%</a:t>
                      </a:r>
                    </a:p>
                  </a:txBody>
                  <a:tcPr marL="0" marR="0" marT="0" marB="91440"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a:r>
                        <a:rPr lang="en-US" sz="700" b="1">
                          <a:solidFill>
                            <a:schemeClr val="bg1"/>
                          </a:solidFill>
                          <a:latin typeface="+mn-lt"/>
                        </a:rPr>
                        <a:t>89%</a:t>
                      </a:r>
                    </a:p>
                  </a:txBody>
                  <a:tcPr marL="0" marR="0" marT="0" marB="91440"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a:r>
                        <a:rPr lang="en-US" sz="700" b="1">
                          <a:solidFill>
                            <a:schemeClr val="bg1"/>
                          </a:solidFill>
                          <a:latin typeface="+mn-lt"/>
                        </a:rPr>
                        <a:t>79%</a:t>
                      </a:r>
                    </a:p>
                  </a:txBody>
                  <a:tcPr marL="0" marR="0" marT="0" marB="91440"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4126680576"/>
                  </a:ext>
                </a:extLst>
              </a:tr>
            </a:tbl>
          </a:graphicData>
        </a:graphic>
      </p:graphicFrame>
      <p:cxnSp>
        <p:nvCxnSpPr>
          <p:cNvPr id="83" name="Straight Arrow Connector 82">
            <a:extLst>
              <a:ext uri="{FF2B5EF4-FFF2-40B4-BE49-F238E27FC236}">
                <a16:creationId xmlns:a16="http://schemas.microsoft.com/office/drawing/2014/main" id="{D56144DE-11AD-4C15-BF11-FC1B1FABE137}"/>
              </a:ext>
            </a:extLst>
          </p:cNvPr>
          <p:cNvCxnSpPr>
            <a:cxnSpLocks/>
            <a:stCxn id="55" idx="3"/>
            <a:endCxn id="64" idx="1"/>
          </p:cNvCxnSpPr>
          <p:nvPr/>
        </p:nvCxnSpPr>
        <p:spPr>
          <a:xfrm flipV="1">
            <a:off x="4849931" y="4142023"/>
            <a:ext cx="760609" cy="228"/>
          </a:xfrm>
          <a:prstGeom prst="straightConnector1">
            <a:avLst/>
          </a:prstGeom>
          <a:ln w="41275" cap="rnd">
            <a:solidFill>
              <a:schemeClr val="tx2"/>
            </a:solidFill>
            <a:prstDash val="solid"/>
            <a:round/>
            <a:tailEnd type="arrow" w="med" len="sm"/>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144F0410-BD59-45F9-8267-40B54DC01552}"/>
              </a:ext>
            </a:extLst>
          </p:cNvPr>
          <p:cNvCxnSpPr>
            <a:cxnSpLocks/>
          </p:cNvCxnSpPr>
          <p:nvPr/>
        </p:nvCxnSpPr>
        <p:spPr>
          <a:xfrm>
            <a:off x="2230811" y="3695818"/>
            <a:ext cx="1376681" cy="0"/>
          </a:xfrm>
          <a:prstGeom prst="straightConnector1">
            <a:avLst/>
          </a:prstGeom>
          <a:ln w="41275" cap="rnd">
            <a:solidFill>
              <a:schemeClr val="tx1"/>
            </a:solidFill>
            <a:prstDash val="solid"/>
            <a:round/>
            <a:tailEnd type="arrow" w="med" len="sm"/>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6323CF2-64EF-4586-80B4-76E781438716}"/>
              </a:ext>
            </a:extLst>
          </p:cNvPr>
          <p:cNvCxnSpPr>
            <a:cxnSpLocks/>
          </p:cNvCxnSpPr>
          <p:nvPr/>
        </p:nvCxnSpPr>
        <p:spPr>
          <a:xfrm flipV="1">
            <a:off x="2719410" y="4581085"/>
            <a:ext cx="888082" cy="12115"/>
          </a:xfrm>
          <a:prstGeom prst="straightConnector1">
            <a:avLst/>
          </a:prstGeom>
          <a:ln w="41275" cap="rnd">
            <a:solidFill>
              <a:schemeClr val="tx1"/>
            </a:solidFill>
            <a:prstDash val="solid"/>
            <a:round/>
            <a:tailEnd type="arrow" w="med" len="sm"/>
          </a:ln>
        </p:spPr>
        <p:style>
          <a:lnRef idx="1">
            <a:schemeClr val="accent1"/>
          </a:lnRef>
          <a:fillRef idx="0">
            <a:schemeClr val="accent1"/>
          </a:fillRef>
          <a:effectRef idx="0">
            <a:schemeClr val="accent1"/>
          </a:effectRef>
          <a:fontRef idx="minor">
            <a:schemeClr val="tx1"/>
          </a:fontRef>
        </p:style>
      </p:cxnSp>
      <p:graphicFrame>
        <p:nvGraphicFramePr>
          <p:cNvPr id="87" name="Table 86">
            <a:extLst>
              <a:ext uri="{FF2B5EF4-FFF2-40B4-BE49-F238E27FC236}">
                <a16:creationId xmlns:a16="http://schemas.microsoft.com/office/drawing/2014/main" id="{BD284AC9-6E3D-40EB-AB2D-3F29447C10DB}"/>
              </a:ext>
            </a:extLst>
          </p:cNvPr>
          <p:cNvGraphicFramePr>
            <a:graphicFrameLocks noGrp="1"/>
          </p:cNvGraphicFramePr>
          <p:nvPr>
            <p:extLst>
              <p:ext uri="{D42A27DB-BD31-4B8C-83A1-F6EECF244321}">
                <p14:modId xmlns:p14="http://schemas.microsoft.com/office/powerpoint/2010/main" val="1824142447"/>
              </p:ext>
            </p:extLst>
          </p:nvPr>
        </p:nvGraphicFramePr>
        <p:xfrm>
          <a:off x="9526962" y="3262683"/>
          <a:ext cx="1877022" cy="1726816"/>
        </p:xfrm>
        <a:graphic>
          <a:graphicData uri="http://schemas.openxmlformats.org/drawingml/2006/table">
            <a:tbl>
              <a:tblPr firstRow="1" bandRow="1">
                <a:tableStyleId>{5C22544A-7EE6-4342-B048-85BDC9FD1C3A}</a:tableStyleId>
              </a:tblPr>
              <a:tblGrid>
                <a:gridCol w="625674">
                  <a:extLst>
                    <a:ext uri="{9D8B030D-6E8A-4147-A177-3AD203B41FA5}">
                      <a16:colId xmlns:a16="http://schemas.microsoft.com/office/drawing/2014/main" val="1006749203"/>
                    </a:ext>
                  </a:extLst>
                </a:gridCol>
                <a:gridCol w="625674">
                  <a:extLst>
                    <a:ext uri="{9D8B030D-6E8A-4147-A177-3AD203B41FA5}">
                      <a16:colId xmlns:a16="http://schemas.microsoft.com/office/drawing/2014/main" val="295922100"/>
                    </a:ext>
                  </a:extLst>
                </a:gridCol>
                <a:gridCol w="625674">
                  <a:extLst>
                    <a:ext uri="{9D8B030D-6E8A-4147-A177-3AD203B41FA5}">
                      <a16:colId xmlns:a16="http://schemas.microsoft.com/office/drawing/2014/main" val="3671616825"/>
                    </a:ext>
                  </a:extLst>
                </a:gridCol>
              </a:tblGrid>
              <a:tr h="264583">
                <a:tc>
                  <a:txBody>
                    <a:bodyPr/>
                    <a:lstStyle/>
                    <a:p>
                      <a:pPr algn="ctr"/>
                      <a:r>
                        <a:rPr lang="en-US" sz="1000">
                          <a:solidFill>
                            <a:schemeClr val="bg1"/>
                          </a:solidFill>
                        </a:rPr>
                        <a:t>Rank</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000">
                          <a:solidFill>
                            <a:schemeClr val="bg1"/>
                          </a:solidFill>
                        </a:rPr>
                        <a:t>Model</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000">
                          <a:solidFill>
                            <a:schemeClr val="bg1"/>
                          </a:solidFill>
                        </a:rPr>
                        <a:t>Score</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906599760"/>
                  </a:ext>
                </a:extLst>
              </a:tr>
              <a:tr h="487411">
                <a:tc>
                  <a:txBody>
                    <a:bodyPr/>
                    <a:lstStyle/>
                    <a:p>
                      <a:pPr algn="ctr"/>
                      <a:r>
                        <a:rPr lang="en-US" sz="1400" b="1">
                          <a:solidFill>
                            <a:schemeClr val="tx2"/>
                          </a:solidFill>
                        </a:rPr>
                        <a:t>1</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lumMod val="9500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1280160" rtl="0" eaLnBrk="1" latinLnBrk="0" hangingPunct="1"/>
                      <a:endParaRPr lang="en-US" sz="1400" b="1" kern="1200">
                        <a:solidFill>
                          <a:schemeClr val="tx2"/>
                        </a:solidFill>
                        <a:latin typeface="+mn-lt"/>
                        <a:ea typeface="+mn-ea"/>
                        <a:cs typeface="+mn-cs"/>
                      </a:endParaRPr>
                    </a:p>
                  </a:txBody>
                  <a:tcPr marL="0" marR="0" marT="0" marB="0" anchor="ctr">
                    <a:lnL w="28575" cap="flat" cmpd="sng" algn="ctr">
                      <a:solidFill>
                        <a:schemeClr val="bg1">
                          <a:lumMod val="95000"/>
                        </a:schemeClr>
                      </a:solidFill>
                      <a:prstDash val="solid"/>
                      <a:round/>
                      <a:headEnd type="none" w="med" len="med"/>
                      <a:tailEnd type="none" w="med" len="med"/>
                    </a:lnL>
                    <a:lnR w="28575" cap="flat" cmpd="sng" algn="ctr">
                      <a:solidFill>
                        <a:schemeClr val="bg1">
                          <a:lumMod val="9500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b="1">
                          <a:solidFill>
                            <a:schemeClr val="tx2"/>
                          </a:solidFill>
                        </a:rPr>
                        <a:t>95%</a:t>
                      </a:r>
                    </a:p>
                  </a:txBody>
                  <a:tcPr marL="0" marR="0" marT="0" marB="0" anchor="ctr">
                    <a:lnL w="28575" cap="flat" cmpd="sng" algn="ctr">
                      <a:solidFill>
                        <a:schemeClr val="bg1">
                          <a:lumMod val="95000"/>
                        </a:schemeClr>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99041889"/>
                  </a:ext>
                </a:extLst>
              </a:tr>
              <a:tr h="487411">
                <a:tc>
                  <a:txBody>
                    <a:bodyPr/>
                    <a:lstStyle/>
                    <a:p>
                      <a:pPr algn="ctr"/>
                      <a:r>
                        <a:rPr lang="en-US" sz="1400" b="1">
                          <a:solidFill>
                            <a:schemeClr val="bg1">
                              <a:lumMod val="50000"/>
                            </a:schemeClr>
                          </a:solidFill>
                        </a:rPr>
                        <a:t>2</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400" b="1">
                        <a:solidFill>
                          <a:schemeClr val="bg1">
                            <a:lumMod val="50000"/>
                          </a:schemeClr>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400" b="1">
                          <a:solidFill>
                            <a:schemeClr val="bg1">
                              <a:lumMod val="50000"/>
                            </a:schemeClr>
                          </a:solidFill>
                        </a:rPr>
                        <a:t>76%</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26680576"/>
                  </a:ext>
                </a:extLst>
              </a:tr>
              <a:tr h="487411">
                <a:tc>
                  <a:txBody>
                    <a:bodyPr/>
                    <a:lstStyle/>
                    <a:p>
                      <a:pPr algn="ctr"/>
                      <a:r>
                        <a:rPr lang="en-US" sz="1400" b="1">
                          <a:solidFill>
                            <a:schemeClr val="bg1">
                              <a:lumMod val="50000"/>
                            </a:schemeClr>
                          </a:solidFill>
                        </a:rPr>
                        <a:t>3</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400" b="1">
                        <a:solidFill>
                          <a:schemeClr val="bg1">
                            <a:lumMod val="50000"/>
                          </a:schemeClr>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400" b="1">
                          <a:solidFill>
                            <a:schemeClr val="bg1">
                              <a:lumMod val="50000"/>
                            </a:schemeClr>
                          </a:solidFill>
                        </a:rPr>
                        <a:t>53%</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68189788"/>
                  </a:ext>
                </a:extLst>
              </a:tr>
            </a:tbl>
          </a:graphicData>
        </a:graphic>
      </p:graphicFrame>
      <p:sp>
        <p:nvSpPr>
          <p:cNvPr id="88" name="Rectangle 87">
            <a:extLst>
              <a:ext uri="{FF2B5EF4-FFF2-40B4-BE49-F238E27FC236}">
                <a16:creationId xmlns:a16="http://schemas.microsoft.com/office/drawing/2014/main" id="{661A2CE0-16AE-4468-8446-A49FB2CE6A4A}"/>
              </a:ext>
            </a:extLst>
          </p:cNvPr>
          <p:cNvSpPr/>
          <p:nvPr/>
        </p:nvSpPr>
        <p:spPr>
          <a:xfrm>
            <a:off x="7678225" y="3937463"/>
            <a:ext cx="424275" cy="428625"/>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89" name="Straight Arrow Connector 88">
            <a:extLst>
              <a:ext uri="{FF2B5EF4-FFF2-40B4-BE49-F238E27FC236}">
                <a16:creationId xmlns:a16="http://schemas.microsoft.com/office/drawing/2014/main" id="{7A35423B-3216-4504-BEFA-FC9DC69A76C8}"/>
              </a:ext>
            </a:extLst>
          </p:cNvPr>
          <p:cNvCxnSpPr>
            <a:cxnSpLocks/>
          </p:cNvCxnSpPr>
          <p:nvPr/>
        </p:nvCxnSpPr>
        <p:spPr>
          <a:xfrm>
            <a:off x="8141328" y="4133724"/>
            <a:ext cx="1394848" cy="0"/>
          </a:xfrm>
          <a:prstGeom prst="straightConnector1">
            <a:avLst/>
          </a:prstGeom>
          <a:ln w="41275" cap="rnd">
            <a:solidFill>
              <a:schemeClr val="tx2"/>
            </a:solidFill>
            <a:prstDash val="solid"/>
            <a:round/>
            <a:tailEnd type="arrow" w="med" len="sm"/>
          </a:ln>
        </p:spPr>
        <p:style>
          <a:lnRef idx="1">
            <a:schemeClr val="accent1"/>
          </a:lnRef>
          <a:fillRef idx="0">
            <a:schemeClr val="accent1"/>
          </a:fillRef>
          <a:effectRef idx="0">
            <a:schemeClr val="accent1"/>
          </a:effectRef>
          <a:fontRef idx="minor">
            <a:schemeClr val="tx1"/>
          </a:fontRef>
        </p:style>
      </p:cxnSp>
      <p:sp>
        <p:nvSpPr>
          <p:cNvPr id="90" name="Rectangle: Rounded Corners 89">
            <a:extLst>
              <a:ext uri="{FF2B5EF4-FFF2-40B4-BE49-F238E27FC236}">
                <a16:creationId xmlns:a16="http://schemas.microsoft.com/office/drawing/2014/main" id="{E0CCDFB5-D897-4C14-9246-175482581FA3}"/>
              </a:ext>
            </a:extLst>
          </p:cNvPr>
          <p:cNvSpPr/>
          <p:nvPr/>
        </p:nvSpPr>
        <p:spPr>
          <a:xfrm>
            <a:off x="9527136" y="3521168"/>
            <a:ext cx="1876425" cy="490814"/>
          </a:xfrm>
          <a:prstGeom prst="roundRect">
            <a:avLst>
              <a:gd name="adj" fmla="val 0"/>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1" name="Beaker_F196" title="Icon of a scientific flask with liquid in it">
            <a:extLst>
              <a:ext uri="{FF2B5EF4-FFF2-40B4-BE49-F238E27FC236}">
                <a16:creationId xmlns:a16="http://schemas.microsoft.com/office/drawing/2014/main" id="{78EFCE3E-69A6-4849-BAA3-E6AA2F36B94E}"/>
              </a:ext>
            </a:extLst>
          </p:cNvPr>
          <p:cNvSpPr>
            <a:spLocks noChangeAspect="1" noEditPoints="1"/>
          </p:cNvSpPr>
          <p:nvPr/>
        </p:nvSpPr>
        <p:spPr bwMode="auto">
          <a:xfrm>
            <a:off x="10362007" y="3633712"/>
            <a:ext cx="228491" cy="264007"/>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92" name="Beaker_F196" title="Icon of a scientific flask with liquid in it">
            <a:extLst>
              <a:ext uri="{FF2B5EF4-FFF2-40B4-BE49-F238E27FC236}">
                <a16:creationId xmlns:a16="http://schemas.microsoft.com/office/drawing/2014/main" id="{29DEDC56-6CDD-4531-A61F-0C42109EC6C4}"/>
              </a:ext>
            </a:extLst>
          </p:cNvPr>
          <p:cNvSpPr>
            <a:spLocks noChangeAspect="1" noEditPoints="1"/>
          </p:cNvSpPr>
          <p:nvPr/>
        </p:nvSpPr>
        <p:spPr bwMode="auto">
          <a:xfrm>
            <a:off x="10362007" y="4121392"/>
            <a:ext cx="228491" cy="264007"/>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93" name="Beaker_F196" title="Icon of a scientific flask with liquid in it">
            <a:extLst>
              <a:ext uri="{FF2B5EF4-FFF2-40B4-BE49-F238E27FC236}">
                <a16:creationId xmlns:a16="http://schemas.microsoft.com/office/drawing/2014/main" id="{617D9BE7-A8DC-4BCC-940A-52DCABD20D6A}"/>
              </a:ext>
            </a:extLst>
          </p:cNvPr>
          <p:cNvSpPr>
            <a:spLocks noChangeAspect="1" noEditPoints="1"/>
          </p:cNvSpPr>
          <p:nvPr/>
        </p:nvSpPr>
        <p:spPr bwMode="auto">
          <a:xfrm>
            <a:off x="10362007" y="4609072"/>
            <a:ext cx="228491" cy="264007"/>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95" name="Group 94">
            <a:extLst>
              <a:ext uri="{FF2B5EF4-FFF2-40B4-BE49-F238E27FC236}">
                <a16:creationId xmlns:a16="http://schemas.microsoft.com/office/drawing/2014/main" id="{280CF684-B7C3-42BB-8258-15C2FE8A6338}"/>
              </a:ext>
            </a:extLst>
          </p:cNvPr>
          <p:cNvGrpSpPr/>
          <p:nvPr/>
        </p:nvGrpSpPr>
        <p:grpSpPr>
          <a:xfrm>
            <a:off x="1097261" y="2743649"/>
            <a:ext cx="257251" cy="305811"/>
            <a:chOff x="4716096" y="4323997"/>
            <a:chExt cx="430334" cy="511566"/>
          </a:xfrm>
          <a:solidFill>
            <a:schemeClr val="tx1"/>
          </a:solidFill>
        </p:grpSpPr>
        <p:sp>
          <p:nvSpPr>
            <p:cNvPr id="96" name="Oval 34">
              <a:extLst>
                <a:ext uri="{FF2B5EF4-FFF2-40B4-BE49-F238E27FC236}">
                  <a16:creationId xmlns:a16="http://schemas.microsoft.com/office/drawing/2014/main" id="{A0BF1E8A-B376-45AE-8266-BE740C2EB6F9}"/>
                </a:ext>
              </a:extLst>
            </p:cNvPr>
            <p:cNvSpPr>
              <a:spLocks noChangeArrowheads="1"/>
            </p:cNvSpPr>
            <p:nvPr/>
          </p:nvSpPr>
          <p:spPr bwMode="auto">
            <a:xfrm>
              <a:off x="4812234" y="4323997"/>
              <a:ext cx="240347" cy="240347"/>
            </a:xfrm>
            <a:prstGeom prst="ellipse">
              <a:avLst/>
            </a:prstGeom>
            <a:grpFill/>
            <a:ln w="4445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97" name="Freeform 37">
              <a:extLst>
                <a:ext uri="{FF2B5EF4-FFF2-40B4-BE49-F238E27FC236}">
                  <a16:creationId xmlns:a16="http://schemas.microsoft.com/office/drawing/2014/main" id="{3B3B099B-75C2-4DCB-9249-773298DBB532}"/>
                </a:ext>
              </a:extLst>
            </p:cNvPr>
            <p:cNvSpPr>
              <a:spLocks/>
            </p:cNvSpPr>
            <p:nvPr/>
          </p:nvSpPr>
          <p:spPr bwMode="auto">
            <a:xfrm>
              <a:off x="4716096" y="4595216"/>
              <a:ext cx="430334" cy="240347"/>
            </a:xfrm>
            <a:custGeom>
              <a:avLst/>
              <a:gdLst>
                <a:gd name="T0" fmla="*/ 342 w 683"/>
                <a:gd name="T1" fmla="*/ 0 h 384"/>
                <a:gd name="T2" fmla="*/ 342 w 683"/>
                <a:gd name="T3" fmla="*/ 0 h 384"/>
                <a:gd name="T4" fmla="*/ 683 w 683"/>
                <a:gd name="T5" fmla="*/ 341 h 384"/>
                <a:gd name="T6" fmla="*/ 683 w 683"/>
                <a:gd name="T7" fmla="*/ 384 h 384"/>
                <a:gd name="T8" fmla="*/ 0 w 683"/>
                <a:gd name="T9" fmla="*/ 384 h 384"/>
                <a:gd name="T10" fmla="*/ 0 w 683"/>
                <a:gd name="T11" fmla="*/ 341 h 384"/>
                <a:gd name="T12" fmla="*/ 342 w 683"/>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683" h="384">
                  <a:moveTo>
                    <a:pt x="342" y="0"/>
                  </a:moveTo>
                  <a:cubicBezTo>
                    <a:pt x="342" y="0"/>
                    <a:pt x="342" y="0"/>
                    <a:pt x="342" y="0"/>
                  </a:cubicBezTo>
                  <a:cubicBezTo>
                    <a:pt x="530" y="0"/>
                    <a:pt x="683" y="153"/>
                    <a:pt x="683" y="341"/>
                  </a:cubicBezTo>
                  <a:cubicBezTo>
                    <a:pt x="683" y="384"/>
                    <a:pt x="683" y="384"/>
                    <a:pt x="683" y="384"/>
                  </a:cubicBezTo>
                  <a:cubicBezTo>
                    <a:pt x="0" y="384"/>
                    <a:pt x="0" y="384"/>
                    <a:pt x="0" y="384"/>
                  </a:cubicBezTo>
                  <a:cubicBezTo>
                    <a:pt x="0" y="341"/>
                    <a:pt x="0" y="341"/>
                    <a:pt x="0" y="341"/>
                  </a:cubicBezTo>
                  <a:cubicBezTo>
                    <a:pt x="0" y="153"/>
                    <a:pt x="153" y="0"/>
                    <a:pt x="342" y="0"/>
                  </a:cubicBezTo>
                  <a:close/>
                </a:path>
              </a:pathLst>
            </a:custGeom>
            <a:grpFill/>
            <a:ln w="4445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pic>
        <p:nvPicPr>
          <p:cNvPr id="113" name="Graphic 112" descr="Add">
            <a:extLst>
              <a:ext uri="{FF2B5EF4-FFF2-40B4-BE49-F238E27FC236}">
                <a16:creationId xmlns:a16="http://schemas.microsoft.com/office/drawing/2014/main" id="{A3E035B7-CBAC-4587-B53A-7AD43DC7AB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65170" y="2774743"/>
            <a:ext cx="326044" cy="326044"/>
          </a:xfrm>
          <a:prstGeom prst="rect">
            <a:avLst/>
          </a:prstGeom>
        </p:spPr>
      </p:pic>
      <p:sp>
        <p:nvSpPr>
          <p:cNvPr id="114" name="TextBox 113">
            <a:extLst>
              <a:ext uri="{FF2B5EF4-FFF2-40B4-BE49-F238E27FC236}">
                <a16:creationId xmlns:a16="http://schemas.microsoft.com/office/drawing/2014/main" id="{A3752D4F-2809-4B90-A36F-CF5E63510485}"/>
              </a:ext>
            </a:extLst>
          </p:cNvPr>
          <p:cNvSpPr txBox="1"/>
          <p:nvPr/>
        </p:nvSpPr>
        <p:spPr>
          <a:xfrm>
            <a:off x="7121132" y="3684904"/>
            <a:ext cx="670696" cy="7386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solidFill>
                  <a:srgbClr val="FFFFFF">
                    <a:lumMod val="50000"/>
                  </a:srgbClr>
                </a:solidFill>
                <a:effectLst/>
                <a:uLnTx/>
                <a:uFillTx/>
                <a:latin typeface="Segoe UI"/>
                <a:ea typeface="+mn-ea"/>
                <a:cs typeface="+mn-cs"/>
              </a:rPr>
              <a:t>…</a:t>
            </a:r>
          </a:p>
        </p:txBody>
      </p:sp>
      <p:sp>
        <p:nvSpPr>
          <p:cNvPr id="115" name="Rectangle: Rounded Corners 114">
            <a:extLst>
              <a:ext uri="{FF2B5EF4-FFF2-40B4-BE49-F238E27FC236}">
                <a16:creationId xmlns:a16="http://schemas.microsoft.com/office/drawing/2014/main" id="{0EF7F7A4-E172-4924-A5FB-ED202AD1611A}"/>
              </a:ext>
            </a:extLst>
          </p:cNvPr>
          <p:cNvSpPr/>
          <p:nvPr/>
        </p:nvSpPr>
        <p:spPr>
          <a:xfrm>
            <a:off x="725700" y="3262683"/>
            <a:ext cx="2229254" cy="1704520"/>
          </a:xfrm>
          <a:prstGeom prst="roundRect">
            <a:avLst>
              <a:gd name="adj" fmla="val 0"/>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FBFF36AC-7C75-4935-998F-E1C1D280BBB3}"/>
              </a:ext>
            </a:extLst>
          </p:cNvPr>
          <p:cNvSpPr/>
          <p:nvPr/>
        </p:nvSpPr>
        <p:spPr>
          <a:xfrm>
            <a:off x="429815" y="1098084"/>
            <a:ext cx="8666179" cy="871713"/>
          </a:xfrm>
          <a:prstGeom prst="rect">
            <a:avLst/>
          </a:prstGeom>
        </p:spPr>
        <p:txBody>
          <a:bodyPr wrap="square">
            <a:spAutoFit/>
          </a:bodyPr>
          <a:lstStyle/>
          <a:p>
            <a:pPr>
              <a:lnSpc>
                <a:spcPct val="150000"/>
              </a:lnSpc>
            </a:pPr>
            <a:r>
              <a:rPr lang="en-US" dirty="0">
                <a:latin typeface="Segoe UI" panose="020B0502040204020203" pitchFamily="34" charset="0"/>
              </a:rPr>
              <a:t>Automated machine learning (automated ML) automates feature engineering, algorithm and hyperparameter selection to find the ‘best model’ for your data.</a:t>
            </a:r>
          </a:p>
        </p:txBody>
      </p:sp>
    </p:spTree>
    <p:extLst>
      <p:ext uri="{BB962C8B-B14F-4D97-AF65-F5344CB8AC3E}">
        <p14:creationId xmlns:p14="http://schemas.microsoft.com/office/powerpoint/2010/main" val="8482306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fade">
                                      <p:cBhvr>
                                        <p:cTn id="16" dur="500"/>
                                        <p:tgtEl>
                                          <p:spTgt spid="5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par>
                                <p:cTn id="20" presetID="10" presetClass="entr" presetSubtype="0" fill="hold" nodeType="withEffect">
                                  <p:stCondLst>
                                    <p:cond delay="0"/>
                                  </p:stCondLst>
                                  <p:childTnLst>
                                    <p:set>
                                      <p:cBhvr>
                                        <p:cTn id="21" dur="1" fill="hold">
                                          <p:stCondLst>
                                            <p:cond delay="0"/>
                                          </p:stCondLst>
                                        </p:cTn>
                                        <p:tgtEl>
                                          <p:spTgt spid="95"/>
                                        </p:tgtEl>
                                        <p:attrNameLst>
                                          <p:attrName>style.visibility</p:attrName>
                                        </p:attrNameLst>
                                      </p:cBhvr>
                                      <p:to>
                                        <p:strVal val="visible"/>
                                      </p:to>
                                    </p:set>
                                    <p:animEffect transition="in" filter="fade">
                                      <p:cBhvr>
                                        <p:cTn id="22" dur="500"/>
                                        <p:tgtEl>
                                          <p:spTgt spid="9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5"/>
                                        </p:tgtEl>
                                        <p:attrNameLst>
                                          <p:attrName>style.visibility</p:attrName>
                                        </p:attrNameLst>
                                      </p:cBhvr>
                                      <p:to>
                                        <p:strVal val="visible"/>
                                      </p:to>
                                    </p:set>
                                    <p:animEffect transition="in" filter="fade">
                                      <p:cBhvr>
                                        <p:cTn id="25" dur="500"/>
                                        <p:tgtEl>
                                          <p:spTgt spid="1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par>
                                <p:cTn id="31" presetID="10" presetClass="entr" presetSubtype="0" fill="hold" nodeType="with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fade">
                                      <p:cBhvr>
                                        <p:cTn id="33" dur="500"/>
                                        <p:tgtEl>
                                          <p:spTgt spid="5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fade">
                                      <p:cBhvr>
                                        <p:cTn id="36" dur="500"/>
                                        <p:tgtEl>
                                          <p:spTgt spid="55"/>
                                        </p:tgtEl>
                                      </p:cBhvr>
                                    </p:animEffect>
                                  </p:childTnLst>
                                </p:cTn>
                              </p:par>
                              <p:par>
                                <p:cTn id="37" presetID="10" presetClass="entr" presetSubtype="0" fill="hold"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par>
                                <p:cTn id="40" presetID="10" presetClass="entr" presetSubtype="0" fill="hold" nodeType="withEffect">
                                  <p:stCondLst>
                                    <p:cond delay="0"/>
                                  </p:stCondLst>
                                  <p:childTnLst>
                                    <p:set>
                                      <p:cBhvr>
                                        <p:cTn id="41" dur="1" fill="hold">
                                          <p:stCondLst>
                                            <p:cond delay="0"/>
                                          </p:stCondLst>
                                        </p:cTn>
                                        <p:tgtEl>
                                          <p:spTgt spid="85"/>
                                        </p:tgtEl>
                                        <p:attrNameLst>
                                          <p:attrName>style.visibility</p:attrName>
                                        </p:attrNameLst>
                                      </p:cBhvr>
                                      <p:to>
                                        <p:strVal val="visible"/>
                                      </p:to>
                                    </p:set>
                                    <p:animEffect transition="in" filter="fade">
                                      <p:cBhvr>
                                        <p:cTn id="42" dur="500"/>
                                        <p:tgtEl>
                                          <p:spTgt spid="85"/>
                                        </p:tgtEl>
                                      </p:cBhvr>
                                    </p:animEffect>
                                  </p:childTnLst>
                                </p:cTn>
                              </p:par>
                              <p:par>
                                <p:cTn id="43" presetID="10" presetClass="entr" presetSubtype="0" fill="hold" nodeType="withEffect">
                                  <p:stCondLst>
                                    <p:cond delay="0"/>
                                  </p:stCondLst>
                                  <p:childTnLst>
                                    <p:set>
                                      <p:cBhvr>
                                        <p:cTn id="44" dur="1" fill="hold">
                                          <p:stCondLst>
                                            <p:cond delay="0"/>
                                          </p:stCondLst>
                                        </p:cTn>
                                        <p:tgtEl>
                                          <p:spTgt spid="86"/>
                                        </p:tgtEl>
                                        <p:attrNameLst>
                                          <p:attrName>style.visibility</p:attrName>
                                        </p:attrNameLst>
                                      </p:cBhvr>
                                      <p:to>
                                        <p:strVal val="visible"/>
                                      </p:to>
                                    </p:set>
                                    <p:animEffect transition="in" filter="fade">
                                      <p:cBhvr>
                                        <p:cTn id="45" dur="500"/>
                                        <p:tgtEl>
                                          <p:spTgt spid="8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fade">
                                      <p:cBhvr>
                                        <p:cTn id="50" dur="500"/>
                                        <p:tgtEl>
                                          <p:spTgt spid="4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animEffect transition="in" filter="fade">
                                      <p:cBhvr>
                                        <p:cTn id="53" dur="500"/>
                                        <p:tgtEl>
                                          <p:spTgt spid="5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4"/>
                                        </p:tgtEl>
                                        <p:attrNameLst>
                                          <p:attrName>style.visibility</p:attrName>
                                        </p:attrNameLst>
                                      </p:cBhvr>
                                      <p:to>
                                        <p:strVal val="visible"/>
                                      </p:to>
                                    </p:set>
                                    <p:animEffect transition="in" filter="fade">
                                      <p:cBhvr>
                                        <p:cTn id="56" dur="500"/>
                                        <p:tgtEl>
                                          <p:spTgt spid="64"/>
                                        </p:tgtEl>
                                      </p:cBhvr>
                                    </p:animEffect>
                                  </p:childTnLst>
                                </p:cTn>
                              </p:par>
                              <p:par>
                                <p:cTn id="57" presetID="10" presetClass="entr" presetSubtype="0" fill="hold" nodeType="withEffect">
                                  <p:stCondLst>
                                    <p:cond delay="0"/>
                                  </p:stCondLst>
                                  <p:childTnLst>
                                    <p:set>
                                      <p:cBhvr>
                                        <p:cTn id="58" dur="1" fill="hold">
                                          <p:stCondLst>
                                            <p:cond delay="0"/>
                                          </p:stCondLst>
                                        </p:cTn>
                                        <p:tgtEl>
                                          <p:spTgt spid="65"/>
                                        </p:tgtEl>
                                        <p:attrNameLst>
                                          <p:attrName>style.visibility</p:attrName>
                                        </p:attrNameLst>
                                      </p:cBhvr>
                                      <p:to>
                                        <p:strVal val="visible"/>
                                      </p:to>
                                    </p:set>
                                    <p:animEffect transition="in" filter="fade">
                                      <p:cBhvr>
                                        <p:cTn id="59" dur="500"/>
                                        <p:tgtEl>
                                          <p:spTgt spid="65"/>
                                        </p:tgtEl>
                                      </p:cBhvr>
                                    </p:animEffect>
                                  </p:childTnLst>
                                </p:cTn>
                              </p:par>
                              <p:par>
                                <p:cTn id="60" presetID="10" presetClass="entr" presetSubtype="0" fill="hold" nodeType="withEffect">
                                  <p:stCondLst>
                                    <p:cond delay="0"/>
                                  </p:stCondLst>
                                  <p:childTnLst>
                                    <p:set>
                                      <p:cBhvr>
                                        <p:cTn id="61" dur="1" fill="hold">
                                          <p:stCondLst>
                                            <p:cond delay="0"/>
                                          </p:stCondLst>
                                        </p:cTn>
                                        <p:tgtEl>
                                          <p:spTgt spid="66"/>
                                        </p:tgtEl>
                                        <p:attrNameLst>
                                          <p:attrName>style.visibility</p:attrName>
                                        </p:attrNameLst>
                                      </p:cBhvr>
                                      <p:to>
                                        <p:strVal val="visible"/>
                                      </p:to>
                                    </p:set>
                                    <p:animEffect transition="in" filter="fade">
                                      <p:cBhvr>
                                        <p:cTn id="62" dur="500"/>
                                        <p:tgtEl>
                                          <p:spTgt spid="66"/>
                                        </p:tgtEl>
                                      </p:cBhvr>
                                    </p:animEffect>
                                  </p:childTnLst>
                                </p:cTn>
                              </p:par>
                              <p:par>
                                <p:cTn id="63" presetID="10" presetClass="entr" presetSubtype="0" fill="hold" nodeType="withEffect">
                                  <p:stCondLst>
                                    <p:cond delay="0"/>
                                  </p:stCondLst>
                                  <p:childTnLst>
                                    <p:set>
                                      <p:cBhvr>
                                        <p:cTn id="64" dur="1" fill="hold">
                                          <p:stCondLst>
                                            <p:cond delay="0"/>
                                          </p:stCondLst>
                                        </p:cTn>
                                        <p:tgtEl>
                                          <p:spTgt spid="83"/>
                                        </p:tgtEl>
                                        <p:attrNameLst>
                                          <p:attrName>style.visibility</p:attrName>
                                        </p:attrNameLst>
                                      </p:cBhvr>
                                      <p:to>
                                        <p:strVal val="visible"/>
                                      </p:to>
                                    </p:set>
                                    <p:animEffect transition="in" filter="fade">
                                      <p:cBhvr>
                                        <p:cTn id="65" dur="500"/>
                                        <p:tgtEl>
                                          <p:spTgt spid="83"/>
                                        </p:tgtEl>
                                      </p:cBhvr>
                                    </p:animEffect>
                                  </p:childTnLst>
                                </p:cTn>
                              </p:par>
                              <p:par>
                                <p:cTn id="66" presetID="10" presetClass="entr" presetSubtype="0" fill="hold" nodeType="withEffect">
                                  <p:stCondLst>
                                    <p:cond delay="0"/>
                                  </p:stCondLst>
                                  <p:childTnLst>
                                    <p:set>
                                      <p:cBhvr>
                                        <p:cTn id="67" dur="1" fill="hold">
                                          <p:stCondLst>
                                            <p:cond delay="0"/>
                                          </p:stCondLst>
                                        </p:cTn>
                                        <p:tgtEl>
                                          <p:spTgt spid="113"/>
                                        </p:tgtEl>
                                        <p:attrNameLst>
                                          <p:attrName>style.visibility</p:attrName>
                                        </p:attrNameLst>
                                      </p:cBhvr>
                                      <p:to>
                                        <p:strVal val="visible"/>
                                      </p:to>
                                    </p:set>
                                    <p:animEffect transition="in" filter="fade">
                                      <p:cBhvr>
                                        <p:cTn id="68" dur="500"/>
                                        <p:tgtEl>
                                          <p:spTgt spid="11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14"/>
                                        </p:tgtEl>
                                        <p:attrNameLst>
                                          <p:attrName>style.visibility</p:attrName>
                                        </p:attrNameLst>
                                      </p:cBhvr>
                                      <p:to>
                                        <p:strVal val="visible"/>
                                      </p:to>
                                    </p:set>
                                    <p:animEffect transition="in" filter="fade">
                                      <p:cBhvr>
                                        <p:cTn id="71" dur="500"/>
                                        <p:tgtEl>
                                          <p:spTgt spid="11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88"/>
                                        </p:tgtEl>
                                        <p:attrNameLst>
                                          <p:attrName>style.visibility</p:attrName>
                                        </p:attrNameLst>
                                      </p:cBhvr>
                                      <p:to>
                                        <p:strVal val="visible"/>
                                      </p:to>
                                    </p:set>
                                    <p:animEffect transition="in" filter="fade">
                                      <p:cBhvr>
                                        <p:cTn id="76" dur="500"/>
                                        <p:tgtEl>
                                          <p:spTgt spid="88"/>
                                        </p:tgtEl>
                                      </p:cBhvr>
                                    </p:animEffect>
                                  </p:childTnLst>
                                </p:cTn>
                              </p:par>
                              <p:par>
                                <p:cTn id="77" presetID="10" presetClass="entr" presetSubtype="0" fill="hold" nodeType="withEffect">
                                  <p:stCondLst>
                                    <p:cond delay="0"/>
                                  </p:stCondLst>
                                  <p:childTnLst>
                                    <p:set>
                                      <p:cBhvr>
                                        <p:cTn id="78" dur="1" fill="hold">
                                          <p:stCondLst>
                                            <p:cond delay="0"/>
                                          </p:stCondLst>
                                        </p:cTn>
                                        <p:tgtEl>
                                          <p:spTgt spid="89"/>
                                        </p:tgtEl>
                                        <p:attrNameLst>
                                          <p:attrName>style.visibility</p:attrName>
                                        </p:attrNameLst>
                                      </p:cBhvr>
                                      <p:to>
                                        <p:strVal val="visible"/>
                                      </p:to>
                                    </p:set>
                                    <p:animEffect transition="in" filter="fade">
                                      <p:cBhvr>
                                        <p:cTn id="79" dur="500"/>
                                        <p:tgtEl>
                                          <p:spTgt spid="89"/>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51"/>
                                        </p:tgtEl>
                                        <p:attrNameLst>
                                          <p:attrName>style.visibility</p:attrName>
                                        </p:attrNameLst>
                                      </p:cBhvr>
                                      <p:to>
                                        <p:strVal val="visible"/>
                                      </p:to>
                                    </p:set>
                                    <p:animEffect transition="in" filter="fade">
                                      <p:cBhvr>
                                        <p:cTn id="84" dur="500"/>
                                        <p:tgtEl>
                                          <p:spTgt spid="51"/>
                                        </p:tgtEl>
                                      </p:cBhvr>
                                    </p:animEffect>
                                  </p:childTnLst>
                                </p:cTn>
                              </p:par>
                              <p:par>
                                <p:cTn id="85" presetID="10" presetClass="entr" presetSubtype="0" fill="hold" nodeType="withEffect">
                                  <p:stCondLst>
                                    <p:cond delay="0"/>
                                  </p:stCondLst>
                                  <p:childTnLst>
                                    <p:set>
                                      <p:cBhvr>
                                        <p:cTn id="86" dur="1" fill="hold">
                                          <p:stCondLst>
                                            <p:cond delay="0"/>
                                          </p:stCondLst>
                                        </p:cTn>
                                        <p:tgtEl>
                                          <p:spTgt spid="87"/>
                                        </p:tgtEl>
                                        <p:attrNameLst>
                                          <p:attrName>style.visibility</p:attrName>
                                        </p:attrNameLst>
                                      </p:cBhvr>
                                      <p:to>
                                        <p:strVal val="visible"/>
                                      </p:to>
                                    </p:set>
                                    <p:animEffect transition="in" filter="fade">
                                      <p:cBhvr>
                                        <p:cTn id="87" dur="500"/>
                                        <p:tgtEl>
                                          <p:spTgt spid="87"/>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91"/>
                                        </p:tgtEl>
                                        <p:attrNameLst>
                                          <p:attrName>style.visibility</p:attrName>
                                        </p:attrNameLst>
                                      </p:cBhvr>
                                      <p:to>
                                        <p:strVal val="visible"/>
                                      </p:to>
                                    </p:set>
                                    <p:animEffect transition="in" filter="fade">
                                      <p:cBhvr>
                                        <p:cTn id="90" dur="500"/>
                                        <p:tgtEl>
                                          <p:spTgt spid="91"/>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92"/>
                                        </p:tgtEl>
                                        <p:attrNameLst>
                                          <p:attrName>style.visibility</p:attrName>
                                        </p:attrNameLst>
                                      </p:cBhvr>
                                      <p:to>
                                        <p:strVal val="visible"/>
                                      </p:to>
                                    </p:set>
                                    <p:animEffect transition="in" filter="fade">
                                      <p:cBhvr>
                                        <p:cTn id="93" dur="500"/>
                                        <p:tgtEl>
                                          <p:spTgt spid="92"/>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93"/>
                                        </p:tgtEl>
                                        <p:attrNameLst>
                                          <p:attrName>style.visibility</p:attrName>
                                        </p:attrNameLst>
                                      </p:cBhvr>
                                      <p:to>
                                        <p:strVal val="visible"/>
                                      </p:to>
                                    </p:set>
                                    <p:animEffect transition="in" filter="fade">
                                      <p:cBhvr>
                                        <p:cTn id="96" dur="500"/>
                                        <p:tgtEl>
                                          <p:spTgt spid="93"/>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90"/>
                                        </p:tgtEl>
                                        <p:attrNameLst>
                                          <p:attrName>style.visibility</p:attrName>
                                        </p:attrNameLst>
                                      </p:cBhvr>
                                      <p:to>
                                        <p:strVal val="visible"/>
                                      </p:to>
                                    </p:set>
                                    <p:animEffect transition="in" filter="fade">
                                      <p:cBhvr>
                                        <p:cTn id="101"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P spid="50" grpId="0"/>
      <p:bldP spid="51" grpId="0"/>
      <p:bldP spid="52" grpId="0"/>
      <p:bldP spid="53" grpId="0"/>
      <p:bldP spid="55" grpId="0" animBg="1"/>
      <p:bldP spid="64" grpId="0" animBg="1"/>
      <p:bldP spid="88" grpId="0" animBg="1"/>
      <p:bldP spid="90" grpId="0" animBg="1"/>
      <p:bldP spid="91" grpId="0" animBg="1"/>
      <p:bldP spid="92" grpId="0" animBg="1"/>
      <p:bldP spid="93" grpId="0" animBg="1"/>
      <p:bldP spid="114" grpId="0"/>
      <p:bldP spid="1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9B3A2-E18C-433D-ACFB-88639790DA22}"/>
              </a:ext>
            </a:extLst>
          </p:cNvPr>
          <p:cNvSpPr>
            <a:spLocks noGrp="1"/>
          </p:cNvSpPr>
          <p:nvPr>
            <p:ph type="title"/>
          </p:nvPr>
        </p:nvSpPr>
        <p:spPr>
          <a:xfrm>
            <a:off x="392398" y="365125"/>
            <a:ext cx="10515600" cy="1059611"/>
          </a:xfrm>
        </p:spPr>
        <p:txBody>
          <a:bodyPr vert="horz" lIns="91440" tIns="45720" rIns="91440" bIns="45720" rtlCol="0" anchor="ctr">
            <a:normAutofit fontScale="90000"/>
          </a:bodyPr>
          <a:lstStyle/>
          <a:p>
            <a:pPr lvl="0">
              <a:lnSpc>
                <a:spcPct val="100000"/>
              </a:lnSpc>
              <a:spcBef>
                <a:spcPts val="0"/>
              </a:spcBef>
            </a:pPr>
            <a:r>
              <a:rPr lang="en-US" sz="3700" dirty="0">
                <a:latin typeface="Segoe UI Semibold"/>
                <a:cs typeface="Segoe UI Light"/>
              </a:rPr>
              <a:t>Automated ML – How it works</a:t>
            </a:r>
            <a:br>
              <a:rPr lang="en-US" sz="3700" dirty="0">
                <a:latin typeface="Segoe UI Semibold"/>
                <a:cs typeface="Segoe UI Light" panose="020B0502040204020203" pitchFamily="34" charset="0"/>
              </a:rPr>
            </a:br>
            <a:endParaRPr lang="en-US" sz="3700" dirty="0"/>
          </a:p>
        </p:txBody>
      </p:sp>
      <p:sp>
        <p:nvSpPr>
          <p:cNvPr id="4" name="Text Placeholder 3">
            <a:extLst>
              <a:ext uri="{FF2B5EF4-FFF2-40B4-BE49-F238E27FC236}">
                <a16:creationId xmlns:a16="http://schemas.microsoft.com/office/drawing/2014/main" id="{6364D22D-A0C3-4545-AFE1-FBD20C6FFBBC}"/>
              </a:ext>
            </a:extLst>
          </p:cNvPr>
          <p:cNvSpPr>
            <a:spLocks noGrp="1"/>
          </p:cNvSpPr>
          <p:nvPr>
            <p:ph type="body" sz="half" idx="2"/>
          </p:nvPr>
        </p:nvSpPr>
        <p:spPr>
          <a:xfrm>
            <a:off x="392398" y="1721713"/>
            <a:ext cx="5175365" cy="2654800"/>
          </a:xfrm>
        </p:spPr>
        <p:txBody>
          <a:bodyPr vert="horz" lIns="91440" tIns="45720" rIns="91440" bIns="45720" rtlCol="0">
            <a:normAutofit fontScale="92500" lnSpcReduction="20000"/>
          </a:bodyPr>
          <a:lstStyle/>
          <a:p>
            <a:pPr marL="342900" indent="-342900">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ML Tasks supported: </a:t>
            </a:r>
          </a:p>
          <a:p>
            <a:pPr marL="342900" indent="-342900">
              <a:buFont typeface="Arial" panose="020B0604020202020204" pitchFamily="34" charset="0"/>
              <a:buChar char="•"/>
            </a:pPr>
            <a:endParaRPr lang="en-US" sz="2000" dirty="0">
              <a:latin typeface="Segoe UI Light" panose="020B0502040204020203" pitchFamily="34" charset="0"/>
              <a:cs typeface="Segoe UI Light" panose="020B0502040204020203" pitchFamily="34" charset="0"/>
            </a:endParaRPr>
          </a:p>
          <a:p>
            <a:pPr lvl="1"/>
            <a:r>
              <a:rPr lang="en-US" sz="1600" dirty="0">
                <a:latin typeface="Segoe UI Light" panose="020B0502040204020203" pitchFamily="34" charset="0"/>
                <a:cs typeface="Segoe UI Light" panose="020B0502040204020203" pitchFamily="34" charset="0"/>
              </a:rPr>
              <a:t>Classification Regression and Time-Series Forecasting</a:t>
            </a:r>
          </a:p>
          <a:p>
            <a:pPr lvl="1"/>
            <a:r>
              <a:rPr lang="en-US" sz="1600" dirty="0">
                <a:latin typeface="Segoe UI Light" panose="020B0502040204020203" pitchFamily="34" charset="0"/>
                <a:cs typeface="Segoe UI Light" panose="020B0502040204020203" pitchFamily="34" charset="0"/>
              </a:rPr>
              <a:t>+ DNN-based text featurization and </a:t>
            </a:r>
            <a:r>
              <a:rPr lang="en-US" sz="1600" dirty="0" err="1">
                <a:latin typeface="Segoe UI Light" panose="020B0502040204020203" pitchFamily="34" charset="0"/>
                <a:cs typeface="Segoe UI Light" panose="020B0502040204020203" pitchFamily="34" charset="0"/>
              </a:rPr>
              <a:t>algos</a:t>
            </a:r>
            <a:r>
              <a:rPr lang="en-US" sz="1600" dirty="0">
                <a:latin typeface="Segoe UI Light" panose="020B0502040204020203" pitchFamily="34" charset="0"/>
                <a:cs typeface="Segoe UI Light" panose="020B0502040204020203" pitchFamily="34" charset="0"/>
              </a:rPr>
              <a:t> (BERT).</a:t>
            </a:r>
          </a:p>
          <a:p>
            <a:pPr marL="342900" indent="-342900">
              <a:buFont typeface="Arial" panose="020B0604020202020204" pitchFamily="34" charset="0"/>
              <a:buChar char="•"/>
            </a:pPr>
            <a:endParaRPr lang="en-US" sz="2000" dirty="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Based on Microsoft Research</a:t>
            </a:r>
          </a:p>
          <a:p>
            <a:pPr marL="342900" indent="-342900">
              <a:buFont typeface="Arial" panose="020B0604020202020204" pitchFamily="34" charset="0"/>
              <a:buChar char="•"/>
            </a:pPr>
            <a:endParaRPr lang="en-US" sz="2000" dirty="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Brain trained with millions of experiments</a:t>
            </a:r>
          </a:p>
          <a:p>
            <a:endParaRPr lang="en-US" sz="2000" dirty="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Privacy preserving: No need to “see” the data</a:t>
            </a:r>
          </a:p>
          <a:p>
            <a:pPr marL="342900" indent="-342900">
              <a:buFont typeface="Arial" panose="020B0604020202020204" pitchFamily="34" charset="0"/>
              <a:buChar char="•"/>
            </a:pPr>
            <a:endParaRPr lang="en-US" sz="2000" dirty="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endParaRPr lang="en-US" sz="2000" dirty="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 Deep Learning – Computer Vision</a:t>
            </a:r>
          </a:p>
        </p:txBody>
      </p:sp>
      <p:pic>
        <p:nvPicPr>
          <p:cNvPr id="6" name="Picture 5" descr="A picture containing screenshot&#10;&#10;Description generated with very high confidence">
            <a:extLst>
              <a:ext uri="{FF2B5EF4-FFF2-40B4-BE49-F238E27FC236}">
                <a16:creationId xmlns:a16="http://schemas.microsoft.com/office/drawing/2014/main" id="{05CDA4D0-60DF-42B9-ADBB-9057186654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Effect>
                      <a14:saturation sat="200000"/>
                    </a14:imgEffect>
                  </a14:imgLayer>
                </a14:imgProps>
              </a:ext>
            </a:extLst>
          </a:blip>
          <a:stretch>
            <a:fillRect/>
          </a:stretch>
        </p:blipFill>
        <p:spPr>
          <a:xfrm>
            <a:off x="5878286" y="2709811"/>
            <a:ext cx="5554785" cy="3333404"/>
          </a:xfrm>
          <a:prstGeom prst="rect">
            <a:avLst/>
          </a:prstGeom>
        </p:spPr>
      </p:pic>
      <p:grpSp>
        <p:nvGrpSpPr>
          <p:cNvPr id="16" name="Group 15">
            <a:extLst>
              <a:ext uri="{FF2B5EF4-FFF2-40B4-BE49-F238E27FC236}">
                <a16:creationId xmlns:a16="http://schemas.microsoft.com/office/drawing/2014/main" id="{6974B6B6-F864-4D22-9A93-E0F2C1B8F8BE}"/>
              </a:ext>
            </a:extLst>
          </p:cNvPr>
          <p:cNvGrpSpPr/>
          <p:nvPr/>
        </p:nvGrpSpPr>
        <p:grpSpPr>
          <a:xfrm>
            <a:off x="8027664" y="1515984"/>
            <a:ext cx="1242645" cy="1102579"/>
            <a:chOff x="-7814" y="5251329"/>
            <a:chExt cx="1242645" cy="1102579"/>
          </a:xfrm>
        </p:grpSpPr>
        <p:sp>
          <p:nvSpPr>
            <p:cNvPr id="17" name="Rectangle 16">
              <a:extLst>
                <a:ext uri="{FF2B5EF4-FFF2-40B4-BE49-F238E27FC236}">
                  <a16:creationId xmlns:a16="http://schemas.microsoft.com/office/drawing/2014/main" id="{8CC01C67-6480-44D7-BD25-12577C9C07C5}"/>
                </a:ext>
              </a:extLst>
            </p:cNvPr>
            <p:cNvSpPr/>
            <p:nvPr/>
          </p:nvSpPr>
          <p:spPr>
            <a:xfrm>
              <a:off x="-7814" y="5251329"/>
              <a:ext cx="1242645" cy="110257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Regression</a:t>
              </a:r>
            </a:p>
          </p:txBody>
        </p:sp>
        <p:pic>
          <p:nvPicPr>
            <p:cNvPr id="18" name="Graphic 17" descr="Statistics">
              <a:extLst>
                <a:ext uri="{FF2B5EF4-FFF2-40B4-BE49-F238E27FC236}">
                  <a16:creationId xmlns:a16="http://schemas.microsoft.com/office/drawing/2014/main" id="{BDF017D4-C147-41C8-85AF-6F0A4A08A7C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7748" y="5251329"/>
              <a:ext cx="731520" cy="731520"/>
            </a:xfrm>
            <a:prstGeom prst="rect">
              <a:avLst/>
            </a:prstGeom>
          </p:spPr>
        </p:pic>
      </p:grpSp>
      <p:grpSp>
        <p:nvGrpSpPr>
          <p:cNvPr id="19" name="Group 18">
            <a:extLst>
              <a:ext uri="{FF2B5EF4-FFF2-40B4-BE49-F238E27FC236}">
                <a16:creationId xmlns:a16="http://schemas.microsoft.com/office/drawing/2014/main" id="{650311ED-4693-4B2E-AD9D-48952D2BD143}"/>
              </a:ext>
            </a:extLst>
          </p:cNvPr>
          <p:cNvGrpSpPr/>
          <p:nvPr/>
        </p:nvGrpSpPr>
        <p:grpSpPr>
          <a:xfrm>
            <a:off x="6403040" y="1515984"/>
            <a:ext cx="1242645" cy="1102580"/>
            <a:chOff x="1712200" y="5242087"/>
            <a:chExt cx="1242645" cy="1102580"/>
          </a:xfrm>
        </p:grpSpPr>
        <p:sp>
          <p:nvSpPr>
            <p:cNvPr id="20" name="Rectangle 19">
              <a:extLst>
                <a:ext uri="{FF2B5EF4-FFF2-40B4-BE49-F238E27FC236}">
                  <a16:creationId xmlns:a16="http://schemas.microsoft.com/office/drawing/2014/main" id="{B1167DA4-CAC0-4689-A9E7-16F0DEA9C189}"/>
                </a:ext>
              </a:extLst>
            </p:cNvPr>
            <p:cNvSpPr/>
            <p:nvPr/>
          </p:nvSpPr>
          <p:spPr>
            <a:xfrm>
              <a:off x="1712200" y="5242088"/>
              <a:ext cx="1242645" cy="110257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Classification</a:t>
              </a:r>
            </a:p>
          </p:txBody>
        </p:sp>
        <p:pic>
          <p:nvPicPr>
            <p:cNvPr id="21" name="Graphic 20" descr="Hierarchy">
              <a:extLst>
                <a:ext uri="{FF2B5EF4-FFF2-40B4-BE49-F238E27FC236}">
                  <a16:creationId xmlns:a16="http://schemas.microsoft.com/office/drawing/2014/main" id="{79CE4460-DB6A-4853-BE56-5EAAC221A17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67762" y="5242087"/>
              <a:ext cx="731520" cy="731520"/>
            </a:xfrm>
            <a:prstGeom prst="rect">
              <a:avLst/>
            </a:prstGeom>
          </p:spPr>
        </p:pic>
      </p:grpSp>
      <p:grpSp>
        <p:nvGrpSpPr>
          <p:cNvPr id="22" name="Group 21">
            <a:extLst>
              <a:ext uri="{FF2B5EF4-FFF2-40B4-BE49-F238E27FC236}">
                <a16:creationId xmlns:a16="http://schemas.microsoft.com/office/drawing/2014/main" id="{21492B28-78DA-4396-9AC3-8C29CDD5F0BF}"/>
              </a:ext>
            </a:extLst>
          </p:cNvPr>
          <p:cNvGrpSpPr/>
          <p:nvPr/>
        </p:nvGrpSpPr>
        <p:grpSpPr>
          <a:xfrm>
            <a:off x="9652287" y="1515984"/>
            <a:ext cx="1242645" cy="1102579"/>
            <a:chOff x="2868280" y="5251329"/>
            <a:chExt cx="1242645" cy="1102579"/>
          </a:xfrm>
        </p:grpSpPr>
        <p:sp>
          <p:nvSpPr>
            <p:cNvPr id="23" name="Rectangle 22">
              <a:extLst>
                <a:ext uri="{FF2B5EF4-FFF2-40B4-BE49-F238E27FC236}">
                  <a16:creationId xmlns:a16="http://schemas.microsoft.com/office/drawing/2014/main" id="{087234E8-DF7D-472B-BD8E-88F01E510730}"/>
                </a:ext>
              </a:extLst>
            </p:cNvPr>
            <p:cNvSpPr/>
            <p:nvPr/>
          </p:nvSpPr>
          <p:spPr>
            <a:xfrm>
              <a:off x="2868280" y="5251329"/>
              <a:ext cx="1242645" cy="110257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Time Series Forecasting</a:t>
              </a:r>
            </a:p>
          </p:txBody>
        </p:sp>
        <p:pic>
          <p:nvPicPr>
            <p:cNvPr id="24" name="Graphic 23" descr="Research">
              <a:extLst>
                <a:ext uri="{FF2B5EF4-FFF2-40B4-BE49-F238E27FC236}">
                  <a16:creationId xmlns:a16="http://schemas.microsoft.com/office/drawing/2014/main" id="{10FAC077-7474-4009-BFCF-F43B1706006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23842" y="5251329"/>
              <a:ext cx="731520" cy="731520"/>
            </a:xfrm>
            <a:prstGeom prst="rect">
              <a:avLst/>
            </a:prstGeom>
          </p:spPr>
        </p:pic>
      </p:grpSp>
      <p:sp>
        <p:nvSpPr>
          <p:cNvPr id="25" name="TextBox 24">
            <a:extLst>
              <a:ext uri="{FF2B5EF4-FFF2-40B4-BE49-F238E27FC236}">
                <a16:creationId xmlns:a16="http://schemas.microsoft.com/office/drawing/2014/main" id="{54F212CB-96DE-4FEB-85C0-9D97460073F6}"/>
              </a:ext>
            </a:extLst>
          </p:cNvPr>
          <p:cNvSpPr txBox="1"/>
          <p:nvPr/>
        </p:nvSpPr>
        <p:spPr>
          <a:xfrm>
            <a:off x="6393415" y="1105235"/>
            <a:ext cx="4501517" cy="369332"/>
          </a:xfrm>
          <a:prstGeom prst="rect">
            <a:avLst/>
          </a:prstGeom>
          <a:noFill/>
        </p:spPr>
        <p:txBody>
          <a:bodyPr wrap="square" rtlCol="0">
            <a:spAutoFit/>
          </a:bodyPr>
          <a:lstStyle/>
          <a:p>
            <a:pPr algn="ctr"/>
            <a:r>
              <a:rPr lang="en-US" b="1" dirty="0">
                <a:latin typeface="OCR A Extended" panose="02010509020102010303" pitchFamily="50" charset="0"/>
              </a:rPr>
              <a:t>Supervised Learning</a:t>
            </a:r>
          </a:p>
        </p:txBody>
      </p:sp>
      <p:sp>
        <p:nvSpPr>
          <p:cNvPr id="15" name="Rectangle 14">
            <a:extLst>
              <a:ext uri="{FF2B5EF4-FFF2-40B4-BE49-F238E27FC236}">
                <a16:creationId xmlns:a16="http://schemas.microsoft.com/office/drawing/2014/main" id="{D75DAB91-190E-4467-ABAA-4CF7D50DFD9D}"/>
              </a:ext>
            </a:extLst>
          </p:cNvPr>
          <p:cNvSpPr/>
          <p:nvPr/>
        </p:nvSpPr>
        <p:spPr>
          <a:xfrm>
            <a:off x="392398" y="5855842"/>
            <a:ext cx="6491002" cy="830997"/>
          </a:xfrm>
          <a:prstGeom prst="rect">
            <a:avLst/>
          </a:prstGeom>
        </p:spPr>
        <p:txBody>
          <a:bodyPr wrap="square">
            <a:spAutoFit/>
          </a:bodyPr>
          <a:lstStyle/>
          <a:p>
            <a:pPr marL="171450" indent="-171450">
              <a:buFont typeface="Arial" panose="020B0604020202020204" pitchFamily="34" charset="0"/>
              <a:buChar char="•"/>
            </a:pPr>
            <a:r>
              <a:rPr lang="en-US" sz="1200" dirty="0">
                <a:hlinkClick r:id="rId11">
                  <a:extLst>
                    <a:ext uri="{A12FA001-AC4F-418D-AE19-62706E023703}">
                      <ahyp:hlinkClr xmlns:ahyp="http://schemas.microsoft.com/office/drawing/2018/hyperlinkcolor" val="tx"/>
                    </a:ext>
                  </a:extLst>
                </a:hlinkClick>
              </a:rPr>
              <a:t>List of supported algorithms in Azure AutoML</a:t>
            </a:r>
            <a:endParaRPr lang="en-US" sz="1200" dirty="0"/>
          </a:p>
          <a:p>
            <a:pPr marL="171450" indent="-171450">
              <a:buFont typeface="Arial" panose="020B0604020202020204" pitchFamily="34" charset="0"/>
              <a:buChar char="•"/>
            </a:pPr>
            <a:r>
              <a:rPr lang="en-US" sz="1200" dirty="0">
                <a:hlinkClick r:id="rId12"/>
              </a:rPr>
              <a:t>List of Featurization areas</a:t>
            </a:r>
            <a:endParaRPr lang="en-US" sz="1200" dirty="0"/>
          </a:p>
          <a:p>
            <a:pPr marL="171450" indent="-171450">
              <a:buFont typeface="Arial" panose="020B0604020202020204" pitchFamily="34" charset="0"/>
              <a:buChar char="•"/>
            </a:pPr>
            <a:r>
              <a:rPr lang="en-US" sz="1200" dirty="0">
                <a:hlinkClick r:id="rId13"/>
              </a:rPr>
              <a:t>FeaturizationConfig class (SDK doc)</a:t>
            </a:r>
            <a:r>
              <a:rPr lang="en-US" sz="1200" dirty="0"/>
              <a:t> - (</a:t>
            </a:r>
            <a:r>
              <a:rPr lang="en-US" sz="1200" dirty="0">
                <a:hlinkClick r:id="rId14"/>
              </a:rPr>
              <a:t>Sample notebook</a:t>
            </a:r>
            <a:r>
              <a:rPr lang="en-US" sz="1200" dirty="0"/>
              <a:t>)</a:t>
            </a:r>
          </a:p>
          <a:p>
            <a:pPr marL="171450" indent="-171450">
              <a:buFont typeface="Arial" panose="020B0604020202020204" pitchFamily="34" charset="0"/>
              <a:buChar char="•"/>
            </a:pPr>
            <a:r>
              <a:rPr lang="en-US" sz="1200" dirty="0"/>
              <a:t>List of algorithms and hyperparameters used in AutoML-created model (</a:t>
            </a:r>
            <a:r>
              <a:rPr lang="en-US" sz="1200" dirty="0">
                <a:hlinkClick r:id="rId15"/>
              </a:rPr>
              <a:t>Sample notebook</a:t>
            </a:r>
            <a:r>
              <a:rPr lang="en-US" sz="1200" dirty="0"/>
              <a:t>)</a:t>
            </a:r>
          </a:p>
        </p:txBody>
      </p:sp>
    </p:spTree>
    <p:extLst>
      <p:ext uri="{BB962C8B-B14F-4D97-AF65-F5344CB8AC3E}">
        <p14:creationId xmlns:p14="http://schemas.microsoft.com/office/powerpoint/2010/main" val="1364954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1390520"/>
            <a:ext cx="9144000" cy="1661993"/>
          </a:xfrm>
        </p:spPr>
        <p:txBody>
          <a:bodyPr/>
          <a:lstStyle/>
          <a:p>
            <a:r>
              <a:rPr lang="en-US" dirty="0">
                <a:latin typeface="+mn-lt"/>
              </a:rPr>
              <a:t>Tutorial:</a:t>
            </a:r>
            <a:br>
              <a:rPr lang="en-US" dirty="0"/>
            </a:br>
            <a:r>
              <a:rPr lang="en-US" dirty="0"/>
              <a:t>Building a machine learning model using Automated Machine Learning in Azure ML</a:t>
            </a:r>
          </a:p>
        </p:txBody>
      </p:sp>
      <p:sp>
        <p:nvSpPr>
          <p:cNvPr id="5" name="Text Placeholder 4"/>
          <p:cNvSpPr>
            <a:spLocks noGrp="1"/>
          </p:cNvSpPr>
          <p:nvPr>
            <p:ph type="body" sz="quarter" idx="12"/>
          </p:nvPr>
        </p:nvSpPr>
        <p:spPr>
          <a:xfrm>
            <a:off x="584200" y="4959648"/>
            <a:ext cx="8692147" cy="1015663"/>
          </a:xfrm>
        </p:spPr>
        <p:txBody>
          <a:bodyPr/>
          <a:lstStyle/>
          <a:p>
            <a:r>
              <a:rPr lang="en-US" dirty="0"/>
              <a:t>Cesar De la Torre  -  Shané Winner  -  Cody Peterson  -  Kiana Mousavi</a:t>
            </a:r>
          </a:p>
          <a:p>
            <a:endParaRPr lang="en-US" dirty="0"/>
          </a:p>
          <a:p>
            <a:pPr algn="ctr"/>
            <a:r>
              <a:rPr lang="en-US" b="1" dirty="0"/>
              <a:t>Azure ML team</a:t>
            </a:r>
          </a:p>
        </p:txBody>
      </p:sp>
    </p:spTree>
    <p:extLst>
      <p:ext uri="{BB962C8B-B14F-4D97-AF65-F5344CB8AC3E}">
        <p14:creationId xmlns:p14="http://schemas.microsoft.com/office/powerpoint/2010/main" val="2639379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412750" y="423705"/>
            <a:ext cx="11017250" cy="554038"/>
          </a:xfrm>
        </p:spPr>
        <p:txBody>
          <a:bodyPr/>
          <a:lstStyle/>
          <a:p>
            <a:r>
              <a:rPr lang="en-US" dirty="0"/>
              <a:t>Personas and skills using AutoML &amp; </a:t>
            </a:r>
            <a:r>
              <a:rPr lang="en-US" dirty="0" err="1"/>
              <a:t>HyperDrive</a:t>
            </a:r>
            <a:endParaRPr lang="en-US" dirty="0"/>
          </a:p>
        </p:txBody>
      </p:sp>
      <p:sp>
        <p:nvSpPr>
          <p:cNvPr id="2" name="Content Placeholder 1">
            <a:extLst>
              <a:ext uri="{FF2B5EF4-FFF2-40B4-BE49-F238E27FC236}">
                <a16:creationId xmlns:a16="http://schemas.microsoft.com/office/drawing/2014/main" id="{34253EC5-239D-4928-BFAF-F4747E02AD50}"/>
              </a:ext>
            </a:extLst>
          </p:cNvPr>
          <p:cNvSpPr>
            <a:spLocks noGrp="1"/>
          </p:cNvSpPr>
          <p:nvPr>
            <p:ph sz="quarter" idx="4294967295"/>
          </p:nvPr>
        </p:nvSpPr>
        <p:spPr>
          <a:xfrm>
            <a:off x="3454569" y="2019300"/>
            <a:ext cx="5219700" cy="3469283"/>
          </a:xfrm>
        </p:spPr>
        <p:txBody>
          <a:bodyPr vert="horz" wrap="square" lIns="0" tIns="0" rIns="0" bIns="0" rtlCol="0" anchor="t">
            <a:spAutoFit/>
          </a:bodyPr>
          <a:lstStyle/>
          <a:p>
            <a:r>
              <a:rPr lang="en-US" sz="2500" b="1"/>
              <a:t>Daniel</a:t>
            </a:r>
            <a:r>
              <a:rPr lang="en-US" sz="2500"/>
              <a:t> is a data scientist with a good background in Machine Learning. </a:t>
            </a:r>
            <a:endParaRPr lang="en-US"/>
          </a:p>
          <a:p>
            <a:pPr marL="342900" indent="-342900">
              <a:buFont typeface="Arial" panose="05000000000000000000" pitchFamily="2" charset="2"/>
              <a:buChar char="•"/>
            </a:pPr>
            <a:r>
              <a:rPr lang="en-US" sz="2500"/>
              <a:t>She is very familiar with Python</a:t>
            </a:r>
            <a:endParaRPr lang="en-US" sz="2500">
              <a:cs typeface="Segoe UI"/>
            </a:endParaRPr>
          </a:p>
          <a:p>
            <a:pPr marL="342900" indent="-342900">
              <a:buFont typeface="Arial" panose="05000000000000000000" pitchFamily="2" charset="2"/>
              <a:buChar char="•"/>
            </a:pPr>
            <a:r>
              <a:rPr lang="en-US" sz="2500"/>
              <a:t>She often tunes algorithms and create machine learning models using notebooks. </a:t>
            </a:r>
            <a:endParaRPr lang="en-US">
              <a:cs typeface="Segoe UI"/>
            </a:endParaRPr>
          </a:p>
          <a:p>
            <a:pPr marL="342900" indent="-342900">
              <a:buFont typeface="Arial" panose="05000000000000000000" pitchFamily="2" charset="2"/>
              <a:buChar char="•"/>
            </a:pPr>
            <a:r>
              <a:rPr lang="en-US" sz="2500"/>
              <a:t>She frequently runs out of compute and memory on her local machine</a:t>
            </a:r>
            <a:endParaRPr lang="en-US" sz="2500">
              <a:cs typeface="Segoe UI"/>
            </a:endParaRPr>
          </a:p>
          <a:p>
            <a:endParaRPr lang="en-US"/>
          </a:p>
        </p:txBody>
      </p:sp>
      <p:pic>
        <p:nvPicPr>
          <p:cNvPr id="11" name="Picture 10">
            <a:extLst>
              <a:ext uri="{FF2B5EF4-FFF2-40B4-BE49-F238E27FC236}">
                <a16:creationId xmlns:a16="http://schemas.microsoft.com/office/drawing/2014/main" id="{4E92C496-6AEF-4CD6-9053-DBD38D373C39}"/>
              </a:ext>
            </a:extLst>
          </p:cNvPr>
          <p:cNvPicPr>
            <a:picLocks noChangeAspect="1"/>
          </p:cNvPicPr>
          <p:nvPr/>
        </p:nvPicPr>
        <p:blipFill>
          <a:blip r:embed="rId3"/>
          <a:stretch>
            <a:fillRect/>
          </a:stretch>
        </p:blipFill>
        <p:spPr>
          <a:xfrm>
            <a:off x="2589328" y="1803385"/>
            <a:ext cx="6039044" cy="4524703"/>
          </a:xfrm>
          <a:prstGeom prst="rect">
            <a:avLst/>
          </a:prstGeom>
        </p:spPr>
      </p:pic>
      <p:sp>
        <p:nvSpPr>
          <p:cNvPr id="3" name="Rectangle: Rounded Corners 2">
            <a:extLst>
              <a:ext uri="{FF2B5EF4-FFF2-40B4-BE49-F238E27FC236}">
                <a16:creationId xmlns:a16="http://schemas.microsoft.com/office/drawing/2014/main" id="{B16DD3C5-3393-4950-860A-10DF25475D76}"/>
              </a:ext>
            </a:extLst>
          </p:cNvPr>
          <p:cNvSpPr/>
          <p:nvPr/>
        </p:nvSpPr>
        <p:spPr bwMode="auto">
          <a:xfrm>
            <a:off x="2589327" y="5157165"/>
            <a:ext cx="1135203" cy="662835"/>
          </a:xfrm>
          <a:prstGeom prst="round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tx1"/>
                </a:solidFill>
                <a:ea typeface="Segoe UI" pitchFamily="34" charset="0"/>
                <a:cs typeface="Segoe UI" pitchFamily="34" charset="0"/>
              </a:rPr>
              <a:t>AutoML UI</a:t>
            </a:r>
          </a:p>
        </p:txBody>
      </p:sp>
      <p:sp>
        <p:nvSpPr>
          <p:cNvPr id="8" name="Rectangle: Rounded Corners 7">
            <a:extLst>
              <a:ext uri="{FF2B5EF4-FFF2-40B4-BE49-F238E27FC236}">
                <a16:creationId xmlns:a16="http://schemas.microsoft.com/office/drawing/2014/main" id="{117E6884-4541-4A0C-AD62-8D438DD7135F}"/>
              </a:ext>
            </a:extLst>
          </p:cNvPr>
          <p:cNvSpPr/>
          <p:nvPr/>
        </p:nvSpPr>
        <p:spPr bwMode="auto">
          <a:xfrm>
            <a:off x="7897962" y="5157164"/>
            <a:ext cx="1135203" cy="662835"/>
          </a:xfrm>
          <a:prstGeom prst="round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tx1"/>
                </a:solidFill>
                <a:ea typeface="Segoe UI" pitchFamily="34" charset="0"/>
                <a:cs typeface="Segoe UI" pitchFamily="34" charset="0"/>
              </a:rPr>
              <a:t>AutoML UI</a:t>
            </a:r>
          </a:p>
        </p:txBody>
      </p:sp>
      <p:sp>
        <p:nvSpPr>
          <p:cNvPr id="9" name="Rectangle: Rounded Corners 8">
            <a:extLst>
              <a:ext uri="{FF2B5EF4-FFF2-40B4-BE49-F238E27FC236}">
                <a16:creationId xmlns:a16="http://schemas.microsoft.com/office/drawing/2014/main" id="{6CB15D68-49CC-43EC-8E36-9FDB8FD028AB}"/>
              </a:ext>
            </a:extLst>
          </p:cNvPr>
          <p:cNvSpPr/>
          <p:nvPr/>
        </p:nvSpPr>
        <p:spPr bwMode="auto">
          <a:xfrm>
            <a:off x="2589327" y="2344692"/>
            <a:ext cx="1135203" cy="662835"/>
          </a:xfrm>
          <a:prstGeom prst="round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tx1"/>
                </a:solidFill>
                <a:ea typeface="Segoe UI" pitchFamily="34" charset="0"/>
                <a:cs typeface="Segoe UI" pitchFamily="34" charset="0"/>
              </a:rPr>
              <a:t>AutoML UI</a:t>
            </a:r>
          </a:p>
        </p:txBody>
      </p:sp>
      <p:sp>
        <p:nvSpPr>
          <p:cNvPr id="10" name="Rectangle: Rounded Corners 9">
            <a:extLst>
              <a:ext uri="{FF2B5EF4-FFF2-40B4-BE49-F238E27FC236}">
                <a16:creationId xmlns:a16="http://schemas.microsoft.com/office/drawing/2014/main" id="{DC331250-8CF2-4A4E-B0A9-19F52CFF6EAF}"/>
              </a:ext>
            </a:extLst>
          </p:cNvPr>
          <p:cNvSpPr/>
          <p:nvPr/>
        </p:nvSpPr>
        <p:spPr bwMode="auto">
          <a:xfrm>
            <a:off x="7897962" y="2980910"/>
            <a:ext cx="1135203" cy="662835"/>
          </a:xfrm>
          <a:prstGeom prst="round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tx1"/>
                </a:solidFill>
                <a:ea typeface="Segoe UI" pitchFamily="34" charset="0"/>
                <a:cs typeface="Segoe UI" pitchFamily="34" charset="0"/>
              </a:rPr>
              <a:t>AutoML Python</a:t>
            </a:r>
          </a:p>
        </p:txBody>
      </p:sp>
      <p:sp>
        <p:nvSpPr>
          <p:cNvPr id="12" name="Rectangle: Rounded Corners 11">
            <a:extLst>
              <a:ext uri="{FF2B5EF4-FFF2-40B4-BE49-F238E27FC236}">
                <a16:creationId xmlns:a16="http://schemas.microsoft.com/office/drawing/2014/main" id="{37D9F193-7E80-4D05-80DE-08D8E8346C9A}"/>
              </a:ext>
            </a:extLst>
          </p:cNvPr>
          <p:cNvSpPr/>
          <p:nvPr/>
        </p:nvSpPr>
        <p:spPr bwMode="auto">
          <a:xfrm>
            <a:off x="7897961" y="2210117"/>
            <a:ext cx="1135203" cy="662835"/>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tx1"/>
                </a:solidFill>
                <a:ea typeface="Segoe UI" pitchFamily="34" charset="0"/>
                <a:cs typeface="Segoe UI" pitchFamily="34" charset="0"/>
              </a:rPr>
              <a:t>Hyper Drive</a:t>
            </a:r>
          </a:p>
        </p:txBody>
      </p:sp>
      <p:sp>
        <p:nvSpPr>
          <p:cNvPr id="13" name="Rectangle: Rounded Corners 12">
            <a:extLst>
              <a:ext uri="{FF2B5EF4-FFF2-40B4-BE49-F238E27FC236}">
                <a16:creationId xmlns:a16="http://schemas.microsoft.com/office/drawing/2014/main" id="{7CDAB63F-BED1-4620-A052-C6D1932CC026}"/>
              </a:ext>
            </a:extLst>
          </p:cNvPr>
          <p:cNvSpPr/>
          <p:nvPr/>
        </p:nvSpPr>
        <p:spPr bwMode="auto">
          <a:xfrm>
            <a:off x="7897960" y="4356337"/>
            <a:ext cx="1135203" cy="662835"/>
          </a:xfrm>
          <a:prstGeom prst="round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tx1"/>
                </a:solidFill>
                <a:ea typeface="Segoe UI" pitchFamily="34" charset="0"/>
                <a:cs typeface="Segoe UI" pitchFamily="34" charset="0"/>
              </a:rPr>
              <a:t>AutoML Python</a:t>
            </a:r>
          </a:p>
        </p:txBody>
      </p:sp>
    </p:spTree>
    <p:extLst>
      <p:ext uri="{BB962C8B-B14F-4D97-AF65-F5344CB8AC3E}">
        <p14:creationId xmlns:p14="http://schemas.microsoft.com/office/powerpoint/2010/main" val="412599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animBg="1"/>
      <p:bldP spid="8" grpId="0" animBg="1"/>
      <p:bldP spid="9" grpId="0" animBg="1"/>
      <p:bldP spid="10" grpId="0" animBg="1"/>
      <p:bldP spid="12" grpId="0" animBg="1"/>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63029" y="1012004"/>
            <a:ext cx="3416158" cy="4795408"/>
          </a:xfrm>
        </p:spPr>
        <p:txBody>
          <a:bodyPr vert="horz" lIns="91440" tIns="45720" rIns="91440" bIns="45720" rtlCol="0" anchor="ctr">
            <a:normAutofit/>
          </a:bodyPr>
          <a:lstStyle/>
          <a:p>
            <a:r>
              <a:rPr lang="en-US" sz="4000"/>
              <a:t>Guardrails</a:t>
            </a:r>
          </a:p>
        </p:txBody>
      </p:sp>
      <p:graphicFrame>
        <p:nvGraphicFramePr>
          <p:cNvPr id="19" name="Text Placeholder 5">
            <a:extLst>
              <a:ext uri="{FF2B5EF4-FFF2-40B4-BE49-F238E27FC236}">
                <a16:creationId xmlns:a16="http://schemas.microsoft.com/office/drawing/2014/main" id="{BB1F78DD-8E5C-44CB-A624-3E8104804468}"/>
              </a:ext>
            </a:extLst>
          </p:cNvPr>
          <p:cNvGraphicFramePr>
            <a:graphicFrameLocks noGrp="1"/>
          </p:cNvGraphicFramePr>
          <p:nvPr>
            <p:ph sz="quarter" idx="10"/>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4162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EA15C7-F144-40DB-AE49-C209D72F74C8}"/>
              </a:ext>
            </a:extLst>
          </p:cNvPr>
          <p:cNvPicPr>
            <a:picLocks noChangeAspect="1"/>
          </p:cNvPicPr>
          <p:nvPr/>
        </p:nvPicPr>
        <p:blipFill>
          <a:blip r:embed="rId3"/>
          <a:stretch>
            <a:fillRect/>
          </a:stretch>
        </p:blipFill>
        <p:spPr>
          <a:xfrm>
            <a:off x="6397560" y="941574"/>
            <a:ext cx="4491317" cy="4491317"/>
          </a:xfrm>
          <a:prstGeom prst="rect">
            <a:avLst/>
          </a:prstGeom>
          <a:noFill/>
        </p:spPr>
      </p:pic>
      <p:sp>
        <p:nvSpPr>
          <p:cNvPr id="3" name="Title 2">
            <a:extLst>
              <a:ext uri="{FF2B5EF4-FFF2-40B4-BE49-F238E27FC236}">
                <a16:creationId xmlns:a16="http://schemas.microsoft.com/office/drawing/2014/main" id="{D7CCDFC3-DCD3-443F-9C84-40D146D329C5}"/>
              </a:ext>
            </a:extLst>
          </p:cNvPr>
          <p:cNvSpPr>
            <a:spLocks noGrp="1"/>
          </p:cNvSpPr>
          <p:nvPr>
            <p:ph type="title"/>
          </p:nvPr>
        </p:nvSpPr>
        <p:spPr>
          <a:xfrm>
            <a:off x="588263" y="588963"/>
            <a:ext cx="4158362" cy="2535236"/>
          </a:xfrm>
          <a:prstGeom prst="rect">
            <a:avLst/>
          </a:prstGeom>
        </p:spPr>
        <p:txBody>
          <a:bodyPr wrap="square" anchor="b">
            <a:normAutofit/>
          </a:bodyPr>
          <a:lstStyle/>
          <a:p>
            <a:r>
              <a:rPr lang="en-US"/>
              <a:t>Featurization</a:t>
            </a:r>
          </a:p>
        </p:txBody>
      </p:sp>
      <p:sp>
        <p:nvSpPr>
          <p:cNvPr id="13" name="Text Placeholder 3">
            <a:extLst>
              <a:ext uri="{FF2B5EF4-FFF2-40B4-BE49-F238E27FC236}">
                <a16:creationId xmlns:a16="http://schemas.microsoft.com/office/drawing/2014/main" id="{6DF56B5A-9F89-462B-8975-AE9E16ADF8D5}"/>
              </a:ext>
            </a:extLst>
          </p:cNvPr>
          <p:cNvSpPr>
            <a:spLocks noGrp="1"/>
          </p:cNvSpPr>
          <p:nvPr>
            <p:ph type="body" sz="quarter" idx="10"/>
          </p:nvPr>
        </p:nvSpPr>
        <p:spPr>
          <a:xfrm>
            <a:off x="584200" y="3535540"/>
            <a:ext cx="5032829" cy="2437590"/>
          </a:xfrm>
        </p:spPr>
        <p:txBody>
          <a:bodyPr/>
          <a:lstStyle/>
          <a:p>
            <a:pPr marL="342900" indent="-342900">
              <a:buFont typeface="Arial" panose="020B0604020202020204" pitchFamily="34" charset="0"/>
              <a:buChar char="•"/>
            </a:pPr>
            <a:r>
              <a:rPr lang="en-US">
                <a:solidFill>
                  <a:schemeClr val="tx2"/>
                </a:solidFill>
              </a:rPr>
              <a:t>[New] </a:t>
            </a:r>
            <a:r>
              <a:rPr lang="en-US"/>
              <a:t>Deep Learning based (BERT) featurization</a:t>
            </a:r>
          </a:p>
          <a:p>
            <a:pPr marL="342900" indent="-342900">
              <a:buFont typeface="Arial" panose="020B0604020202020204" pitchFamily="34" charset="0"/>
              <a:buChar char="•"/>
            </a:pPr>
            <a:r>
              <a:rPr lang="en-US">
                <a:solidFill>
                  <a:schemeClr val="tx2"/>
                </a:solidFill>
              </a:rPr>
              <a:t>[New] </a:t>
            </a:r>
            <a:r>
              <a:rPr lang="en-US"/>
              <a:t>Custom Featurization</a:t>
            </a:r>
          </a:p>
          <a:p>
            <a:pPr marL="342900" indent="-342900">
              <a:buFont typeface="Arial" panose="020B0604020202020204" pitchFamily="34" charset="0"/>
              <a:buChar char="•"/>
            </a:pPr>
            <a:r>
              <a:rPr lang="en-US"/>
              <a:t>Automatically engineer features</a:t>
            </a:r>
          </a:p>
          <a:p>
            <a:pPr marL="342900" indent="-342900">
              <a:buFont typeface="Arial" panose="020B0604020202020204" pitchFamily="34" charset="0"/>
              <a:buChar char="•"/>
            </a:pPr>
            <a:r>
              <a:rPr lang="en-US"/>
              <a:t>Automated pre-processing of data</a:t>
            </a:r>
          </a:p>
          <a:p>
            <a:pPr marL="342900" indent="-342900">
              <a:buFont typeface="Arial" panose="020B0604020202020204" pitchFamily="34" charset="0"/>
              <a:buChar char="•"/>
            </a:pPr>
            <a:endParaRPr lang="en-US"/>
          </a:p>
          <a:p>
            <a:pPr marL="342900" indent="-342900">
              <a:buFont typeface="Arial" panose="020B0604020202020204" pitchFamily="34" charset="0"/>
              <a:buChar char="•"/>
            </a:pPr>
            <a:endParaRPr lang="en-US"/>
          </a:p>
          <a:p>
            <a:pPr marL="342900" indent="-342900">
              <a:buFont typeface="Arial" panose="020B0604020202020204" pitchFamily="34" charset="0"/>
              <a:buChar char="•"/>
            </a:pPr>
            <a:endParaRPr lang="en-US"/>
          </a:p>
        </p:txBody>
      </p:sp>
    </p:spTree>
    <p:extLst>
      <p:ext uri="{BB962C8B-B14F-4D97-AF65-F5344CB8AC3E}">
        <p14:creationId xmlns:p14="http://schemas.microsoft.com/office/powerpoint/2010/main" val="401098561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63014" y="2064725"/>
            <a:ext cx="9219186" cy="997196"/>
          </a:xfrm>
        </p:spPr>
        <p:txBody>
          <a:bodyPr/>
          <a:lstStyle/>
          <a:p>
            <a:r>
              <a:rPr lang="en-US" dirty="0">
                <a:cs typeface="Segoe UI"/>
              </a:rPr>
              <a:t>Demo – </a:t>
            </a:r>
            <a:r>
              <a:rPr lang="en-US" dirty="0"/>
              <a:t>Using AutoML UI to create a model</a:t>
            </a:r>
          </a:p>
        </p:txBody>
      </p:sp>
      <p:pic>
        <p:nvPicPr>
          <p:cNvPr id="15" name="Picture 14">
            <a:extLst>
              <a:ext uri="{FF2B5EF4-FFF2-40B4-BE49-F238E27FC236}">
                <a16:creationId xmlns:a16="http://schemas.microsoft.com/office/drawing/2014/main" id="{E44BB00D-7D1C-4779-A633-A8F3412415D3}"/>
              </a:ext>
            </a:extLst>
          </p:cNvPr>
          <p:cNvPicPr>
            <a:picLocks noChangeAspect="1"/>
          </p:cNvPicPr>
          <p:nvPr/>
        </p:nvPicPr>
        <p:blipFill>
          <a:blip r:embed="rId3"/>
          <a:stretch>
            <a:fillRect/>
          </a:stretch>
        </p:blipFill>
        <p:spPr>
          <a:xfrm>
            <a:off x="3889360" y="3429000"/>
            <a:ext cx="4413280" cy="3040533"/>
          </a:xfrm>
          <a:prstGeom prst="rect">
            <a:avLst/>
          </a:prstGeom>
        </p:spPr>
      </p:pic>
    </p:spTree>
    <p:extLst>
      <p:ext uri="{BB962C8B-B14F-4D97-AF65-F5344CB8AC3E}">
        <p14:creationId xmlns:p14="http://schemas.microsoft.com/office/powerpoint/2010/main" val="3435391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75DA8-BCAA-4998-9FB1-D6D7862A3040}"/>
              </a:ext>
            </a:extLst>
          </p:cNvPr>
          <p:cNvSpPr>
            <a:spLocks noGrp="1"/>
          </p:cNvSpPr>
          <p:nvPr>
            <p:ph type="title"/>
          </p:nvPr>
        </p:nvSpPr>
        <p:spPr>
          <a:xfrm>
            <a:off x="615950" y="2384313"/>
            <a:ext cx="10960100" cy="1625188"/>
          </a:xfrm>
        </p:spPr>
        <p:txBody>
          <a:bodyPr/>
          <a:lstStyle/>
          <a:p>
            <a:pPr algn="ctr"/>
            <a:r>
              <a:rPr lang="en-US" sz="5867" dirty="0"/>
              <a:t>Using AutoML code (AML SDK) in notebooks</a:t>
            </a:r>
            <a:endParaRPr lang="en-US" sz="5867"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594999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62AE5-7104-422B-B934-7216BC5DF170}"/>
              </a:ext>
            </a:extLst>
          </p:cNvPr>
          <p:cNvSpPr>
            <a:spLocks noGrp="1"/>
          </p:cNvSpPr>
          <p:nvPr>
            <p:ph type="title"/>
          </p:nvPr>
        </p:nvSpPr>
        <p:spPr/>
        <p:txBody>
          <a:bodyPr/>
          <a:lstStyle/>
          <a:p>
            <a:r>
              <a:rPr lang="en-US" dirty="0"/>
              <a:t>AML SDK, packages, install, etc.</a:t>
            </a:r>
          </a:p>
        </p:txBody>
      </p:sp>
    </p:spTree>
    <p:extLst>
      <p:ext uri="{BB962C8B-B14F-4D97-AF65-F5344CB8AC3E}">
        <p14:creationId xmlns:p14="http://schemas.microsoft.com/office/powerpoint/2010/main" val="2101630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01114" y="2366227"/>
            <a:ext cx="9955786" cy="1495794"/>
          </a:xfrm>
        </p:spPr>
        <p:txBody>
          <a:bodyPr/>
          <a:lstStyle/>
          <a:p>
            <a:r>
              <a:rPr lang="en-US" dirty="0">
                <a:cs typeface="Segoe UI"/>
              </a:rPr>
              <a:t>Demo – </a:t>
            </a:r>
            <a:r>
              <a:rPr lang="en-US" dirty="0"/>
              <a:t>Using AutoML </a:t>
            </a:r>
            <a:r>
              <a:rPr lang="en-US" u="sng" dirty="0"/>
              <a:t>local runs,</a:t>
            </a:r>
            <a:r>
              <a:rPr lang="en-US" dirty="0"/>
              <a:t> with SDK and notebooks, for training the  </a:t>
            </a:r>
            <a:r>
              <a:rPr lang="en-US" i="1" dirty="0"/>
              <a:t>Safe Driver Prediction model</a:t>
            </a:r>
            <a:r>
              <a:rPr lang="en-US" dirty="0"/>
              <a:t> </a:t>
            </a:r>
          </a:p>
        </p:txBody>
      </p:sp>
      <p:pic>
        <p:nvPicPr>
          <p:cNvPr id="2" name="Picture 1">
            <a:extLst>
              <a:ext uri="{FF2B5EF4-FFF2-40B4-BE49-F238E27FC236}">
                <a16:creationId xmlns:a16="http://schemas.microsoft.com/office/drawing/2014/main" id="{0FF2F772-B699-4A63-A0B0-CB49DBAF0368}"/>
              </a:ext>
            </a:extLst>
          </p:cNvPr>
          <p:cNvPicPr>
            <a:picLocks noChangeAspect="1"/>
          </p:cNvPicPr>
          <p:nvPr/>
        </p:nvPicPr>
        <p:blipFill>
          <a:blip r:embed="rId3"/>
          <a:stretch>
            <a:fillRect/>
          </a:stretch>
        </p:blipFill>
        <p:spPr>
          <a:xfrm>
            <a:off x="7073900" y="3675822"/>
            <a:ext cx="4160808" cy="2832403"/>
          </a:xfrm>
          <a:prstGeom prst="rect">
            <a:avLst/>
          </a:prstGeom>
        </p:spPr>
      </p:pic>
    </p:spTree>
    <p:extLst>
      <p:ext uri="{BB962C8B-B14F-4D97-AF65-F5344CB8AC3E}">
        <p14:creationId xmlns:p14="http://schemas.microsoft.com/office/powerpoint/2010/main" val="287594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9214" y="1933206"/>
            <a:ext cx="9955786" cy="1495794"/>
          </a:xfrm>
        </p:spPr>
        <p:txBody>
          <a:bodyPr/>
          <a:lstStyle/>
          <a:p>
            <a:r>
              <a:rPr lang="en-US" dirty="0">
                <a:cs typeface="Segoe UI"/>
              </a:rPr>
              <a:t>Demo – </a:t>
            </a:r>
            <a:r>
              <a:rPr lang="en-US" dirty="0"/>
              <a:t>Using AutoML </a:t>
            </a:r>
            <a:r>
              <a:rPr lang="en-US" u="sng" dirty="0"/>
              <a:t>remote runs,</a:t>
            </a:r>
            <a:r>
              <a:rPr lang="en-US" dirty="0"/>
              <a:t> with SDK and notebooks, for training the  </a:t>
            </a:r>
            <a:r>
              <a:rPr lang="en-US" i="1" dirty="0"/>
              <a:t>Safe Driver Prediction model</a:t>
            </a:r>
            <a:r>
              <a:rPr lang="en-US" dirty="0"/>
              <a:t> </a:t>
            </a:r>
          </a:p>
        </p:txBody>
      </p:sp>
      <p:pic>
        <p:nvPicPr>
          <p:cNvPr id="4" name="Picture 3">
            <a:extLst>
              <a:ext uri="{FF2B5EF4-FFF2-40B4-BE49-F238E27FC236}">
                <a16:creationId xmlns:a16="http://schemas.microsoft.com/office/drawing/2014/main" id="{CC98882F-1840-4D06-B27D-EA4A9C8FAF44}"/>
              </a:ext>
            </a:extLst>
          </p:cNvPr>
          <p:cNvPicPr>
            <a:picLocks noChangeAspect="1"/>
          </p:cNvPicPr>
          <p:nvPr/>
        </p:nvPicPr>
        <p:blipFill>
          <a:blip r:embed="rId3"/>
          <a:stretch>
            <a:fillRect/>
          </a:stretch>
        </p:blipFill>
        <p:spPr>
          <a:xfrm>
            <a:off x="7302500" y="3701222"/>
            <a:ext cx="4160808" cy="2832403"/>
          </a:xfrm>
          <a:prstGeom prst="rect">
            <a:avLst/>
          </a:prstGeom>
        </p:spPr>
      </p:pic>
    </p:spTree>
    <p:extLst>
      <p:ext uri="{BB962C8B-B14F-4D97-AF65-F5344CB8AC3E}">
        <p14:creationId xmlns:p14="http://schemas.microsoft.com/office/powerpoint/2010/main" val="3317898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75DA8-BCAA-4998-9FB1-D6D7862A3040}"/>
              </a:ext>
            </a:extLst>
          </p:cNvPr>
          <p:cNvSpPr>
            <a:spLocks noGrp="1"/>
          </p:cNvSpPr>
          <p:nvPr>
            <p:ph type="title"/>
          </p:nvPr>
        </p:nvSpPr>
        <p:spPr>
          <a:xfrm>
            <a:off x="463550" y="2339503"/>
            <a:ext cx="10960100" cy="1495794"/>
          </a:xfrm>
        </p:spPr>
        <p:txBody>
          <a:bodyPr/>
          <a:lstStyle/>
          <a:p>
            <a:pPr algn="ctr"/>
            <a:r>
              <a:rPr lang="en-US" sz="5400" dirty="0"/>
              <a:t>Azure ML Pipelines </a:t>
            </a:r>
            <a:r>
              <a:rPr lang="en-US" sz="5400" dirty="0">
                <a:latin typeface="Segoe UI Light" panose="020B0502040204020203" pitchFamily="34" charset="0"/>
                <a:cs typeface="Segoe UI Light" panose="020B0502040204020203" pitchFamily="34" charset="0"/>
              </a:rPr>
              <a:t>and</a:t>
            </a:r>
            <a:br>
              <a:rPr lang="en-US" sz="5400" dirty="0">
                <a:latin typeface="Segoe UI Light" panose="020B0502040204020203" pitchFamily="34" charset="0"/>
                <a:cs typeface="Segoe UI Light" panose="020B0502040204020203" pitchFamily="34" charset="0"/>
              </a:rPr>
            </a:br>
            <a:r>
              <a:rPr lang="en-US" sz="5400" dirty="0">
                <a:latin typeface="Segoe UI Light" panose="020B0502040204020203" pitchFamily="34" charset="0"/>
                <a:cs typeface="Segoe UI Light" panose="020B0502040204020203" pitchFamily="34" charset="0"/>
              </a:rPr>
              <a:t> </a:t>
            </a:r>
            <a:r>
              <a:rPr lang="en-US" sz="5400" i="1" dirty="0">
                <a:latin typeface="Segoe UI Light" panose="020B0502040204020203" pitchFamily="34" charset="0"/>
                <a:cs typeface="Segoe UI Light" panose="020B0502040204020203" pitchFamily="34" charset="0"/>
              </a:rPr>
              <a:t>“the path towards DevOps for ML”</a:t>
            </a:r>
          </a:p>
        </p:txBody>
      </p:sp>
    </p:spTree>
    <p:extLst>
      <p:ext uri="{BB962C8B-B14F-4D97-AF65-F5344CB8AC3E}">
        <p14:creationId xmlns:p14="http://schemas.microsoft.com/office/powerpoint/2010/main" val="27048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074">
            <a:extLst>
              <a:ext uri="{FF2B5EF4-FFF2-40B4-BE49-F238E27FC236}">
                <a16:creationId xmlns:a16="http://schemas.microsoft.com/office/drawing/2014/main" id="{79A46CEB-5978-48DC-989A-02099189ECAD}"/>
              </a:ext>
            </a:extLst>
          </p:cNvPr>
          <p:cNvSpPr txBox="1">
            <a:spLocks/>
          </p:cNvSpPr>
          <p:nvPr/>
        </p:nvSpPr>
        <p:spPr>
          <a:xfrm>
            <a:off x="526618" y="395555"/>
            <a:ext cx="11018520"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Segoe UI Semibold"/>
                <a:ea typeface="+mn-ea"/>
                <a:cs typeface="Segoe UI" pitchFamily="34" charset="0"/>
              </a:rPr>
              <a:t>Azure ML Pipelines within the e2e model lifecycle</a:t>
            </a:r>
          </a:p>
        </p:txBody>
      </p:sp>
      <p:pic>
        <p:nvPicPr>
          <p:cNvPr id="4" name="Picture 3">
            <a:extLst>
              <a:ext uri="{FF2B5EF4-FFF2-40B4-BE49-F238E27FC236}">
                <a16:creationId xmlns:a16="http://schemas.microsoft.com/office/drawing/2014/main" id="{3A239979-2C31-420A-B7FA-527E15E04363}"/>
              </a:ext>
            </a:extLst>
          </p:cNvPr>
          <p:cNvPicPr>
            <a:picLocks noChangeAspect="1"/>
          </p:cNvPicPr>
          <p:nvPr/>
        </p:nvPicPr>
        <p:blipFill>
          <a:blip r:embed="rId3"/>
          <a:stretch>
            <a:fillRect/>
          </a:stretch>
        </p:blipFill>
        <p:spPr>
          <a:xfrm>
            <a:off x="1445096" y="2813335"/>
            <a:ext cx="8972550" cy="1838325"/>
          </a:xfrm>
          <a:prstGeom prst="rect">
            <a:avLst/>
          </a:prstGeom>
        </p:spPr>
      </p:pic>
      <p:sp>
        <p:nvSpPr>
          <p:cNvPr id="5" name="Rectangle 4">
            <a:extLst>
              <a:ext uri="{FF2B5EF4-FFF2-40B4-BE49-F238E27FC236}">
                <a16:creationId xmlns:a16="http://schemas.microsoft.com/office/drawing/2014/main" id="{70F31062-8D44-4CF9-9B16-B985C308B752}"/>
              </a:ext>
            </a:extLst>
          </p:cNvPr>
          <p:cNvSpPr/>
          <p:nvPr/>
        </p:nvSpPr>
        <p:spPr>
          <a:xfrm>
            <a:off x="1304817" y="1318131"/>
            <a:ext cx="10166279" cy="923330"/>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effectLst/>
                <a:uLnTx/>
                <a:uFillTx/>
                <a:latin typeface="Segoe UI" panose="020B0502040204020203" pitchFamily="34" charset="0"/>
                <a:ea typeface="+mn-ea"/>
                <a:cs typeface="+mn-cs"/>
              </a:rPr>
              <a:t>Azure Machine Learning pipelines allow you to create workflows in your ML projects.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effectLst/>
                <a:uLnTx/>
                <a:uFillTx/>
                <a:latin typeface="Segoe UI" panose="020B0502040204020203" pitchFamily="34" charset="0"/>
                <a:ea typeface="+mn-ea"/>
                <a:cs typeface="+mn-cs"/>
              </a:rPr>
              <a:t>Those pipelines can later be triggered from external operationalization orchestrators such as </a:t>
            </a:r>
            <a:r>
              <a:rPr kumimoji="0" lang="en-US" sz="1800" b="1" i="0" u="none" strike="noStrike" kern="1200" cap="none" spc="0" normalizeH="0" baseline="0" noProof="0" dirty="0">
                <a:ln>
                  <a:noFill/>
                </a:ln>
                <a:effectLst/>
                <a:uLnTx/>
                <a:uFillTx/>
                <a:latin typeface="Segoe UI" panose="020B0502040204020203" pitchFamily="34" charset="0"/>
                <a:ea typeface="+mn-ea"/>
                <a:cs typeface="+mn-cs"/>
              </a:rPr>
              <a:t>Azure DevOps</a:t>
            </a:r>
            <a:r>
              <a:rPr kumimoji="0" lang="en-US" sz="1800" b="0" i="0" u="none" strike="noStrike" kern="1200" cap="none" spc="0" normalizeH="0" baseline="0" noProof="0" dirty="0">
                <a:ln>
                  <a:noFill/>
                </a:ln>
                <a:effectLst/>
                <a:uLnTx/>
                <a:uFillTx/>
                <a:latin typeface="Segoe UI" panose="020B0502040204020203" pitchFamily="34" charset="0"/>
                <a:ea typeface="+mn-ea"/>
                <a:cs typeface="+mn-cs"/>
              </a:rPr>
              <a:t> CI/CD</a:t>
            </a:r>
            <a:endParaRPr kumimoji="0" lang="en-US" sz="1800" b="0" i="0" u="none" strike="noStrike" kern="1200" cap="none" spc="0" normalizeH="0" baseline="0" noProof="0" dirty="0">
              <a:ln>
                <a:noFill/>
              </a:ln>
              <a:effectLst/>
              <a:uLnTx/>
              <a:uFillTx/>
              <a:latin typeface="Segoe UI"/>
              <a:ea typeface="+mn-ea"/>
              <a:cs typeface="+mn-cs"/>
            </a:endParaRPr>
          </a:p>
        </p:txBody>
      </p:sp>
      <p:grpSp>
        <p:nvGrpSpPr>
          <p:cNvPr id="20" name="Group 19">
            <a:extLst>
              <a:ext uri="{FF2B5EF4-FFF2-40B4-BE49-F238E27FC236}">
                <a16:creationId xmlns:a16="http://schemas.microsoft.com/office/drawing/2014/main" id="{97E4FCCF-555D-445B-ADB1-1C3820D33087}"/>
              </a:ext>
            </a:extLst>
          </p:cNvPr>
          <p:cNvGrpSpPr/>
          <p:nvPr/>
        </p:nvGrpSpPr>
        <p:grpSpPr>
          <a:xfrm>
            <a:off x="1493124" y="2854430"/>
            <a:ext cx="8824628" cy="1758704"/>
            <a:chOff x="1493124" y="2854430"/>
            <a:chExt cx="8824628" cy="1758704"/>
          </a:xfrm>
        </p:grpSpPr>
        <p:sp>
          <p:nvSpPr>
            <p:cNvPr id="8" name="Rectangle: Rounded Corners 7">
              <a:extLst>
                <a:ext uri="{FF2B5EF4-FFF2-40B4-BE49-F238E27FC236}">
                  <a16:creationId xmlns:a16="http://schemas.microsoft.com/office/drawing/2014/main" id="{56E05B68-83C1-4E20-8777-9A4E6D1ABD8F}"/>
                </a:ext>
              </a:extLst>
            </p:cNvPr>
            <p:cNvSpPr/>
            <p:nvPr/>
          </p:nvSpPr>
          <p:spPr bwMode="auto">
            <a:xfrm>
              <a:off x="1493124" y="2857000"/>
              <a:ext cx="1325367" cy="1756134"/>
            </a:xfrm>
            <a:prstGeom prst="roundRect">
              <a:avLst/>
            </a:prstGeom>
            <a:noFill/>
            <a:ln w="15875">
              <a:solidFill>
                <a:srgbClr val="00B05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5FE3739A-9930-4AC6-9EEE-4F94EDB5C271}"/>
                </a:ext>
              </a:extLst>
            </p:cNvPr>
            <p:cNvSpPr/>
            <p:nvPr/>
          </p:nvSpPr>
          <p:spPr bwMode="auto">
            <a:xfrm>
              <a:off x="2997490" y="2857000"/>
              <a:ext cx="4278441" cy="1756134"/>
            </a:xfrm>
            <a:prstGeom prst="roundRect">
              <a:avLst/>
            </a:prstGeom>
            <a:noFill/>
            <a:ln w="15875">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2A65ACC0-EC7A-4E6F-806E-35BCDFE8DF8A}"/>
                </a:ext>
              </a:extLst>
            </p:cNvPr>
            <p:cNvSpPr/>
            <p:nvPr/>
          </p:nvSpPr>
          <p:spPr bwMode="auto">
            <a:xfrm>
              <a:off x="7454930" y="2854430"/>
              <a:ext cx="1363700" cy="1756134"/>
            </a:xfrm>
            <a:prstGeom prst="roundRect">
              <a:avLst/>
            </a:prstGeom>
            <a:noFill/>
            <a:ln w="15875">
              <a:solidFill>
                <a:srgbClr val="00B05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6EA724B7-2277-4542-8875-72216B9905AD}"/>
                </a:ext>
              </a:extLst>
            </p:cNvPr>
            <p:cNvSpPr/>
            <p:nvPr/>
          </p:nvSpPr>
          <p:spPr bwMode="auto">
            <a:xfrm>
              <a:off x="8954052" y="2854430"/>
              <a:ext cx="1363700" cy="1756134"/>
            </a:xfrm>
            <a:prstGeom prst="roundRect">
              <a:avLst/>
            </a:prstGeom>
            <a:noFill/>
            <a:ln w="15875">
              <a:solidFill>
                <a:srgbClr val="00B05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B52D9908-5ED7-487A-8C7D-6B7A85E78202}"/>
              </a:ext>
            </a:extLst>
          </p:cNvPr>
          <p:cNvGrpSpPr/>
          <p:nvPr/>
        </p:nvGrpSpPr>
        <p:grpSpPr>
          <a:xfrm>
            <a:off x="1354244" y="4732538"/>
            <a:ext cx="8811732" cy="945830"/>
            <a:chOff x="1354244" y="4732538"/>
            <a:chExt cx="8811732" cy="945830"/>
          </a:xfrm>
        </p:grpSpPr>
        <p:pic>
          <p:nvPicPr>
            <p:cNvPr id="1026" name="Picture 2" descr="See the source image">
              <a:extLst>
                <a:ext uri="{FF2B5EF4-FFF2-40B4-BE49-F238E27FC236}">
                  <a16:creationId xmlns:a16="http://schemas.microsoft.com/office/drawing/2014/main" id="{23A700F1-7ADB-41C5-AA2E-25515868EA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3840" y="4771121"/>
              <a:ext cx="506421" cy="5064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zure data factory icon">
              <a:extLst>
                <a:ext uri="{FF2B5EF4-FFF2-40B4-BE49-F238E27FC236}">
                  <a16:creationId xmlns:a16="http://schemas.microsoft.com/office/drawing/2014/main" id="{F60748AF-8632-46FA-B8E7-5A23C7B360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2596" y="4771121"/>
              <a:ext cx="506422" cy="46783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See the source image">
              <a:extLst>
                <a:ext uri="{FF2B5EF4-FFF2-40B4-BE49-F238E27FC236}">
                  <a16:creationId xmlns:a16="http://schemas.microsoft.com/office/drawing/2014/main" id="{6E1B84C7-83AF-4D6E-9AEF-1E924EE8D7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7732" y="4771121"/>
              <a:ext cx="506421" cy="50642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See the source image">
              <a:extLst>
                <a:ext uri="{FF2B5EF4-FFF2-40B4-BE49-F238E27FC236}">
                  <a16:creationId xmlns:a16="http://schemas.microsoft.com/office/drawing/2014/main" id="{123F2063-6058-4927-B049-4D00DC4965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2691" y="4732538"/>
              <a:ext cx="506421" cy="50642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DEAAC74-6B01-4B72-A9DC-5E7235CD7F77}"/>
                </a:ext>
              </a:extLst>
            </p:cNvPr>
            <p:cNvSpPr/>
            <p:nvPr/>
          </p:nvSpPr>
          <p:spPr>
            <a:xfrm>
              <a:off x="1354244" y="5379896"/>
              <a:ext cx="1464247"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panose="020B0502040204020203" pitchFamily="34" charset="0"/>
                  <a:ea typeface="+mn-ea"/>
                  <a:cs typeface="+mn-cs"/>
                </a:rPr>
                <a:t>Azure Data Factory</a:t>
              </a:r>
              <a:endParaRPr kumimoji="0" lang="en-US" sz="1200" b="0" i="0" u="none" strike="noStrike" kern="1200" cap="none" spc="0" normalizeH="0" baseline="0" noProof="0" dirty="0">
                <a:ln>
                  <a:noFill/>
                </a:ln>
                <a:effectLst/>
                <a:uLnTx/>
                <a:uFillTx/>
                <a:latin typeface="Segoe UI"/>
                <a:ea typeface="+mn-ea"/>
                <a:cs typeface="+mn-cs"/>
              </a:endParaRPr>
            </a:p>
          </p:txBody>
        </p:sp>
        <p:sp>
          <p:nvSpPr>
            <p:cNvPr id="18" name="Rectangle 17">
              <a:extLst>
                <a:ext uri="{FF2B5EF4-FFF2-40B4-BE49-F238E27FC236}">
                  <a16:creationId xmlns:a16="http://schemas.microsoft.com/office/drawing/2014/main" id="{2B19E214-10E6-4C03-9C15-8FE2B4870AD8}"/>
                </a:ext>
              </a:extLst>
            </p:cNvPr>
            <p:cNvSpPr/>
            <p:nvPr/>
          </p:nvSpPr>
          <p:spPr>
            <a:xfrm>
              <a:off x="4437865" y="5401369"/>
              <a:ext cx="139769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panose="020B0502040204020203" pitchFamily="34" charset="0"/>
                  <a:ea typeface="+mn-ea"/>
                  <a:cs typeface="+mn-cs"/>
                </a:rPr>
                <a:t>Azure ML Pipeline</a:t>
              </a:r>
              <a:endParaRPr kumimoji="0" lang="en-US" sz="1200" b="0" i="0" u="none" strike="noStrike" kern="1200" cap="none" spc="0" normalizeH="0" baseline="0" noProof="0" dirty="0">
                <a:ln>
                  <a:noFill/>
                </a:ln>
                <a:effectLst/>
                <a:uLnTx/>
                <a:uFillTx/>
                <a:latin typeface="Segoe UI"/>
                <a:ea typeface="+mn-ea"/>
                <a:cs typeface="+mn-cs"/>
              </a:endParaRPr>
            </a:p>
          </p:txBody>
        </p:sp>
        <p:pic>
          <p:nvPicPr>
            <p:cNvPr id="1030" name="Picture 6" descr="See the source image">
              <a:extLst>
                <a:ext uri="{FF2B5EF4-FFF2-40B4-BE49-F238E27FC236}">
                  <a16:creationId xmlns:a16="http://schemas.microsoft.com/office/drawing/2014/main" id="{38DF4E02-EB24-452D-81DB-0D39B4DA65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1930" y="4736143"/>
              <a:ext cx="576376" cy="576376"/>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A96EEA86-0C18-4C94-8A91-5B6E8DE8544C}"/>
                </a:ext>
              </a:extLst>
            </p:cNvPr>
            <p:cNvSpPr/>
            <p:nvPr/>
          </p:nvSpPr>
          <p:spPr>
            <a:xfrm>
              <a:off x="7364759" y="5379898"/>
              <a:ext cx="1687093"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panose="020B0502040204020203" pitchFamily="34" charset="0"/>
                  <a:ea typeface="+mn-ea"/>
                  <a:cs typeface="+mn-cs"/>
                </a:rPr>
                <a:t>Azure DevOps Release</a:t>
              </a:r>
              <a:endParaRPr kumimoji="0" lang="en-US" sz="1200" b="0" i="0" u="none" strike="noStrike" kern="1200" cap="none" spc="0" normalizeH="0" baseline="0" noProof="0" dirty="0">
                <a:ln>
                  <a:noFill/>
                </a:ln>
                <a:effectLst/>
                <a:uLnTx/>
                <a:uFillTx/>
                <a:latin typeface="Segoe UI"/>
                <a:ea typeface="+mn-ea"/>
                <a:cs typeface="+mn-cs"/>
              </a:endParaRPr>
            </a:p>
          </p:txBody>
        </p:sp>
        <p:sp>
          <p:nvSpPr>
            <p:cNvPr id="23" name="Rectangle 22">
              <a:extLst>
                <a:ext uri="{FF2B5EF4-FFF2-40B4-BE49-F238E27FC236}">
                  <a16:creationId xmlns:a16="http://schemas.microsoft.com/office/drawing/2014/main" id="{DA82AD2C-9132-45D8-A666-7F9189D4C9B7}"/>
                </a:ext>
              </a:extLst>
            </p:cNvPr>
            <p:cNvSpPr/>
            <p:nvPr/>
          </p:nvSpPr>
          <p:spPr>
            <a:xfrm>
              <a:off x="9253751" y="5379897"/>
              <a:ext cx="912225"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panose="020B0502040204020203" pitchFamily="34" charset="0"/>
                  <a:ea typeface="+mn-ea"/>
                  <a:cs typeface="+mn-cs"/>
                </a:rPr>
                <a:t>Azure ML</a:t>
              </a:r>
              <a:endParaRPr kumimoji="0" lang="en-US" sz="1200" b="0" i="0" u="none" strike="noStrike" kern="1200" cap="none" spc="0" normalizeH="0" baseline="0" noProof="0" dirty="0">
                <a:ln>
                  <a:noFill/>
                </a:ln>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3912C858-6E6B-4C99-ADCE-15C768D6B21F}"/>
              </a:ext>
            </a:extLst>
          </p:cNvPr>
          <p:cNvGrpSpPr/>
          <p:nvPr/>
        </p:nvGrpSpPr>
        <p:grpSpPr>
          <a:xfrm>
            <a:off x="1445096" y="5642222"/>
            <a:ext cx="8972550" cy="1144528"/>
            <a:chOff x="1445096" y="5642222"/>
            <a:chExt cx="8972550" cy="1144528"/>
          </a:xfrm>
        </p:grpSpPr>
        <p:sp>
          <p:nvSpPr>
            <p:cNvPr id="21" name="Right Brace 20">
              <a:extLst>
                <a:ext uri="{FF2B5EF4-FFF2-40B4-BE49-F238E27FC236}">
                  <a16:creationId xmlns:a16="http://schemas.microsoft.com/office/drawing/2014/main" id="{5A0299B2-995C-4E7A-885E-139462FD42AF}"/>
                </a:ext>
              </a:extLst>
            </p:cNvPr>
            <p:cNvSpPr/>
            <p:nvPr/>
          </p:nvSpPr>
          <p:spPr>
            <a:xfrm rot="5400000">
              <a:off x="5792871" y="1294447"/>
              <a:ext cx="276999" cy="8972550"/>
            </a:xfrm>
            <a:prstGeom prst="rightBrace">
              <a:avLst>
                <a:gd name="adj1" fmla="val 8333"/>
                <a:gd name="adj2" fmla="val 49401"/>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pic>
          <p:nvPicPr>
            <p:cNvPr id="27" name="Picture 6" descr="See the source image">
              <a:extLst>
                <a:ext uri="{FF2B5EF4-FFF2-40B4-BE49-F238E27FC236}">
                  <a16:creationId xmlns:a16="http://schemas.microsoft.com/office/drawing/2014/main" id="{042CA997-C3BE-4BDB-B875-51DB06A4E4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7432" y="5940692"/>
              <a:ext cx="576376" cy="576376"/>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F1B28E13-D727-4A84-BB80-403FDEE581B4}"/>
                </a:ext>
              </a:extLst>
            </p:cNvPr>
            <p:cNvSpPr/>
            <p:nvPr/>
          </p:nvSpPr>
          <p:spPr>
            <a:xfrm>
              <a:off x="5378386" y="6509751"/>
              <a:ext cx="2696835"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panose="020B0502040204020203" pitchFamily="34" charset="0"/>
                  <a:ea typeface="+mn-ea"/>
                  <a:cs typeface="+mn-cs"/>
                </a:rPr>
                <a:t>Azure DevOps (End-to-end lifecycle)</a:t>
              </a:r>
              <a:endParaRPr kumimoji="0" lang="en-US" sz="1200" b="0" i="0" u="none" strike="noStrike" kern="1200" cap="none" spc="0" normalizeH="0" baseline="0" noProof="0" dirty="0">
                <a:ln>
                  <a:noFill/>
                </a:ln>
                <a:effectLst/>
                <a:uLnTx/>
                <a:uFillTx/>
                <a:latin typeface="Segoe UI"/>
                <a:ea typeface="+mn-ea"/>
                <a:cs typeface="+mn-cs"/>
              </a:endParaRPr>
            </a:p>
          </p:txBody>
        </p:sp>
      </p:grpSp>
    </p:spTree>
    <p:extLst>
      <p:ext uri="{BB962C8B-B14F-4D97-AF65-F5344CB8AC3E}">
        <p14:creationId xmlns:p14="http://schemas.microsoft.com/office/powerpoint/2010/main" val="11685750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1107996"/>
          </a:xfrm>
        </p:spPr>
        <p:txBody>
          <a:bodyPr/>
          <a:lstStyle/>
          <a:p>
            <a:r>
              <a:rPr lang="en-US" dirty="0"/>
              <a:t>Session goals</a:t>
            </a:r>
            <a:br>
              <a:rPr lang="en-US" dirty="0"/>
            </a:br>
            <a:endParaRPr lang="en-US" dirty="0"/>
          </a:p>
        </p:txBody>
      </p:sp>
      <p:sp>
        <p:nvSpPr>
          <p:cNvPr id="3" name="Text Placeholder 2"/>
          <p:cNvSpPr>
            <a:spLocks noGrp="1"/>
          </p:cNvSpPr>
          <p:nvPr>
            <p:ph type="body" sz="quarter" idx="10"/>
          </p:nvPr>
        </p:nvSpPr>
        <p:spPr>
          <a:xfrm>
            <a:off x="584200" y="1435497"/>
            <a:ext cx="11018520" cy="4998291"/>
          </a:xfrm>
        </p:spPr>
        <p:txBody>
          <a:bodyPr/>
          <a:lstStyle/>
          <a:p>
            <a:r>
              <a:rPr lang="en-US" sz="3200" dirty="0">
                <a:gradFill>
                  <a:gsLst>
                    <a:gs pos="1250">
                      <a:srgbClr val="1A1A1A"/>
                    </a:gs>
                    <a:gs pos="100000">
                      <a:srgbClr val="1A1A1A"/>
                    </a:gs>
                  </a:gsLst>
                  <a:lin ang="5400000" scaled="0"/>
                </a:gradFill>
              </a:rPr>
              <a:t>Gain an </a:t>
            </a:r>
            <a:r>
              <a:rPr lang="en-US" sz="3200" dirty="0">
                <a:gradFill>
                  <a:gsLst>
                    <a:gs pos="1250">
                      <a:srgbClr val="1A1A1A"/>
                    </a:gs>
                    <a:gs pos="100000">
                      <a:srgbClr val="1A1A1A"/>
                    </a:gs>
                  </a:gsLst>
                  <a:lin ang="5400000" scaled="0"/>
                </a:gradFill>
                <a:latin typeface="Segoe UI Semibold"/>
              </a:rPr>
              <a:t>overview</a:t>
            </a:r>
            <a:r>
              <a:rPr lang="en-US" sz="3200" dirty="0">
                <a:gradFill>
                  <a:gsLst>
                    <a:gs pos="1250">
                      <a:srgbClr val="1A1A1A"/>
                    </a:gs>
                    <a:gs pos="100000">
                      <a:srgbClr val="1A1A1A"/>
                    </a:gs>
                  </a:gsLst>
                  <a:lin ang="5400000" scaled="0"/>
                </a:gradFill>
              </a:rPr>
              <a:t> of Azure AutoML and how to get started</a:t>
            </a:r>
          </a:p>
          <a:p>
            <a:r>
              <a:rPr lang="en-US" sz="3200" dirty="0">
                <a:gradFill>
                  <a:gsLst>
                    <a:gs pos="1250">
                      <a:srgbClr val="1A1A1A"/>
                    </a:gs>
                    <a:gs pos="100000">
                      <a:srgbClr val="1A1A1A"/>
                    </a:gs>
                  </a:gsLst>
                  <a:lin ang="5400000" scaled="0"/>
                </a:gradFill>
              </a:rPr>
              <a:t>Understand the scenarios when AutoML makes sense</a:t>
            </a:r>
          </a:p>
          <a:p>
            <a:r>
              <a:rPr lang="en-US" sz="3200" dirty="0">
                <a:gradFill>
                  <a:gsLst>
                    <a:gs pos="1250">
                      <a:srgbClr val="1A1A1A"/>
                    </a:gs>
                    <a:gs pos="100000">
                      <a:srgbClr val="1A1A1A"/>
                    </a:gs>
                  </a:gsLst>
                  <a:lin ang="5400000" scaled="0"/>
                </a:gradFill>
              </a:rPr>
              <a:t>Know the multiple </a:t>
            </a:r>
            <a:r>
              <a:rPr lang="en-US" sz="3200" b="1" dirty="0">
                <a:gradFill>
                  <a:gsLst>
                    <a:gs pos="1250">
                      <a:srgbClr val="1A1A1A"/>
                    </a:gs>
                    <a:gs pos="100000">
                      <a:srgbClr val="1A1A1A"/>
                    </a:gs>
                  </a:gsLst>
                  <a:lin ang="5400000" scaled="0"/>
                </a:gradFill>
              </a:rPr>
              <a:t>approaches to use</a:t>
            </a:r>
            <a:r>
              <a:rPr lang="en-US" sz="3200" dirty="0">
                <a:gradFill>
                  <a:gsLst>
                    <a:gs pos="1250">
                      <a:srgbClr val="1A1A1A"/>
                    </a:gs>
                    <a:gs pos="100000">
                      <a:srgbClr val="1A1A1A"/>
                    </a:gs>
                  </a:gsLst>
                  <a:lin ang="5400000" scaled="0"/>
                </a:gradFill>
              </a:rPr>
              <a:t> Azure AutoML </a:t>
            </a:r>
          </a:p>
          <a:p>
            <a:pPr lvl="1">
              <a:buFont typeface="Courier New" panose="02070309020205020404" pitchFamily="49" charset="0"/>
              <a:buChar char="o"/>
            </a:pPr>
            <a:r>
              <a:rPr lang="en-US" sz="2400" dirty="0">
                <a:gradFill>
                  <a:gsLst>
                    <a:gs pos="1250">
                      <a:srgbClr val="1A1A1A"/>
                    </a:gs>
                    <a:gs pos="100000">
                      <a:srgbClr val="1A1A1A"/>
                    </a:gs>
                  </a:gsLst>
                  <a:lin ang="5400000" scaled="0"/>
                </a:gradFill>
              </a:rPr>
              <a:t>UI, Notebooks/SDK, Pipelines, local vs. remote compute and when to use each one of them.</a:t>
            </a:r>
          </a:p>
          <a:p>
            <a:r>
              <a:rPr lang="en-US" sz="3200" dirty="0">
                <a:gradFill>
                  <a:gsLst>
                    <a:gs pos="1250">
                      <a:srgbClr val="1A1A1A"/>
                    </a:gs>
                    <a:gs pos="100000">
                      <a:srgbClr val="1A1A1A"/>
                    </a:gs>
                  </a:gsLst>
                  <a:lin ang="5400000" scaled="0"/>
                </a:gradFill>
              </a:rPr>
              <a:t>Learn additional Azure ML related features:</a:t>
            </a:r>
          </a:p>
          <a:p>
            <a:pPr lvl="1">
              <a:buFont typeface="Courier New" panose="02070309020205020404" pitchFamily="49" charset="0"/>
              <a:buChar char="o"/>
            </a:pPr>
            <a:r>
              <a:rPr lang="en-US" sz="2400" dirty="0">
                <a:gradFill>
                  <a:gsLst>
                    <a:gs pos="1250">
                      <a:srgbClr val="1A1A1A"/>
                    </a:gs>
                    <a:gs pos="100000">
                      <a:srgbClr val="1A1A1A"/>
                    </a:gs>
                  </a:gsLst>
                  <a:lin ang="5400000" scaled="0"/>
                </a:gradFill>
              </a:rPr>
              <a:t>AML Workspace, Datasets, compute</a:t>
            </a:r>
          </a:p>
          <a:p>
            <a:pPr lvl="1">
              <a:buFont typeface="Courier New" panose="02070309020205020404" pitchFamily="49" charset="0"/>
              <a:buChar char="o"/>
            </a:pPr>
            <a:r>
              <a:rPr lang="en-US" sz="2400" dirty="0">
                <a:gradFill>
                  <a:gsLst>
                    <a:gs pos="1250">
                      <a:srgbClr val="1A1A1A"/>
                    </a:gs>
                    <a:gs pos="100000">
                      <a:srgbClr val="1A1A1A"/>
                    </a:gs>
                  </a:gsLst>
                  <a:lin ang="5400000" scaled="0"/>
                </a:gradFill>
              </a:rPr>
              <a:t>Hyperparameter Tuning vs. AutoML</a:t>
            </a:r>
          </a:p>
          <a:p>
            <a:endParaRPr lang="en-US" dirty="0">
              <a:gradFill>
                <a:gsLst>
                  <a:gs pos="1250">
                    <a:srgbClr val="1A1A1A"/>
                  </a:gs>
                  <a:gs pos="100000">
                    <a:srgbClr val="1A1A1A"/>
                  </a:gs>
                </a:gsLst>
                <a:lin ang="5400000" scaled="0"/>
              </a:gradFill>
            </a:endParaRPr>
          </a:p>
          <a:p>
            <a:endParaRPr lang="en-US" dirty="0"/>
          </a:p>
        </p:txBody>
      </p:sp>
    </p:spTree>
    <p:extLst>
      <p:ext uri="{BB962C8B-B14F-4D97-AF65-F5344CB8AC3E}">
        <p14:creationId xmlns:p14="http://schemas.microsoft.com/office/powerpoint/2010/main" val="3305407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D4B052C-7C6A-4D4A-8DAA-D468D1D9B2D4}"/>
              </a:ext>
            </a:extLst>
          </p:cNvPr>
          <p:cNvSpPr/>
          <p:nvPr/>
        </p:nvSpPr>
        <p:spPr>
          <a:xfrm>
            <a:off x="389575" y="101691"/>
            <a:ext cx="8079199"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50" normalizeH="0" baseline="0" noProof="0">
                <a:ln w="3175">
                  <a:noFill/>
                </a:ln>
                <a:effectLst/>
                <a:uLnTx/>
                <a:uFillTx/>
                <a:latin typeface="Segoe UI Semibold"/>
                <a:ea typeface="+mn-ea"/>
                <a:cs typeface="Segoe UI" pitchFamily="34" charset="0"/>
              </a:rPr>
              <a:t>AutoMLStep within </a:t>
            </a:r>
            <a:r>
              <a:rPr kumimoji="0" lang="en-US" sz="3600" b="0" i="0" u="none" strike="noStrike" kern="1200" cap="none" spc="-50" normalizeH="0" baseline="0" noProof="0" dirty="0">
                <a:ln w="3175">
                  <a:noFill/>
                </a:ln>
                <a:effectLst/>
                <a:uLnTx/>
                <a:uFillTx/>
                <a:latin typeface="Segoe UI Semibold"/>
                <a:ea typeface="+mn-ea"/>
                <a:cs typeface="Segoe UI" pitchFamily="34" charset="0"/>
              </a:rPr>
              <a:t>Azure </a:t>
            </a:r>
            <a:r>
              <a:rPr kumimoji="0" lang="en-US" sz="3600" b="0" i="0" u="none" strike="noStrike" kern="1200" cap="none" spc="-50" normalizeH="0" baseline="0" noProof="0">
                <a:ln w="3175">
                  <a:noFill/>
                </a:ln>
                <a:effectLst/>
                <a:uLnTx/>
                <a:uFillTx/>
                <a:latin typeface="Segoe UI Semibold"/>
                <a:ea typeface="+mn-ea"/>
                <a:cs typeface="Segoe UI" pitchFamily="34" charset="0"/>
              </a:rPr>
              <a:t>ML Pipelines</a:t>
            </a:r>
            <a:endParaRPr kumimoji="0" lang="en-US" sz="1800" b="0" i="0" u="none" strike="noStrike" kern="1200" cap="none" spc="0" normalizeH="0" baseline="0" noProof="0" dirty="0">
              <a:ln>
                <a:noFill/>
              </a:ln>
              <a:effectLst/>
              <a:uLnTx/>
              <a:uFillTx/>
              <a:latin typeface="Segoe UI"/>
              <a:ea typeface="+mn-ea"/>
            </a:endParaRPr>
          </a:p>
        </p:txBody>
      </p:sp>
      <p:pic>
        <p:nvPicPr>
          <p:cNvPr id="7" name="Picture 6">
            <a:extLst>
              <a:ext uri="{FF2B5EF4-FFF2-40B4-BE49-F238E27FC236}">
                <a16:creationId xmlns:a16="http://schemas.microsoft.com/office/drawing/2014/main" id="{BE9D5259-AAC4-4AA9-B1D3-0030055BED60}"/>
              </a:ext>
            </a:extLst>
          </p:cNvPr>
          <p:cNvPicPr>
            <a:picLocks noChangeAspect="1"/>
          </p:cNvPicPr>
          <p:nvPr/>
        </p:nvPicPr>
        <p:blipFill>
          <a:blip r:embed="rId3"/>
          <a:stretch>
            <a:fillRect/>
          </a:stretch>
        </p:blipFill>
        <p:spPr>
          <a:xfrm>
            <a:off x="441097" y="4483373"/>
            <a:ext cx="1450048" cy="2231936"/>
          </a:xfrm>
          <a:prstGeom prst="rect">
            <a:avLst/>
          </a:prstGeom>
        </p:spPr>
      </p:pic>
      <p:pic>
        <p:nvPicPr>
          <p:cNvPr id="3" name="Picture 2" descr="See the source image">
            <a:extLst>
              <a:ext uri="{FF2B5EF4-FFF2-40B4-BE49-F238E27FC236}">
                <a16:creationId xmlns:a16="http://schemas.microsoft.com/office/drawing/2014/main" id="{7791079E-C5C1-4379-8588-306545FC45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575" y="1081904"/>
            <a:ext cx="506421" cy="50642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E09724F-7490-4FDA-A08E-5E391438E710}"/>
              </a:ext>
            </a:extLst>
          </p:cNvPr>
          <p:cNvSpPr/>
          <p:nvPr/>
        </p:nvSpPr>
        <p:spPr>
          <a:xfrm>
            <a:off x="862756" y="1152370"/>
            <a:ext cx="161454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a:ea typeface="+mn-ea"/>
                <a:cs typeface="+mn-cs"/>
              </a:rPr>
              <a:t>AML Pipelines</a:t>
            </a:r>
          </a:p>
        </p:txBody>
      </p:sp>
      <p:sp>
        <p:nvSpPr>
          <p:cNvPr id="15" name="Rectangle 14">
            <a:extLst>
              <a:ext uri="{FF2B5EF4-FFF2-40B4-BE49-F238E27FC236}">
                <a16:creationId xmlns:a16="http://schemas.microsoft.com/office/drawing/2014/main" id="{5C071EB0-9A6B-468D-9BC5-D47C5FA3FDF3}"/>
              </a:ext>
            </a:extLst>
          </p:cNvPr>
          <p:cNvSpPr/>
          <p:nvPr/>
        </p:nvSpPr>
        <p:spPr>
          <a:xfrm>
            <a:off x="4347239" y="1521702"/>
            <a:ext cx="7737388" cy="36009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Segoe UI"/>
                <a:ea typeface="+mn-ea"/>
                <a:cs typeface="+mn-cs"/>
              </a:rPr>
              <a:t>AutoMLStep</a:t>
            </a:r>
            <a:r>
              <a:rPr kumimoji="0" lang="en-US" sz="1800" b="0" i="0" u="none" strike="noStrike" kern="1200" cap="none" spc="0" normalizeH="0" baseline="0" noProof="0" dirty="0">
                <a:ln>
                  <a:noFill/>
                </a:ln>
                <a:effectLst/>
                <a:uLnTx/>
                <a:uFillTx/>
                <a:latin typeface="Segoe UI"/>
                <a:ea typeface="+mn-ea"/>
                <a:cs typeface="+mn-cs"/>
              </a:rPr>
              <a:t> provides an easy way to encapsulate AutoML configuration and training code as an </a:t>
            </a:r>
            <a:r>
              <a:rPr kumimoji="0" lang="en-US" sz="1800" b="1" i="0" u="none" strike="noStrike" kern="1200" cap="none" spc="0" normalizeH="0" baseline="0" noProof="0" dirty="0">
                <a:ln>
                  <a:noFill/>
                </a:ln>
                <a:effectLst/>
                <a:uLnTx/>
                <a:uFillTx/>
                <a:latin typeface="Segoe UI"/>
                <a:ea typeface="+mn-ea"/>
                <a:cs typeface="+mn-cs"/>
              </a:rPr>
              <a:t>AML Pipeline step.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Segoe UI"/>
                <a:ea typeface="+mn-ea"/>
                <a:cs typeface="+mn-cs"/>
              </a:rPr>
              <a:t>Typical code refactoring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1200"/>
              </a:spcAft>
              <a:buClrTx/>
              <a:buSzTx/>
              <a:buFont typeface="+mj-lt"/>
              <a:buAutoNum type="arabicPeriod"/>
              <a:tabLst/>
              <a:defRPr/>
            </a:pPr>
            <a:r>
              <a:rPr kumimoji="0" lang="en-US" sz="1600" b="1" i="0" u="none" strike="noStrike" kern="1200" cap="none" spc="0" normalizeH="0" baseline="0" noProof="0" dirty="0">
                <a:ln>
                  <a:noFill/>
                </a:ln>
                <a:effectLst/>
                <a:uLnTx/>
                <a:uFillTx/>
                <a:latin typeface="Segoe UI"/>
                <a:ea typeface="+mn-ea"/>
                <a:cs typeface="+mn-cs"/>
              </a:rPr>
              <a:t>Initial code: </a:t>
            </a:r>
            <a:r>
              <a:rPr kumimoji="0" lang="en-US" sz="1600" b="0" i="0" u="none" strike="noStrike" kern="1200" cap="none" spc="0" normalizeH="0" baseline="0" noProof="0" dirty="0">
                <a:ln>
                  <a:noFill/>
                </a:ln>
                <a:effectLst/>
                <a:uLnTx/>
                <a:uFillTx/>
                <a:latin typeface="Segoe UI"/>
                <a:ea typeface="+mn-ea"/>
                <a:cs typeface="+mn-cs"/>
              </a:rPr>
              <a:t>Explore/define your regular AutoML code in </a:t>
            </a:r>
            <a:r>
              <a:rPr kumimoji="0" lang="en-US" sz="1600" b="1" i="0" u="none" strike="noStrike" kern="1200" cap="none" spc="0" normalizeH="0" baseline="0" noProof="0" dirty="0">
                <a:ln>
                  <a:noFill/>
                </a:ln>
                <a:effectLst/>
                <a:uLnTx/>
                <a:uFillTx/>
                <a:latin typeface="Segoe UI"/>
                <a:ea typeface="+mn-ea"/>
                <a:cs typeface="+mn-cs"/>
              </a:rPr>
              <a:t>Jupyter notebooks</a:t>
            </a:r>
          </a:p>
          <a:p>
            <a:pPr marL="342900" marR="0" lvl="0" indent="-342900" algn="l" defTabSz="914400" rtl="0" eaLnBrk="1" fontAlgn="auto" latinLnBrk="0" hangingPunct="1">
              <a:lnSpc>
                <a:spcPct val="100000"/>
              </a:lnSpc>
              <a:spcBef>
                <a:spcPts val="0"/>
              </a:spcBef>
              <a:spcAft>
                <a:spcPts val="1200"/>
              </a:spcAft>
              <a:buClrTx/>
              <a:buSzTx/>
              <a:buFont typeface="+mj-lt"/>
              <a:buAutoNum type="arabicPeriod"/>
              <a:tabLst/>
              <a:defRPr/>
            </a:pPr>
            <a:r>
              <a:rPr kumimoji="0" lang="en-US" sz="1600" b="1" i="0" u="none" strike="noStrike" kern="1200" cap="none" spc="0" normalizeH="0" baseline="0" noProof="0" dirty="0">
                <a:ln>
                  <a:noFill/>
                </a:ln>
                <a:effectLst/>
                <a:uLnTx/>
                <a:uFillTx/>
                <a:latin typeface="Segoe UI"/>
                <a:ea typeface="+mn-ea"/>
                <a:cs typeface="+mn-cs"/>
              </a:rPr>
              <a:t>AML Pipelines</a:t>
            </a:r>
            <a:r>
              <a:rPr kumimoji="0" lang="en-US" sz="1600" b="0" i="0" u="none" strike="noStrike" kern="1200" cap="none" spc="0" normalizeH="0" baseline="0" noProof="0" dirty="0">
                <a:ln>
                  <a:noFill/>
                </a:ln>
                <a:effectLst/>
                <a:uLnTx/>
                <a:uFillTx/>
                <a:latin typeface="Segoe UI"/>
                <a:ea typeface="+mn-ea"/>
                <a:cs typeface="+mn-cs"/>
              </a:rPr>
              <a:t>: Evolve/refactor code into decoupled pieces of code:</a:t>
            </a:r>
          </a:p>
          <a:p>
            <a:pPr marL="742950" marR="0" lvl="1"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1" i="0" u="none" strike="noStrike" kern="1200" cap="none" spc="0" normalizeH="0" baseline="0" noProof="0" dirty="0">
                <a:ln>
                  <a:noFill/>
                </a:ln>
                <a:effectLst/>
                <a:uLnTx/>
                <a:uFillTx/>
                <a:latin typeface="Segoe UI"/>
                <a:ea typeface="+mn-ea"/>
                <a:cs typeface="+mn-cs"/>
              </a:rPr>
              <a:t>PythonScriptStep</a:t>
            </a:r>
            <a:r>
              <a:rPr kumimoji="0" lang="en-US" sz="1600" b="0" i="0" u="none" strike="noStrike" kern="1200" cap="none" spc="0" normalizeH="0" baseline="0" noProof="0" dirty="0">
                <a:ln>
                  <a:noFill/>
                </a:ln>
                <a:effectLst/>
                <a:uLnTx/>
                <a:uFillTx/>
                <a:latin typeface="Segoe UI"/>
                <a:ea typeface="+mn-ea"/>
                <a:cs typeface="+mn-cs"/>
              </a:rPr>
              <a:t> with .</a:t>
            </a:r>
            <a:r>
              <a:rPr kumimoji="0" lang="en-US" sz="1600" b="0" i="0" u="none" strike="noStrike" kern="1200" cap="none" spc="0" normalizeH="0" baseline="0" noProof="0" dirty="0" err="1">
                <a:ln>
                  <a:noFill/>
                </a:ln>
                <a:effectLst/>
                <a:uLnTx/>
                <a:uFillTx/>
                <a:latin typeface="Segoe UI"/>
                <a:ea typeface="+mn-ea"/>
                <a:cs typeface="+mn-cs"/>
              </a:rPr>
              <a:t>py</a:t>
            </a:r>
            <a:r>
              <a:rPr kumimoji="0" lang="en-US" sz="1600" b="0" i="0" u="none" strike="noStrike" kern="1200" cap="none" spc="0" normalizeH="0" baseline="0" noProof="0" dirty="0">
                <a:ln>
                  <a:noFill/>
                </a:ln>
                <a:effectLst/>
                <a:uLnTx/>
                <a:uFillTx/>
                <a:latin typeface="Segoe UI"/>
                <a:ea typeface="+mn-ea"/>
                <a:cs typeface="+mn-cs"/>
              </a:rPr>
              <a:t> script for each data transforms &amp; AML SDK code</a:t>
            </a:r>
          </a:p>
          <a:p>
            <a:pPr marL="742950" marR="0" lvl="1"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1" i="0" u="none" strike="noStrike" kern="1200" cap="none" spc="0" normalizeH="0" baseline="0" noProof="0" dirty="0">
                <a:ln>
                  <a:noFill/>
                </a:ln>
                <a:effectLst/>
                <a:uLnTx/>
                <a:uFillTx/>
                <a:latin typeface="Segoe UI"/>
                <a:ea typeface="+mn-ea"/>
                <a:cs typeface="+mn-cs"/>
              </a:rPr>
              <a:t>AutoMLStep</a:t>
            </a:r>
            <a:r>
              <a:rPr kumimoji="0" lang="en-US" sz="1600" b="0" i="0" u="none" strike="noStrike" kern="1200" cap="none" spc="0" normalizeH="0" baseline="0" noProof="0" dirty="0">
                <a:ln>
                  <a:noFill/>
                </a:ln>
                <a:effectLst/>
                <a:uLnTx/>
                <a:uFillTx/>
                <a:latin typeface="Segoe UI"/>
                <a:ea typeface="+mn-ea"/>
                <a:cs typeface="+mn-cs"/>
              </a:rPr>
              <a:t> for encapsulating AutoML as a pipeline step</a:t>
            </a:r>
          </a:p>
          <a:p>
            <a:pPr marL="342900" marR="0" lvl="0" indent="-342900" algn="l" defTabSz="914400" rtl="0" eaLnBrk="1" fontAlgn="auto" latinLnBrk="0" hangingPunct="1">
              <a:lnSpc>
                <a:spcPct val="100000"/>
              </a:lnSpc>
              <a:spcBef>
                <a:spcPts val="0"/>
              </a:spcBef>
              <a:spcAft>
                <a:spcPts val="1200"/>
              </a:spcAft>
              <a:buClrTx/>
              <a:buSzTx/>
              <a:buFont typeface="+mj-lt"/>
              <a:buAutoNum type="arabicPeriod"/>
              <a:tabLst/>
              <a:defRPr/>
            </a:pPr>
            <a:r>
              <a:rPr kumimoji="0" lang="en-US" sz="1600" b="1" i="0" u="none" strike="noStrike" kern="1200" cap="none" spc="0" normalizeH="0" baseline="0" noProof="0" dirty="0">
                <a:ln>
                  <a:noFill/>
                </a:ln>
                <a:effectLst/>
                <a:uLnTx/>
                <a:uFillTx/>
                <a:latin typeface="Segoe UI"/>
                <a:ea typeface="+mn-ea"/>
                <a:cs typeface="+mn-cs"/>
              </a:rPr>
              <a:t>CI/CD for ML</a:t>
            </a:r>
            <a:r>
              <a:rPr kumimoji="0" lang="en-US" sz="1600" b="0" i="0" u="none" strike="noStrike" kern="1200" cap="none" spc="0" normalizeH="0" baseline="0" noProof="0" dirty="0">
                <a:ln>
                  <a:noFill/>
                </a:ln>
                <a:effectLst/>
                <a:uLnTx/>
                <a:uFillTx/>
                <a:latin typeface="Segoe UI"/>
                <a:ea typeface="+mn-ea"/>
                <a:cs typeface="+mn-cs"/>
              </a:rPr>
              <a:t>: Integrate with higher level model lifecycle in Azure DevOps</a:t>
            </a:r>
          </a:p>
        </p:txBody>
      </p:sp>
      <p:pic>
        <p:nvPicPr>
          <p:cNvPr id="16" name="Picture 15">
            <a:extLst>
              <a:ext uri="{FF2B5EF4-FFF2-40B4-BE49-F238E27FC236}">
                <a16:creationId xmlns:a16="http://schemas.microsoft.com/office/drawing/2014/main" id="{59BE38C8-6242-4845-AF13-B3F31EBD339C}"/>
              </a:ext>
            </a:extLst>
          </p:cNvPr>
          <p:cNvPicPr>
            <a:picLocks noChangeAspect="1"/>
          </p:cNvPicPr>
          <p:nvPr/>
        </p:nvPicPr>
        <p:blipFill>
          <a:blip r:embed="rId5"/>
          <a:stretch>
            <a:fillRect/>
          </a:stretch>
        </p:blipFill>
        <p:spPr>
          <a:xfrm>
            <a:off x="441097" y="1922207"/>
            <a:ext cx="2023042" cy="2171700"/>
          </a:xfrm>
          <a:prstGeom prst="rect">
            <a:avLst/>
          </a:prstGeom>
        </p:spPr>
      </p:pic>
      <p:sp>
        <p:nvSpPr>
          <p:cNvPr id="8" name="Rectangle: Rounded Corners 7">
            <a:extLst>
              <a:ext uri="{FF2B5EF4-FFF2-40B4-BE49-F238E27FC236}">
                <a16:creationId xmlns:a16="http://schemas.microsoft.com/office/drawing/2014/main" id="{4ADFCD37-E23D-40CF-8E7E-E025BCEA0112}"/>
              </a:ext>
            </a:extLst>
          </p:cNvPr>
          <p:cNvSpPr/>
          <p:nvPr/>
        </p:nvSpPr>
        <p:spPr bwMode="auto">
          <a:xfrm>
            <a:off x="539248" y="2761672"/>
            <a:ext cx="1840270" cy="365992"/>
          </a:xfrm>
          <a:prstGeom prst="roundRect">
            <a:avLst/>
          </a:prstGeom>
          <a:no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grpSp>
        <p:nvGrpSpPr>
          <p:cNvPr id="27" name="Group 26">
            <a:extLst>
              <a:ext uri="{FF2B5EF4-FFF2-40B4-BE49-F238E27FC236}">
                <a16:creationId xmlns:a16="http://schemas.microsoft.com/office/drawing/2014/main" id="{920F44CF-7FBE-4C00-9C0F-BC0161868DB7}"/>
              </a:ext>
            </a:extLst>
          </p:cNvPr>
          <p:cNvGrpSpPr/>
          <p:nvPr/>
        </p:nvGrpSpPr>
        <p:grpSpPr>
          <a:xfrm>
            <a:off x="2713288" y="3925571"/>
            <a:ext cx="1270659" cy="600014"/>
            <a:chOff x="2851176" y="2639577"/>
            <a:chExt cx="1270659" cy="600014"/>
          </a:xfrm>
        </p:grpSpPr>
        <p:sp>
          <p:nvSpPr>
            <p:cNvPr id="10" name="Rectangle: Rounded Corners 9">
              <a:extLst>
                <a:ext uri="{FF2B5EF4-FFF2-40B4-BE49-F238E27FC236}">
                  <a16:creationId xmlns:a16="http://schemas.microsoft.com/office/drawing/2014/main" id="{9B8B9BAB-C9CA-4D8E-A6D7-84297F3D5DE6}"/>
                </a:ext>
              </a:extLst>
            </p:cNvPr>
            <p:cNvSpPr/>
            <p:nvPr/>
          </p:nvSpPr>
          <p:spPr bwMode="auto">
            <a:xfrm>
              <a:off x="2851176" y="2639577"/>
              <a:ext cx="1270659" cy="600014"/>
            </a:xfrm>
            <a:prstGeom prst="roundRect">
              <a:avLst/>
            </a:prstGeom>
            <a:solidFill>
              <a:srgbClr val="0179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22131BAD-611D-4AD1-A582-8B4F08D3BFC1}"/>
                </a:ext>
              </a:extLst>
            </p:cNvPr>
            <p:cNvSpPr/>
            <p:nvPr/>
          </p:nvSpPr>
          <p:spPr>
            <a:xfrm>
              <a:off x="3076580" y="2664715"/>
              <a:ext cx="1045255" cy="523220"/>
            </a:xfrm>
            <a:prstGeom prst="rect">
              <a:avLst/>
            </a:prstGeom>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effectLst/>
                  <a:uLnTx/>
                  <a:uFillTx/>
                  <a:latin typeface="Segoe UI"/>
                  <a:ea typeface="Segoe UI" pitchFamily="34" charset="0"/>
                  <a:cs typeface="Segoe UI" pitchFamily="34" charset="0"/>
                </a:rPr>
                <a:t>AutoML training</a:t>
              </a:r>
            </a:p>
          </p:txBody>
        </p:sp>
      </p:grpSp>
      <p:sp>
        <p:nvSpPr>
          <p:cNvPr id="18" name="Rectangle 17">
            <a:extLst>
              <a:ext uri="{FF2B5EF4-FFF2-40B4-BE49-F238E27FC236}">
                <a16:creationId xmlns:a16="http://schemas.microsoft.com/office/drawing/2014/main" id="{1F56BA5C-82D2-4182-9AEA-CE0C9FB67D76}"/>
              </a:ext>
            </a:extLst>
          </p:cNvPr>
          <p:cNvSpPr/>
          <p:nvPr/>
        </p:nvSpPr>
        <p:spPr>
          <a:xfrm>
            <a:off x="348167" y="1685575"/>
            <a:ext cx="910827"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Example 1:</a:t>
            </a:r>
          </a:p>
        </p:txBody>
      </p:sp>
      <p:sp>
        <p:nvSpPr>
          <p:cNvPr id="19" name="Rectangle 18">
            <a:extLst>
              <a:ext uri="{FF2B5EF4-FFF2-40B4-BE49-F238E27FC236}">
                <a16:creationId xmlns:a16="http://schemas.microsoft.com/office/drawing/2014/main" id="{8DB1CC2C-6B96-4655-AE0C-283E67931F3A}"/>
              </a:ext>
            </a:extLst>
          </p:cNvPr>
          <p:cNvSpPr/>
          <p:nvPr/>
        </p:nvSpPr>
        <p:spPr>
          <a:xfrm>
            <a:off x="380878" y="4217413"/>
            <a:ext cx="910827"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Example 2:</a:t>
            </a:r>
          </a:p>
        </p:txBody>
      </p:sp>
      <p:sp>
        <p:nvSpPr>
          <p:cNvPr id="20" name="Rectangle 19">
            <a:extLst>
              <a:ext uri="{FF2B5EF4-FFF2-40B4-BE49-F238E27FC236}">
                <a16:creationId xmlns:a16="http://schemas.microsoft.com/office/drawing/2014/main" id="{30A06505-D8F6-42FA-8264-BCE9D9991AF3}"/>
              </a:ext>
            </a:extLst>
          </p:cNvPr>
          <p:cNvSpPr/>
          <p:nvPr/>
        </p:nvSpPr>
        <p:spPr>
          <a:xfrm>
            <a:off x="465018" y="2554351"/>
            <a:ext cx="1015791" cy="2308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effectLst/>
                <a:uLnTx/>
                <a:uFillTx/>
                <a:latin typeface="Segoe UI"/>
                <a:ea typeface="+mn-ea"/>
                <a:cs typeface="+mn-cs"/>
              </a:rPr>
              <a:t>AutoMLStep</a:t>
            </a:r>
          </a:p>
        </p:txBody>
      </p:sp>
      <p:pic>
        <p:nvPicPr>
          <p:cNvPr id="21" name="Picture 6" descr="See the source image">
            <a:extLst>
              <a:ext uri="{FF2B5EF4-FFF2-40B4-BE49-F238E27FC236}">
                <a16:creationId xmlns:a16="http://schemas.microsoft.com/office/drawing/2014/main" id="{A53494D6-0EAD-48A6-8E11-C851BBC548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26760" y="5836783"/>
            <a:ext cx="576376" cy="57637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See the source image">
            <a:extLst>
              <a:ext uri="{FF2B5EF4-FFF2-40B4-BE49-F238E27FC236}">
                <a16:creationId xmlns:a16="http://schemas.microsoft.com/office/drawing/2014/main" id="{A7C9357A-0100-4DB9-BD17-157D822303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5631" y="5836784"/>
            <a:ext cx="578812" cy="57881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375DFEE4-5ADA-4FB7-ACDD-BB9E1ECD61DC}"/>
              </a:ext>
            </a:extLst>
          </p:cNvPr>
          <p:cNvPicPr>
            <a:picLocks noChangeAspect="1"/>
          </p:cNvPicPr>
          <p:nvPr/>
        </p:nvPicPr>
        <p:blipFill>
          <a:blip r:embed="rId7"/>
          <a:stretch>
            <a:fillRect/>
          </a:stretch>
        </p:blipFill>
        <p:spPr>
          <a:xfrm>
            <a:off x="4989454" y="5836783"/>
            <a:ext cx="590984" cy="573343"/>
          </a:xfrm>
          <a:prstGeom prst="rect">
            <a:avLst/>
          </a:prstGeom>
        </p:spPr>
      </p:pic>
      <p:sp>
        <p:nvSpPr>
          <p:cNvPr id="24" name="Arrow: Chevron 23">
            <a:extLst>
              <a:ext uri="{FF2B5EF4-FFF2-40B4-BE49-F238E27FC236}">
                <a16:creationId xmlns:a16="http://schemas.microsoft.com/office/drawing/2014/main" id="{8DD47932-0D08-4B87-A035-9591C36DF251}"/>
              </a:ext>
            </a:extLst>
          </p:cNvPr>
          <p:cNvSpPr/>
          <p:nvPr/>
        </p:nvSpPr>
        <p:spPr bwMode="auto">
          <a:xfrm>
            <a:off x="6168737" y="5909174"/>
            <a:ext cx="419100" cy="500952"/>
          </a:xfrm>
          <a:prstGeom prst="chevron">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sp>
        <p:nvSpPr>
          <p:cNvPr id="26" name="Arrow: Chevron 25">
            <a:extLst>
              <a:ext uri="{FF2B5EF4-FFF2-40B4-BE49-F238E27FC236}">
                <a16:creationId xmlns:a16="http://schemas.microsoft.com/office/drawing/2014/main" id="{01CF8E20-A8AF-499D-A086-AC9FD6BCEC39}"/>
              </a:ext>
            </a:extLst>
          </p:cNvPr>
          <p:cNvSpPr/>
          <p:nvPr/>
        </p:nvSpPr>
        <p:spPr bwMode="auto">
          <a:xfrm>
            <a:off x="8583453" y="5909174"/>
            <a:ext cx="419100" cy="500952"/>
          </a:xfrm>
          <a:prstGeom prst="chevron">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8DE89D49-4D59-4BC5-A5DE-864CAC3D3943}"/>
              </a:ext>
            </a:extLst>
          </p:cNvPr>
          <p:cNvSpPr/>
          <p:nvPr/>
        </p:nvSpPr>
        <p:spPr>
          <a:xfrm>
            <a:off x="5100711" y="6410126"/>
            <a:ext cx="38023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Segoe UI"/>
                <a:ea typeface="+mn-ea"/>
                <a:cs typeface="+mn-cs"/>
              </a:rPr>
              <a:t>1.</a:t>
            </a:r>
          </a:p>
        </p:txBody>
      </p:sp>
      <p:sp>
        <p:nvSpPr>
          <p:cNvPr id="28" name="Rectangle 27">
            <a:extLst>
              <a:ext uri="{FF2B5EF4-FFF2-40B4-BE49-F238E27FC236}">
                <a16:creationId xmlns:a16="http://schemas.microsoft.com/office/drawing/2014/main" id="{8BF26145-15A6-4723-B94D-E9A06508A4BB}"/>
              </a:ext>
            </a:extLst>
          </p:cNvPr>
          <p:cNvSpPr/>
          <p:nvPr/>
        </p:nvSpPr>
        <p:spPr>
          <a:xfrm>
            <a:off x="7405299" y="6410126"/>
            <a:ext cx="38023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Segoe UI"/>
                <a:ea typeface="+mn-ea"/>
                <a:cs typeface="+mn-cs"/>
              </a:rPr>
              <a:t>2.</a:t>
            </a:r>
          </a:p>
        </p:txBody>
      </p:sp>
      <p:sp>
        <p:nvSpPr>
          <p:cNvPr id="29" name="Rectangle 28">
            <a:extLst>
              <a:ext uri="{FF2B5EF4-FFF2-40B4-BE49-F238E27FC236}">
                <a16:creationId xmlns:a16="http://schemas.microsoft.com/office/drawing/2014/main" id="{AA2EA3FC-EF24-4D49-ADC7-E692F09B80EB}"/>
              </a:ext>
            </a:extLst>
          </p:cNvPr>
          <p:cNvSpPr/>
          <p:nvPr/>
        </p:nvSpPr>
        <p:spPr>
          <a:xfrm>
            <a:off x="9755343" y="6410126"/>
            <a:ext cx="38023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Segoe UI"/>
                <a:ea typeface="+mn-ea"/>
                <a:cs typeface="+mn-cs"/>
              </a:rPr>
              <a:t>3.</a:t>
            </a:r>
          </a:p>
        </p:txBody>
      </p:sp>
      <p:sp>
        <p:nvSpPr>
          <p:cNvPr id="30" name="Rectangle: Rounded Corners 29">
            <a:extLst>
              <a:ext uri="{FF2B5EF4-FFF2-40B4-BE49-F238E27FC236}">
                <a16:creationId xmlns:a16="http://schemas.microsoft.com/office/drawing/2014/main" id="{78B6BA42-0B09-4DAE-BAE3-D98B773405E9}"/>
              </a:ext>
            </a:extLst>
          </p:cNvPr>
          <p:cNvSpPr/>
          <p:nvPr/>
        </p:nvSpPr>
        <p:spPr bwMode="auto">
          <a:xfrm>
            <a:off x="735523" y="6487687"/>
            <a:ext cx="556182" cy="131322"/>
          </a:xfrm>
          <a:prstGeom prst="roundRect">
            <a:avLst/>
          </a:prstGeom>
          <a:no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cxnSp>
        <p:nvCxnSpPr>
          <p:cNvPr id="2049" name="Connector: Elbow 2048">
            <a:extLst>
              <a:ext uri="{FF2B5EF4-FFF2-40B4-BE49-F238E27FC236}">
                <a16:creationId xmlns:a16="http://schemas.microsoft.com/office/drawing/2014/main" id="{ED071DD5-9F20-47ED-A5F4-326966C40F00}"/>
              </a:ext>
            </a:extLst>
          </p:cNvPr>
          <p:cNvCxnSpPr>
            <a:stCxn id="8" idx="3"/>
            <a:endCxn id="10" idx="0"/>
          </p:cNvCxnSpPr>
          <p:nvPr/>
        </p:nvCxnSpPr>
        <p:spPr>
          <a:xfrm>
            <a:off x="2379518" y="2944668"/>
            <a:ext cx="969100" cy="980903"/>
          </a:xfrm>
          <a:prstGeom prst="bentConnector2">
            <a:avLst/>
          </a:prstGeom>
          <a:ln>
            <a:solidFill>
              <a:srgbClr val="0179D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62D83EE8-E2F1-406D-93AB-2D9B612C9705}"/>
              </a:ext>
            </a:extLst>
          </p:cNvPr>
          <p:cNvCxnSpPr>
            <a:cxnSpLocks/>
            <a:stCxn id="30" idx="3"/>
            <a:endCxn id="10" idx="2"/>
          </p:cNvCxnSpPr>
          <p:nvPr/>
        </p:nvCxnSpPr>
        <p:spPr>
          <a:xfrm flipV="1">
            <a:off x="1291705" y="4525585"/>
            <a:ext cx="2056913" cy="2027763"/>
          </a:xfrm>
          <a:prstGeom prst="bentConnector2">
            <a:avLst/>
          </a:prstGeom>
          <a:ln>
            <a:solidFill>
              <a:srgbClr val="0179D4"/>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781F012E-5AA6-41BA-9F6F-C7B25DC89103}"/>
              </a:ext>
            </a:extLst>
          </p:cNvPr>
          <p:cNvSpPr/>
          <p:nvPr/>
        </p:nvSpPr>
        <p:spPr>
          <a:xfrm>
            <a:off x="4631408" y="5397705"/>
            <a:ext cx="1339277"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Data Science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(Azure AutoML)</a:t>
            </a:r>
          </a:p>
        </p:txBody>
      </p:sp>
      <p:sp>
        <p:nvSpPr>
          <p:cNvPr id="39" name="Rectangle 38">
            <a:extLst>
              <a:ext uri="{FF2B5EF4-FFF2-40B4-BE49-F238E27FC236}">
                <a16:creationId xmlns:a16="http://schemas.microsoft.com/office/drawing/2014/main" id="{DA5201DA-9594-4F1F-A35D-4A0D052F69A8}"/>
              </a:ext>
            </a:extLst>
          </p:cNvPr>
          <p:cNvSpPr/>
          <p:nvPr/>
        </p:nvSpPr>
        <p:spPr>
          <a:xfrm>
            <a:off x="6758775" y="5390194"/>
            <a:ext cx="1673280"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Componentization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(Azure ML Pipelines)</a:t>
            </a:r>
          </a:p>
        </p:txBody>
      </p:sp>
      <p:sp>
        <p:nvSpPr>
          <p:cNvPr id="40" name="Rectangle 39">
            <a:extLst>
              <a:ext uri="{FF2B5EF4-FFF2-40B4-BE49-F238E27FC236}">
                <a16:creationId xmlns:a16="http://schemas.microsoft.com/office/drawing/2014/main" id="{C31DBCA9-5537-4196-BB14-9A394A1CE398}"/>
              </a:ext>
            </a:extLst>
          </p:cNvPr>
          <p:cNvSpPr/>
          <p:nvPr/>
        </p:nvSpPr>
        <p:spPr>
          <a:xfrm>
            <a:off x="9255929" y="5397705"/>
            <a:ext cx="1319015"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CI/CD lifecycle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(Azure DevOps)</a:t>
            </a:r>
          </a:p>
        </p:txBody>
      </p:sp>
      <p:sp>
        <p:nvSpPr>
          <p:cNvPr id="41" name="Rectangle 40">
            <a:extLst>
              <a:ext uri="{FF2B5EF4-FFF2-40B4-BE49-F238E27FC236}">
                <a16:creationId xmlns:a16="http://schemas.microsoft.com/office/drawing/2014/main" id="{3961D990-2B93-46F3-B1E3-66722F3B4FF5}"/>
              </a:ext>
            </a:extLst>
          </p:cNvPr>
          <p:cNvSpPr/>
          <p:nvPr/>
        </p:nvSpPr>
        <p:spPr>
          <a:xfrm>
            <a:off x="439913" y="6284319"/>
            <a:ext cx="1015791" cy="2308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effectLst/>
                <a:uLnTx/>
                <a:uFillTx/>
                <a:latin typeface="Segoe UI"/>
                <a:ea typeface="+mn-ea"/>
                <a:cs typeface="+mn-cs"/>
              </a:rPr>
              <a:t>AutoMLStep</a:t>
            </a:r>
          </a:p>
        </p:txBody>
      </p:sp>
    </p:spTree>
    <p:extLst>
      <p:ext uri="{BB962C8B-B14F-4D97-AF65-F5344CB8AC3E}">
        <p14:creationId xmlns:p14="http://schemas.microsoft.com/office/powerpoint/2010/main" val="285448165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26514" y="2072704"/>
            <a:ext cx="9955786" cy="886397"/>
          </a:xfrm>
        </p:spPr>
        <p:txBody>
          <a:bodyPr/>
          <a:lstStyle/>
          <a:p>
            <a:r>
              <a:rPr lang="en-US" dirty="0">
                <a:cs typeface="Segoe UI"/>
              </a:rPr>
              <a:t>Demo – </a:t>
            </a:r>
            <a:r>
              <a:rPr lang="en-US" dirty="0"/>
              <a:t>Using AutoML </a:t>
            </a:r>
            <a:r>
              <a:rPr lang="en-US" u="sng" dirty="0"/>
              <a:t>in AML Pipelines</a:t>
            </a:r>
            <a:br>
              <a:rPr lang="en-US" u="sng" dirty="0"/>
            </a:br>
            <a:r>
              <a:rPr lang="en-US" sz="2800" dirty="0"/>
              <a:t>(Pipeline implementation with SDK/Code in Python)</a:t>
            </a:r>
            <a:endParaRPr lang="en-US" dirty="0"/>
          </a:p>
        </p:txBody>
      </p:sp>
      <p:pic>
        <p:nvPicPr>
          <p:cNvPr id="4" name="Picture 3">
            <a:extLst>
              <a:ext uri="{FF2B5EF4-FFF2-40B4-BE49-F238E27FC236}">
                <a16:creationId xmlns:a16="http://schemas.microsoft.com/office/drawing/2014/main" id="{CC98882F-1840-4D06-B27D-EA4A9C8FAF44}"/>
              </a:ext>
            </a:extLst>
          </p:cNvPr>
          <p:cNvPicPr>
            <a:picLocks noChangeAspect="1"/>
          </p:cNvPicPr>
          <p:nvPr/>
        </p:nvPicPr>
        <p:blipFill>
          <a:blip r:embed="rId3"/>
          <a:stretch>
            <a:fillRect/>
          </a:stretch>
        </p:blipFill>
        <p:spPr>
          <a:xfrm>
            <a:off x="7302500" y="3701222"/>
            <a:ext cx="4160808" cy="2832403"/>
          </a:xfrm>
          <a:prstGeom prst="rect">
            <a:avLst/>
          </a:prstGeom>
        </p:spPr>
      </p:pic>
    </p:spTree>
    <p:extLst>
      <p:ext uri="{BB962C8B-B14F-4D97-AF65-F5344CB8AC3E}">
        <p14:creationId xmlns:p14="http://schemas.microsoft.com/office/powerpoint/2010/main" val="135901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75DA8-BCAA-4998-9FB1-D6D7862A3040}"/>
              </a:ext>
            </a:extLst>
          </p:cNvPr>
          <p:cNvSpPr>
            <a:spLocks noGrp="1"/>
          </p:cNvSpPr>
          <p:nvPr>
            <p:ph type="title"/>
          </p:nvPr>
        </p:nvSpPr>
        <p:spPr>
          <a:xfrm>
            <a:off x="463550" y="2210109"/>
            <a:ext cx="10960100" cy="1625188"/>
          </a:xfrm>
        </p:spPr>
        <p:txBody>
          <a:bodyPr/>
          <a:lstStyle/>
          <a:p>
            <a:pPr algn="ctr"/>
            <a:r>
              <a:rPr lang="en-US" sz="5867" dirty="0"/>
              <a:t>Model Deployment and inferencing in QA/Production</a:t>
            </a:r>
            <a:endParaRPr lang="en-US" sz="5867"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53350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90014" y="2272808"/>
            <a:ext cx="9955786" cy="1994392"/>
          </a:xfrm>
        </p:spPr>
        <p:txBody>
          <a:bodyPr/>
          <a:lstStyle/>
          <a:p>
            <a:r>
              <a:rPr lang="en-US" dirty="0">
                <a:cs typeface="Segoe UI"/>
              </a:rPr>
              <a:t>Demo – </a:t>
            </a:r>
            <a:r>
              <a:rPr lang="en-US" dirty="0"/>
              <a:t>Deploying AutoML models and inferencing in QA/Production</a:t>
            </a:r>
            <a:br>
              <a:rPr lang="en-US" dirty="0"/>
            </a:br>
            <a:br>
              <a:rPr lang="en-US" dirty="0"/>
            </a:br>
            <a:r>
              <a:rPr lang="en-US" dirty="0"/>
              <a:t>UI + SDK demo</a:t>
            </a:r>
          </a:p>
        </p:txBody>
      </p:sp>
    </p:spTree>
    <p:extLst>
      <p:ext uri="{BB962C8B-B14F-4D97-AF65-F5344CB8AC3E}">
        <p14:creationId xmlns:p14="http://schemas.microsoft.com/office/powerpoint/2010/main" val="905932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75DA8-BCAA-4998-9FB1-D6D7862A3040}"/>
              </a:ext>
            </a:extLst>
          </p:cNvPr>
          <p:cNvSpPr>
            <a:spLocks noGrp="1"/>
          </p:cNvSpPr>
          <p:nvPr>
            <p:ph type="title"/>
          </p:nvPr>
        </p:nvSpPr>
        <p:spPr>
          <a:xfrm>
            <a:off x="473008" y="326913"/>
            <a:ext cx="10960100" cy="1625188"/>
          </a:xfrm>
        </p:spPr>
        <p:txBody>
          <a:bodyPr/>
          <a:lstStyle/>
          <a:p>
            <a:pPr algn="ctr"/>
            <a:r>
              <a:rPr lang="en-US" sz="5867" dirty="0"/>
              <a:t>Model </a:t>
            </a:r>
            <a:r>
              <a:rPr lang="en-US" sz="5867" dirty="0" err="1"/>
              <a:t>Explainability</a:t>
            </a:r>
            <a:r>
              <a:rPr lang="en-US" sz="5867" dirty="0"/>
              <a:t> </a:t>
            </a:r>
            <a:br>
              <a:rPr lang="en-US" sz="5867" dirty="0"/>
            </a:br>
            <a:r>
              <a:rPr lang="en-US" sz="5867" dirty="0"/>
              <a:t>in Azure AutoML</a:t>
            </a:r>
            <a:endParaRPr lang="en-US" sz="5867" dirty="0">
              <a:latin typeface="Segoe UI Light" panose="020B0502040204020203" pitchFamily="34" charset="0"/>
              <a:cs typeface="Segoe UI Light" panose="020B0502040204020203" pitchFamily="34" charset="0"/>
            </a:endParaRPr>
          </a:p>
        </p:txBody>
      </p:sp>
      <p:pic>
        <p:nvPicPr>
          <p:cNvPr id="3" name="Picture 2" descr="A screenshot of a social media post&#10;&#10;Description automatically generated">
            <a:extLst>
              <a:ext uri="{FF2B5EF4-FFF2-40B4-BE49-F238E27FC236}">
                <a16:creationId xmlns:a16="http://schemas.microsoft.com/office/drawing/2014/main" id="{13941B72-35C1-499B-84A5-90D6327372D5}"/>
              </a:ext>
            </a:extLst>
          </p:cNvPr>
          <p:cNvPicPr>
            <a:picLocks noChangeAspect="1"/>
          </p:cNvPicPr>
          <p:nvPr/>
        </p:nvPicPr>
        <p:blipFill>
          <a:blip r:embed="rId3"/>
          <a:stretch>
            <a:fillRect/>
          </a:stretch>
        </p:blipFill>
        <p:spPr>
          <a:xfrm>
            <a:off x="468524" y="2866289"/>
            <a:ext cx="5181328" cy="2966262"/>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645EA1AF-D6B5-45CE-B964-2FBD97BBF2DD}"/>
              </a:ext>
            </a:extLst>
          </p:cNvPr>
          <p:cNvPicPr>
            <a:picLocks noChangeAspect="1"/>
          </p:cNvPicPr>
          <p:nvPr/>
        </p:nvPicPr>
        <p:blipFill>
          <a:blip r:embed="rId4"/>
          <a:stretch>
            <a:fillRect/>
          </a:stretch>
        </p:blipFill>
        <p:spPr>
          <a:xfrm>
            <a:off x="6248401" y="2859361"/>
            <a:ext cx="5475076" cy="2999623"/>
          </a:xfrm>
          <a:prstGeom prst="rect">
            <a:avLst/>
          </a:prstGeom>
        </p:spPr>
      </p:pic>
    </p:spTree>
    <p:extLst>
      <p:ext uri="{BB962C8B-B14F-4D97-AF65-F5344CB8AC3E}">
        <p14:creationId xmlns:p14="http://schemas.microsoft.com/office/powerpoint/2010/main" val="399741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4334" y="3054844"/>
            <a:ext cx="10983331" cy="498598"/>
          </a:xfrm>
        </p:spPr>
        <p:txBody>
          <a:bodyPr/>
          <a:lstStyle/>
          <a:p>
            <a:r>
              <a:rPr lang="en-US" dirty="0">
                <a:cs typeface="Segoe UI"/>
              </a:rPr>
              <a:t>Demo – Model </a:t>
            </a:r>
            <a:r>
              <a:rPr lang="en-US" dirty="0" err="1">
                <a:cs typeface="Segoe UI"/>
              </a:rPr>
              <a:t>Explainability</a:t>
            </a:r>
            <a:r>
              <a:rPr lang="en-US" dirty="0">
                <a:cs typeface="Segoe UI"/>
              </a:rPr>
              <a:t> </a:t>
            </a:r>
            <a:r>
              <a:rPr lang="en-US" b="0" dirty="0">
                <a:latin typeface="Segoe UI Light" panose="020B0502040204020203" pitchFamily="34" charset="0"/>
                <a:cs typeface="Segoe UI Light" panose="020B0502040204020203" pitchFamily="34" charset="0"/>
              </a:rPr>
              <a:t>in Azure Automated ML</a:t>
            </a:r>
          </a:p>
        </p:txBody>
      </p:sp>
    </p:spTree>
    <p:extLst>
      <p:ext uri="{BB962C8B-B14F-4D97-AF65-F5344CB8AC3E}">
        <p14:creationId xmlns:p14="http://schemas.microsoft.com/office/powerpoint/2010/main" val="1001659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75DA8-BCAA-4998-9FB1-D6D7862A3040}"/>
              </a:ext>
            </a:extLst>
          </p:cNvPr>
          <p:cNvSpPr>
            <a:spLocks noGrp="1"/>
          </p:cNvSpPr>
          <p:nvPr>
            <p:ph type="title"/>
          </p:nvPr>
        </p:nvSpPr>
        <p:spPr>
          <a:xfrm>
            <a:off x="615950" y="1740445"/>
            <a:ext cx="10960100" cy="2733184"/>
          </a:xfrm>
        </p:spPr>
        <p:txBody>
          <a:bodyPr/>
          <a:lstStyle/>
          <a:p>
            <a:pPr algn="ctr"/>
            <a:r>
              <a:rPr lang="en-US" sz="5867" dirty="0"/>
              <a:t>What is Hyper Parameter Tuning (</a:t>
            </a:r>
            <a:r>
              <a:rPr lang="en-US" sz="5867" dirty="0" err="1"/>
              <a:t>HyperDrive</a:t>
            </a:r>
            <a:r>
              <a:rPr lang="en-US" sz="5867" dirty="0"/>
              <a:t>) in Azure ML?</a:t>
            </a:r>
            <a:br>
              <a:rPr lang="en-US" sz="5867" dirty="0"/>
            </a:br>
            <a:br>
              <a:rPr lang="en-US" sz="4000" dirty="0">
                <a:latin typeface="Segoe UI Light" panose="020B0502040204020203" pitchFamily="34" charset="0"/>
                <a:cs typeface="Segoe UI Light" panose="020B0502040204020203" pitchFamily="34" charset="0"/>
              </a:rPr>
            </a:br>
            <a:r>
              <a:rPr lang="en-US" sz="4000" dirty="0">
                <a:latin typeface="Segoe UI Light" panose="020B0502040204020203" pitchFamily="34" charset="0"/>
                <a:cs typeface="Segoe UI Light" panose="020B0502040204020203" pitchFamily="34" charset="0"/>
              </a:rPr>
              <a:t>…And when to use it versus Azure AutoML.</a:t>
            </a:r>
            <a:endParaRPr lang="en-US" sz="5867"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08009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C8F3CC0-1B88-40FF-869A-53311B2DB459}"/>
              </a:ext>
            </a:extLst>
          </p:cNvPr>
          <p:cNvSpPr/>
          <p:nvPr/>
        </p:nvSpPr>
        <p:spPr>
          <a:xfrm>
            <a:off x="751738" y="722439"/>
            <a:ext cx="10716362" cy="569386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Segoe UI"/>
              </a:rPr>
              <a:t>Azure </a:t>
            </a:r>
            <a:r>
              <a:rPr kumimoji="0" lang="en-US" sz="4400" b="1" i="0" u="none" strike="noStrike" kern="1200" cap="none" spc="0" normalizeH="0" baseline="0" noProof="0" dirty="0">
                <a:ln>
                  <a:noFill/>
                </a:ln>
                <a:solidFill>
                  <a:prstClr val="black"/>
                </a:solidFill>
                <a:effectLst/>
                <a:uLnTx/>
                <a:uFillTx/>
                <a:latin typeface="Calibri" panose="020F0502020204030204"/>
                <a:ea typeface="+mn-ea"/>
                <a:cs typeface="Segoe UI"/>
              </a:rPr>
              <a:t>AutoML</a:t>
            </a: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Segoe UI"/>
              </a:rPr>
              <a:t> vs. </a:t>
            </a:r>
            <a:r>
              <a:rPr kumimoji="0" lang="en-US" sz="4400" b="1" i="0" u="none" strike="noStrike" kern="1200" cap="none" spc="0" normalizeH="0" baseline="0" noProof="0" dirty="0" err="1">
                <a:ln>
                  <a:noFill/>
                </a:ln>
                <a:solidFill>
                  <a:prstClr val="black"/>
                </a:solidFill>
                <a:effectLst/>
                <a:uLnTx/>
                <a:uFillTx/>
                <a:latin typeface="Calibri" panose="020F0502020204030204"/>
                <a:ea typeface="+mn-ea"/>
                <a:cs typeface="Segoe UI"/>
              </a:rPr>
              <a:t>HyperDrive</a:t>
            </a:r>
            <a:endParaRPr kumimoji="0" lang="en-US" sz="4400" b="1" i="0" u="none" strike="noStrike" kern="1200" cap="none" spc="0" normalizeH="0" baseline="0" noProof="0" dirty="0">
              <a:ln>
                <a:noFill/>
              </a:ln>
              <a:solidFill>
                <a:prstClr val="black"/>
              </a:solidFill>
              <a:effectLst/>
              <a:uLnTx/>
              <a:uFillTx/>
              <a:latin typeface="Calibri" panose="020F0502020204030204"/>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Segoe UI"/>
              </a:rPr>
            </a:b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Segoe UI"/>
              </a:rPr>
              <a:t>- </a:t>
            </a: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Segoe UI"/>
              </a:rPr>
              <a:t>Azure AutoML </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Segoe UI"/>
              </a:rPr>
              <a:t>supports </a:t>
            </a: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Segoe UI"/>
              </a:rPr>
              <a:t>Regression</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Segoe UI"/>
              </a:rPr>
              <a:t>, </a:t>
            </a: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Segoe UI"/>
              </a:rPr>
              <a:t>Classification</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Segoe UI"/>
              </a:rPr>
              <a:t> and </a:t>
            </a: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Segoe UI"/>
              </a:rPr>
              <a:t>Time Series Forecasting</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Segoe UI"/>
              </a:rPr>
              <a:t> using tabular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Segoe UI"/>
            </a:endParaRPr>
          </a:p>
          <a:p>
            <a:pPr marR="0" lvl="0" algn="l" defTabSz="914400" rtl="0" eaLnBrk="1" fontAlgn="auto" latinLnBrk="0" hangingPunct="1">
              <a:lnSpc>
                <a:spcPct val="100000"/>
              </a:lnSpc>
              <a:spcBef>
                <a:spcPts val="0"/>
              </a:spcBef>
              <a:spcAft>
                <a:spcPts val="0"/>
              </a:spcAft>
              <a:buClrTx/>
              <a:buSzTx/>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Segoe UI"/>
              </a:rPr>
              <a:t>- What if I want to optimize a different ML problem/tasks such as based on deep learning (image classification), or any other problem where </a:t>
            </a: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Segoe UI"/>
              </a:rPr>
              <a:t>I also have my initial code to optimize</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Segoe UI"/>
              </a:rPr>
              <a:t>? (</a:t>
            </a:r>
            <a:r>
              <a:rPr kumimoji="0" lang="en-US" sz="3200" b="0" i="0" u="none" strike="noStrike" kern="1200" cap="none" spc="0" normalizeH="0" baseline="0" noProof="0" dirty="0" err="1">
                <a:ln>
                  <a:noFill/>
                </a:ln>
                <a:solidFill>
                  <a:prstClr val="black"/>
                </a:solidFill>
                <a:effectLst/>
                <a:uLnTx/>
                <a:uFillTx/>
                <a:latin typeface="Calibri" panose="020F0502020204030204"/>
                <a:ea typeface="+mn-ea"/>
                <a:cs typeface="Segoe UI"/>
              </a:rPr>
              <a:t>Scikit</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Segoe UI"/>
              </a:rPr>
              <a:t>-Learn, TensorFlow, </a:t>
            </a:r>
            <a:r>
              <a:rPr kumimoji="0" lang="en-US" sz="3200" b="0" i="0" u="none" strike="noStrike" kern="1200" cap="none" spc="0" normalizeH="0" baseline="0" noProof="0" dirty="0" err="1">
                <a:ln>
                  <a:noFill/>
                </a:ln>
                <a:solidFill>
                  <a:prstClr val="black"/>
                </a:solidFill>
                <a:effectLst/>
                <a:uLnTx/>
                <a:uFillTx/>
                <a:latin typeface="Calibri" panose="020F0502020204030204"/>
                <a:ea typeface="+mn-ea"/>
                <a:cs typeface="Segoe UI"/>
              </a:rPr>
              <a:t>PyTorch</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Segoe UI"/>
              </a:rPr>
              <a:t>, etc.)</a:t>
            </a:r>
          </a:p>
          <a:p>
            <a:pPr lvl="2"/>
            <a:r>
              <a:rPr lang="en-US" sz="3200" dirty="0">
                <a:solidFill>
                  <a:prstClr val="black"/>
                </a:solidFill>
                <a:latin typeface="Calibri" panose="020F0502020204030204"/>
                <a:cs typeface="Segoe UI"/>
                <a:sym typeface="Wingdings" panose="05000000000000000000" pitchFamily="2" charset="2"/>
              </a:rPr>
              <a:t> Then, use </a:t>
            </a:r>
            <a:r>
              <a:rPr lang="en-US" sz="3200" b="1" dirty="0">
                <a:solidFill>
                  <a:prstClr val="black"/>
                </a:solidFill>
                <a:latin typeface="Calibri" panose="020F0502020204030204"/>
                <a:cs typeface="Segoe UI"/>
                <a:sym typeface="Wingdings" panose="05000000000000000000" pitchFamily="2" charset="2"/>
              </a:rPr>
              <a:t>AML Hyperparameter Tuning (</a:t>
            </a:r>
            <a:r>
              <a:rPr lang="en-US" sz="3200" b="1" dirty="0" err="1">
                <a:solidFill>
                  <a:prstClr val="black"/>
                </a:solidFill>
                <a:latin typeface="Calibri" panose="020F0502020204030204"/>
                <a:cs typeface="Segoe UI"/>
                <a:sym typeface="Wingdings" panose="05000000000000000000" pitchFamily="2" charset="2"/>
              </a:rPr>
              <a:t>HyperDrive</a:t>
            </a:r>
            <a:r>
              <a:rPr lang="en-US" sz="3200" b="1" dirty="0">
                <a:solidFill>
                  <a:prstClr val="black"/>
                </a:solidFill>
                <a:latin typeface="Calibri" panose="020F0502020204030204"/>
                <a:cs typeface="Segoe UI"/>
                <a:sym typeface="Wingdings" panose="05000000000000000000" pitchFamily="2" charset="2"/>
              </a:rPr>
              <a:t>) </a:t>
            </a:r>
            <a:endPar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Calibri" panose="020F0502020204030204"/>
                <a:cs typeface="Segoe UI"/>
              </a:rPr>
              <a:t>	</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Segoe UI"/>
              </a:rPr>
              <a:t>  </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14770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 Placeholder 62">
            <a:extLst>
              <a:ext uri="{FF2B5EF4-FFF2-40B4-BE49-F238E27FC236}">
                <a16:creationId xmlns:a16="http://schemas.microsoft.com/office/drawing/2014/main" id="{F7D0CB60-3626-44E8-A3DF-05E227BBE544}"/>
              </a:ext>
            </a:extLst>
          </p:cNvPr>
          <p:cNvSpPr>
            <a:spLocks noGrp="1"/>
          </p:cNvSpPr>
          <p:nvPr>
            <p:ph type="body" sz="quarter" idx="11"/>
          </p:nvPr>
        </p:nvSpPr>
        <p:spPr>
          <a:xfrm>
            <a:off x="541002" y="2730508"/>
            <a:ext cx="1693247" cy="461665"/>
          </a:xfrm>
        </p:spPr>
        <p:txBody>
          <a:bodyPr/>
          <a:lstStyle/>
          <a:p>
            <a:pPr algn="ctr"/>
            <a:r>
              <a:rPr lang="en-US" sz="1600"/>
              <a:t>Automated Exploration</a:t>
            </a:r>
          </a:p>
        </p:txBody>
      </p:sp>
      <p:sp>
        <p:nvSpPr>
          <p:cNvPr id="64" name="Text Placeholder 63">
            <a:extLst>
              <a:ext uri="{FF2B5EF4-FFF2-40B4-BE49-F238E27FC236}">
                <a16:creationId xmlns:a16="http://schemas.microsoft.com/office/drawing/2014/main" id="{40F965E7-DD15-4E88-A9B1-399955697542}"/>
              </a:ext>
            </a:extLst>
          </p:cNvPr>
          <p:cNvSpPr>
            <a:spLocks noGrp="1"/>
          </p:cNvSpPr>
          <p:nvPr>
            <p:ph type="body" sz="quarter" idx="15"/>
          </p:nvPr>
        </p:nvSpPr>
        <p:spPr>
          <a:xfrm>
            <a:off x="2463335" y="2730508"/>
            <a:ext cx="1693247" cy="461665"/>
          </a:xfrm>
        </p:spPr>
        <p:txBody>
          <a:bodyPr/>
          <a:lstStyle/>
          <a:p>
            <a:pPr algn="ctr"/>
            <a:r>
              <a:rPr lang="en-US" sz="1600"/>
              <a:t>Efficient Resource Usage</a:t>
            </a:r>
          </a:p>
        </p:txBody>
      </p:sp>
      <p:sp>
        <p:nvSpPr>
          <p:cNvPr id="65" name="Text Placeholder 64">
            <a:extLst>
              <a:ext uri="{FF2B5EF4-FFF2-40B4-BE49-F238E27FC236}">
                <a16:creationId xmlns:a16="http://schemas.microsoft.com/office/drawing/2014/main" id="{4CE897D7-2DBA-4DD6-92D2-CF9D0F248161}"/>
              </a:ext>
            </a:extLst>
          </p:cNvPr>
          <p:cNvSpPr>
            <a:spLocks noGrp="1"/>
          </p:cNvSpPr>
          <p:nvPr>
            <p:ph type="body" sz="quarter" idx="17"/>
          </p:nvPr>
        </p:nvSpPr>
        <p:spPr>
          <a:xfrm>
            <a:off x="4385669" y="2730508"/>
            <a:ext cx="1693247" cy="230832"/>
          </a:xfrm>
        </p:spPr>
        <p:txBody>
          <a:bodyPr/>
          <a:lstStyle/>
          <a:p>
            <a:pPr algn="ctr"/>
            <a:r>
              <a:rPr lang="en-US" sz="1600"/>
              <a:t>User Controls</a:t>
            </a:r>
          </a:p>
        </p:txBody>
      </p:sp>
      <p:sp>
        <p:nvSpPr>
          <p:cNvPr id="66" name="Text Placeholder 65">
            <a:extLst>
              <a:ext uri="{FF2B5EF4-FFF2-40B4-BE49-F238E27FC236}">
                <a16:creationId xmlns:a16="http://schemas.microsoft.com/office/drawing/2014/main" id="{DECA7C17-8FC0-45C4-BD6E-5B6F12FB7ACA}"/>
              </a:ext>
            </a:extLst>
          </p:cNvPr>
          <p:cNvSpPr>
            <a:spLocks noGrp="1"/>
          </p:cNvSpPr>
          <p:nvPr>
            <p:ph type="body" sz="quarter" idx="19"/>
          </p:nvPr>
        </p:nvSpPr>
        <p:spPr>
          <a:xfrm>
            <a:off x="6308002" y="2730508"/>
            <a:ext cx="1693247" cy="807913"/>
          </a:xfrm>
        </p:spPr>
        <p:txBody>
          <a:bodyPr/>
          <a:lstStyle/>
          <a:p>
            <a:pPr algn="ctr"/>
            <a:r>
              <a:rPr lang="en-US" sz="1600"/>
              <a:t>Deep Learning &amp; Traditional ML</a:t>
            </a:r>
          </a:p>
          <a:p>
            <a:pPr algn="ctr"/>
            <a:endParaRPr lang="en-US" sz="1600"/>
          </a:p>
        </p:txBody>
      </p:sp>
      <p:sp>
        <p:nvSpPr>
          <p:cNvPr id="67" name="Text Placeholder 66">
            <a:extLst>
              <a:ext uri="{FF2B5EF4-FFF2-40B4-BE49-F238E27FC236}">
                <a16:creationId xmlns:a16="http://schemas.microsoft.com/office/drawing/2014/main" id="{A8C5FA41-AB1A-4786-9CEE-36FCA9BEA040}"/>
              </a:ext>
            </a:extLst>
          </p:cNvPr>
          <p:cNvSpPr>
            <a:spLocks noGrp="1"/>
          </p:cNvSpPr>
          <p:nvPr>
            <p:ph type="body" sz="quarter" idx="21"/>
          </p:nvPr>
        </p:nvSpPr>
        <p:spPr>
          <a:xfrm>
            <a:off x="8230335" y="2730508"/>
            <a:ext cx="1693247" cy="461665"/>
          </a:xfrm>
        </p:spPr>
        <p:txBody>
          <a:bodyPr/>
          <a:lstStyle/>
          <a:p>
            <a:pPr algn="ctr"/>
            <a:r>
              <a:rPr lang="en-US" sz="1600"/>
              <a:t>Framework agnostic</a:t>
            </a:r>
          </a:p>
        </p:txBody>
      </p:sp>
      <p:sp>
        <p:nvSpPr>
          <p:cNvPr id="68" name="Text Placeholder 67">
            <a:extLst>
              <a:ext uri="{FF2B5EF4-FFF2-40B4-BE49-F238E27FC236}">
                <a16:creationId xmlns:a16="http://schemas.microsoft.com/office/drawing/2014/main" id="{C971C85D-D39B-43A2-902F-B5B6475195BF}"/>
              </a:ext>
            </a:extLst>
          </p:cNvPr>
          <p:cNvSpPr>
            <a:spLocks noGrp="1"/>
          </p:cNvSpPr>
          <p:nvPr>
            <p:ph type="body" sz="quarter" idx="23"/>
          </p:nvPr>
        </p:nvSpPr>
        <p:spPr>
          <a:xfrm>
            <a:off x="10152667" y="2730508"/>
            <a:ext cx="1693247" cy="461665"/>
          </a:xfrm>
        </p:spPr>
        <p:txBody>
          <a:bodyPr/>
          <a:lstStyle/>
          <a:p>
            <a:pPr algn="ctr"/>
            <a:r>
              <a:rPr lang="en-US" sz="1600"/>
              <a:t>Easily find best performing config</a:t>
            </a:r>
          </a:p>
        </p:txBody>
      </p:sp>
      <p:sp>
        <p:nvSpPr>
          <p:cNvPr id="75" name="Text Placeholder 74">
            <a:extLst>
              <a:ext uri="{FF2B5EF4-FFF2-40B4-BE49-F238E27FC236}">
                <a16:creationId xmlns:a16="http://schemas.microsoft.com/office/drawing/2014/main" id="{88691FFA-651C-4452-BC63-5CE736AB8F70}"/>
              </a:ext>
            </a:extLst>
          </p:cNvPr>
          <p:cNvSpPr>
            <a:spLocks noGrp="1"/>
          </p:cNvSpPr>
          <p:nvPr>
            <p:ph type="body" sz="quarter" idx="31"/>
          </p:nvPr>
        </p:nvSpPr>
        <p:spPr>
          <a:xfrm>
            <a:off x="541002" y="1587716"/>
            <a:ext cx="256787" cy="258381"/>
          </a:xfrm>
        </p:spPr>
        <p:txBody>
          <a:bodyPr/>
          <a:lstStyle/>
          <a:p>
            <a:r>
              <a:rPr lang="en-US"/>
              <a:t>1.</a:t>
            </a:r>
          </a:p>
        </p:txBody>
      </p:sp>
      <p:sp>
        <p:nvSpPr>
          <p:cNvPr id="96" name="Text Placeholder 95">
            <a:extLst>
              <a:ext uri="{FF2B5EF4-FFF2-40B4-BE49-F238E27FC236}">
                <a16:creationId xmlns:a16="http://schemas.microsoft.com/office/drawing/2014/main" id="{453A339C-5CBC-400C-8552-D375F551456A}"/>
              </a:ext>
            </a:extLst>
          </p:cNvPr>
          <p:cNvSpPr>
            <a:spLocks noGrp="1"/>
          </p:cNvSpPr>
          <p:nvPr>
            <p:ph type="body" sz="quarter" idx="32"/>
          </p:nvPr>
        </p:nvSpPr>
        <p:spPr>
          <a:xfrm>
            <a:off x="2464580" y="1587716"/>
            <a:ext cx="256787" cy="258381"/>
          </a:xfrm>
        </p:spPr>
        <p:txBody>
          <a:bodyPr/>
          <a:lstStyle/>
          <a:p>
            <a:r>
              <a:rPr lang="en-US"/>
              <a:t>2.</a:t>
            </a:r>
          </a:p>
        </p:txBody>
      </p:sp>
      <p:sp>
        <p:nvSpPr>
          <p:cNvPr id="97" name="Text Placeholder 96">
            <a:extLst>
              <a:ext uri="{FF2B5EF4-FFF2-40B4-BE49-F238E27FC236}">
                <a16:creationId xmlns:a16="http://schemas.microsoft.com/office/drawing/2014/main" id="{0F0FBDC5-F897-41AD-AEE7-100EE0736E3E}"/>
              </a:ext>
            </a:extLst>
          </p:cNvPr>
          <p:cNvSpPr>
            <a:spLocks noGrp="1"/>
          </p:cNvSpPr>
          <p:nvPr>
            <p:ph type="body" sz="quarter" idx="33"/>
          </p:nvPr>
        </p:nvSpPr>
        <p:spPr>
          <a:xfrm>
            <a:off x="4388158" y="1587716"/>
            <a:ext cx="256787" cy="258381"/>
          </a:xfrm>
        </p:spPr>
        <p:txBody>
          <a:bodyPr/>
          <a:lstStyle/>
          <a:p>
            <a:r>
              <a:rPr lang="en-US"/>
              <a:t>3.</a:t>
            </a:r>
          </a:p>
        </p:txBody>
      </p:sp>
      <p:sp>
        <p:nvSpPr>
          <p:cNvPr id="98" name="Text Placeholder 97">
            <a:extLst>
              <a:ext uri="{FF2B5EF4-FFF2-40B4-BE49-F238E27FC236}">
                <a16:creationId xmlns:a16="http://schemas.microsoft.com/office/drawing/2014/main" id="{C5728783-12C9-4FBC-8F9D-4C5915DE42D8}"/>
              </a:ext>
            </a:extLst>
          </p:cNvPr>
          <p:cNvSpPr>
            <a:spLocks noGrp="1"/>
          </p:cNvSpPr>
          <p:nvPr>
            <p:ph type="body" sz="quarter" idx="34"/>
          </p:nvPr>
        </p:nvSpPr>
        <p:spPr>
          <a:xfrm>
            <a:off x="6314849" y="1587716"/>
            <a:ext cx="256787" cy="258381"/>
          </a:xfrm>
        </p:spPr>
        <p:txBody>
          <a:bodyPr/>
          <a:lstStyle/>
          <a:p>
            <a:r>
              <a:rPr lang="en-US"/>
              <a:t>4.</a:t>
            </a:r>
          </a:p>
        </p:txBody>
      </p:sp>
      <p:sp>
        <p:nvSpPr>
          <p:cNvPr id="99" name="Text Placeholder 98">
            <a:extLst>
              <a:ext uri="{FF2B5EF4-FFF2-40B4-BE49-F238E27FC236}">
                <a16:creationId xmlns:a16="http://schemas.microsoft.com/office/drawing/2014/main" id="{752DC288-450E-42EC-BA42-272D7A3F0D49}"/>
              </a:ext>
            </a:extLst>
          </p:cNvPr>
          <p:cNvSpPr>
            <a:spLocks noGrp="1"/>
          </p:cNvSpPr>
          <p:nvPr>
            <p:ph type="body" sz="quarter" idx="35"/>
          </p:nvPr>
        </p:nvSpPr>
        <p:spPr>
          <a:xfrm>
            <a:off x="8224420" y="1587716"/>
            <a:ext cx="256787" cy="258381"/>
          </a:xfrm>
        </p:spPr>
        <p:txBody>
          <a:bodyPr/>
          <a:lstStyle/>
          <a:p>
            <a:r>
              <a:rPr lang="en-US"/>
              <a:t>5.</a:t>
            </a:r>
          </a:p>
        </p:txBody>
      </p:sp>
      <p:sp>
        <p:nvSpPr>
          <p:cNvPr id="100" name="Text Placeholder 99">
            <a:extLst>
              <a:ext uri="{FF2B5EF4-FFF2-40B4-BE49-F238E27FC236}">
                <a16:creationId xmlns:a16="http://schemas.microsoft.com/office/drawing/2014/main" id="{84C7EDCA-317C-49D2-AFE0-3230C22BE821}"/>
              </a:ext>
            </a:extLst>
          </p:cNvPr>
          <p:cNvSpPr>
            <a:spLocks noGrp="1"/>
          </p:cNvSpPr>
          <p:nvPr>
            <p:ph type="body" sz="quarter" idx="36"/>
          </p:nvPr>
        </p:nvSpPr>
        <p:spPr>
          <a:xfrm>
            <a:off x="10152667" y="1587716"/>
            <a:ext cx="256787" cy="258381"/>
          </a:xfrm>
        </p:spPr>
        <p:txBody>
          <a:bodyPr/>
          <a:lstStyle/>
          <a:p>
            <a:r>
              <a:rPr lang="en-US"/>
              <a:t>6.</a:t>
            </a:r>
          </a:p>
        </p:txBody>
      </p:sp>
      <p:sp>
        <p:nvSpPr>
          <p:cNvPr id="15" name="Footer Placeholder 14">
            <a:extLst>
              <a:ext uri="{FF2B5EF4-FFF2-40B4-BE49-F238E27FC236}">
                <a16:creationId xmlns:a16="http://schemas.microsoft.com/office/drawing/2014/main" id="{494DCDD6-F0B7-4230-8F25-CFF4C2C27186}"/>
              </a:ext>
            </a:extLst>
          </p:cNvPr>
          <p:cNvSpPr>
            <a:spLocks noGrp="1"/>
          </p:cNvSpPr>
          <p:nvPr>
            <p:ph type="ftr" sz="quarter" idx="3"/>
          </p:nvPr>
        </p:nvSpPr>
        <p:spPr>
          <a:xfrm>
            <a:off x="361839" y="6449766"/>
            <a:ext cx="11586711" cy="118279"/>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3C3C41">
                    <a:tint val="75000"/>
                  </a:srgbClr>
                </a:solidFill>
                <a:effectLst/>
                <a:uLnTx/>
                <a:uFillTx/>
                <a:latin typeface="Segoe UI"/>
                <a:ea typeface="+mn-ea"/>
                <a:cs typeface="+mn-cs"/>
              </a:rPr>
              <a:t>© Microsoft Corporation                                                                                  								                                   Azure</a:t>
            </a:r>
          </a:p>
        </p:txBody>
      </p:sp>
      <p:pic>
        <p:nvPicPr>
          <p:cNvPr id="13" name="Picture 12" descr="Piggy Bank"/>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822698" y="1681706"/>
            <a:ext cx="647418" cy="647418"/>
          </a:xfrm>
          <a:prstGeom prst="rect">
            <a:avLst/>
          </a:prstGeom>
        </p:spPr>
      </p:pic>
      <p:pic>
        <p:nvPicPr>
          <p:cNvPr id="14" name="Picture 13" descr="Statistics"/>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0625703" y="1681706"/>
            <a:ext cx="647418" cy="647418"/>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rcRect/>
          <a:stretch/>
        </p:blipFill>
        <p:spPr>
          <a:xfrm>
            <a:off x="8674952" y="1696555"/>
            <a:ext cx="647418" cy="617719"/>
          </a:xfrm>
          <a:prstGeom prst="rect">
            <a:avLst/>
          </a:prstGeom>
        </p:spPr>
      </p:pic>
      <p:pic>
        <p:nvPicPr>
          <p:cNvPr id="17" name="Picture 16" descr="Head with gears"/>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724201" y="1681706"/>
            <a:ext cx="647418" cy="647418"/>
          </a:xfrm>
          <a:prstGeom prst="rect">
            <a:avLst/>
          </a:prstGeom>
        </p:spPr>
      </p:pic>
      <p:pic>
        <p:nvPicPr>
          <p:cNvPr id="19" name="Picture 18" descr="Gears"/>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773449" y="1681706"/>
            <a:ext cx="647418" cy="647418"/>
          </a:xfrm>
          <a:prstGeom prst="rect">
            <a:avLst/>
          </a:prstGeom>
        </p:spPr>
      </p:pic>
      <p:pic>
        <p:nvPicPr>
          <p:cNvPr id="20" name="Picture 19" descr="Robot"/>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871947" y="1681706"/>
            <a:ext cx="647418" cy="647418"/>
          </a:xfrm>
          <a:prstGeom prst="rect">
            <a:avLst/>
          </a:prstGeom>
        </p:spPr>
      </p:pic>
      <p:sp>
        <p:nvSpPr>
          <p:cNvPr id="21" name="Title 20"/>
          <p:cNvSpPr>
            <a:spLocks noGrp="1"/>
          </p:cNvSpPr>
          <p:nvPr>
            <p:ph type="title"/>
          </p:nvPr>
        </p:nvSpPr>
        <p:spPr>
          <a:xfrm>
            <a:off x="484633" y="551247"/>
            <a:ext cx="11306469" cy="403137"/>
          </a:xfrm>
        </p:spPr>
        <p:txBody>
          <a:bodyPr/>
          <a:lstStyle/>
          <a:p>
            <a:r>
              <a:rPr lang="en-US" sz="3700">
                <a:cs typeface="Segoe UI"/>
              </a:rPr>
              <a:t>Azure ML Hyperparameter Tuning Capabilities</a:t>
            </a:r>
          </a:p>
        </p:txBody>
      </p:sp>
      <p:sp>
        <p:nvSpPr>
          <p:cNvPr id="22" name="TextBox 21">
            <a:extLst>
              <a:ext uri="{FF2B5EF4-FFF2-40B4-BE49-F238E27FC236}">
                <a16:creationId xmlns:a16="http://schemas.microsoft.com/office/drawing/2014/main" id="{EB0C0EE9-561B-40E4-91BA-259186694EDA}"/>
              </a:ext>
            </a:extLst>
          </p:cNvPr>
          <p:cNvSpPr txBox="1"/>
          <p:nvPr/>
        </p:nvSpPr>
        <p:spPr>
          <a:xfrm>
            <a:off x="948592" y="3355008"/>
            <a:ext cx="1285657" cy="227414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alpha val="70000"/>
                  </a:srgbClr>
                </a:solidFill>
                <a:effectLst/>
                <a:uLnTx/>
                <a:uFillTx/>
                <a:latin typeface="Roboto Light" charset="0"/>
                <a:ea typeface="Roboto Light" charset="0"/>
                <a:cs typeface="Roboto Light" charset="0"/>
              </a:rPr>
              <a:t>Automates the process of exploring the hyperparameter space, saving data scientists significant time and effort</a:t>
            </a:r>
          </a:p>
        </p:txBody>
      </p:sp>
      <p:sp>
        <p:nvSpPr>
          <p:cNvPr id="23" name="TextBox 22">
            <a:extLst>
              <a:ext uri="{FF2B5EF4-FFF2-40B4-BE49-F238E27FC236}">
                <a16:creationId xmlns:a16="http://schemas.microsoft.com/office/drawing/2014/main" id="{64DC688B-2D3D-4657-A666-99B0B5E0FCAD}"/>
              </a:ext>
            </a:extLst>
          </p:cNvPr>
          <p:cNvSpPr txBox="1"/>
          <p:nvPr/>
        </p:nvSpPr>
        <p:spPr>
          <a:xfrm>
            <a:off x="2762963" y="3372042"/>
            <a:ext cx="1455584" cy="199715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alpha val="70000"/>
                  </a:srgbClr>
                </a:solidFill>
                <a:effectLst/>
                <a:uLnTx/>
                <a:uFillTx/>
                <a:latin typeface="Roboto Light" charset="0"/>
                <a:ea typeface="Roboto Light" charset="0"/>
                <a:cs typeface="Roboto Light" charset="0"/>
              </a:rPr>
              <a:t>Intelligently early terminates poor performing configurations to save compute costs</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C3C41">
                  <a:alpha val="70000"/>
                </a:srgbClr>
              </a:solidFill>
              <a:effectLst/>
              <a:uLnTx/>
              <a:uFillTx/>
              <a:latin typeface="Roboto Light" charset="0"/>
              <a:ea typeface="Roboto Light" charset="0"/>
              <a:cs typeface="Roboto Light" charset="0"/>
            </a:endParaRPr>
          </a:p>
        </p:txBody>
      </p:sp>
      <p:sp>
        <p:nvSpPr>
          <p:cNvPr id="24" name="TextBox 23">
            <a:extLst>
              <a:ext uri="{FF2B5EF4-FFF2-40B4-BE49-F238E27FC236}">
                <a16:creationId xmlns:a16="http://schemas.microsoft.com/office/drawing/2014/main" id="{D3A5FCD1-6D5A-4151-B5AE-CAF370DAD8D5}"/>
              </a:ext>
            </a:extLst>
          </p:cNvPr>
          <p:cNvSpPr txBox="1"/>
          <p:nvPr/>
        </p:nvSpPr>
        <p:spPr>
          <a:xfrm>
            <a:off x="4685296" y="3304322"/>
            <a:ext cx="1418639" cy="199715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alpha val="70000"/>
                  </a:srgbClr>
                </a:solidFill>
                <a:effectLst/>
                <a:uLnTx/>
                <a:uFillTx/>
                <a:latin typeface="Roboto Light" charset="0"/>
                <a:ea typeface="Roboto Light" charset="0"/>
                <a:cs typeface="Roboto Light" charset="0"/>
              </a:rPr>
              <a:t>Users can specify a primary metric to optimize and a maximum budget in terms of number of jobs or duration</a:t>
            </a:r>
          </a:p>
        </p:txBody>
      </p:sp>
      <p:sp>
        <p:nvSpPr>
          <p:cNvPr id="25" name="TextBox 24">
            <a:extLst>
              <a:ext uri="{FF2B5EF4-FFF2-40B4-BE49-F238E27FC236}">
                <a16:creationId xmlns:a16="http://schemas.microsoft.com/office/drawing/2014/main" id="{143FE826-EA27-48C5-AD0A-3DA63229EA2B}"/>
              </a:ext>
            </a:extLst>
          </p:cNvPr>
          <p:cNvSpPr txBox="1"/>
          <p:nvPr/>
        </p:nvSpPr>
        <p:spPr>
          <a:xfrm>
            <a:off x="6526633" y="3347605"/>
            <a:ext cx="1418639" cy="255114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alpha val="70000"/>
                  </a:srgbClr>
                </a:solidFill>
                <a:effectLst/>
                <a:uLnTx/>
                <a:uFillTx/>
                <a:latin typeface="Roboto Light" charset="0"/>
                <a:ea typeface="Roboto Light" charset="0"/>
                <a:cs typeface="Roboto Light" charset="0"/>
              </a:rPr>
              <a:t>Applies to different models and learning domains. Users bring their own training algorithms and use in different scenarios</a:t>
            </a:r>
          </a:p>
        </p:txBody>
      </p:sp>
      <p:sp>
        <p:nvSpPr>
          <p:cNvPr id="26" name="TextBox 25">
            <a:extLst>
              <a:ext uri="{FF2B5EF4-FFF2-40B4-BE49-F238E27FC236}">
                <a16:creationId xmlns:a16="http://schemas.microsoft.com/office/drawing/2014/main" id="{A198A7E4-0610-451E-9304-4C9676385FF9}"/>
              </a:ext>
            </a:extLst>
          </p:cNvPr>
          <p:cNvSpPr txBox="1"/>
          <p:nvPr/>
        </p:nvSpPr>
        <p:spPr>
          <a:xfrm>
            <a:off x="8423947" y="3347249"/>
            <a:ext cx="1418639" cy="199715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alpha val="70000"/>
                  </a:srgbClr>
                </a:solidFill>
                <a:effectLst/>
                <a:uLnTx/>
                <a:uFillTx/>
                <a:latin typeface="Roboto Light" charset="0"/>
                <a:ea typeface="Roboto Light" charset="0"/>
                <a:cs typeface="Roboto Light" charset="0"/>
              </a:rPr>
              <a:t>Use with </a:t>
            </a:r>
            <a:r>
              <a:rPr kumimoji="0" lang="en-US" sz="1200" b="0" i="0" u="none" strike="noStrike" kern="1200" cap="none" spc="0" normalizeH="0" baseline="0" noProof="0" err="1">
                <a:ln>
                  <a:noFill/>
                </a:ln>
                <a:solidFill>
                  <a:srgbClr val="3C3C41">
                    <a:alpha val="70000"/>
                  </a:srgbClr>
                </a:solidFill>
                <a:effectLst/>
                <a:uLnTx/>
                <a:uFillTx/>
                <a:latin typeface="Roboto Light" charset="0"/>
                <a:ea typeface="Roboto Light" charset="0"/>
                <a:cs typeface="Roboto Light" charset="0"/>
              </a:rPr>
              <a:t>Tensorflow</a:t>
            </a:r>
            <a:r>
              <a:rPr kumimoji="0" lang="en-US" sz="1200" b="0" i="0" u="none" strike="noStrike" kern="1200" cap="none" spc="0" normalizeH="0" baseline="0" noProof="0">
                <a:ln>
                  <a:noFill/>
                </a:ln>
                <a:solidFill>
                  <a:srgbClr val="3C3C41">
                    <a:alpha val="70000"/>
                  </a:srgbClr>
                </a:solidFill>
                <a:effectLst/>
                <a:uLnTx/>
                <a:uFillTx/>
                <a:latin typeface="Roboto Light" charset="0"/>
                <a:ea typeface="Roboto Light" charset="0"/>
                <a:cs typeface="Roboto Light" charset="0"/>
              </a:rPr>
              <a:t>, </a:t>
            </a:r>
            <a:r>
              <a:rPr kumimoji="0" lang="en-US" sz="1200" b="0" i="0" u="none" strike="noStrike" kern="1200" cap="none" spc="0" normalizeH="0" baseline="0" noProof="0" err="1">
                <a:ln>
                  <a:noFill/>
                </a:ln>
                <a:solidFill>
                  <a:srgbClr val="3C3C41">
                    <a:alpha val="70000"/>
                  </a:srgbClr>
                </a:solidFill>
                <a:effectLst/>
                <a:uLnTx/>
                <a:uFillTx/>
                <a:latin typeface="Roboto Light" charset="0"/>
                <a:ea typeface="Roboto Light" charset="0"/>
                <a:cs typeface="Roboto Light" charset="0"/>
              </a:rPr>
              <a:t>PyTorch</a:t>
            </a:r>
            <a:r>
              <a:rPr kumimoji="0" lang="en-US" sz="1200" b="0" i="0" u="none" strike="noStrike" kern="1200" cap="none" spc="0" normalizeH="0" baseline="0" noProof="0">
                <a:ln>
                  <a:noFill/>
                </a:ln>
                <a:solidFill>
                  <a:srgbClr val="3C3C41">
                    <a:alpha val="70000"/>
                  </a:srgbClr>
                </a:solidFill>
                <a:effectLst/>
                <a:uLnTx/>
                <a:uFillTx/>
                <a:latin typeface="Roboto Light" charset="0"/>
                <a:ea typeface="Roboto Light" charset="0"/>
                <a:cs typeface="Roboto Light" charset="0"/>
              </a:rPr>
              <a:t>, </a:t>
            </a:r>
            <a:r>
              <a:rPr kumimoji="0" lang="en-US" sz="1200" b="0" i="0" u="none" strike="noStrike" kern="1200" cap="none" spc="0" normalizeH="0" baseline="0" noProof="0" err="1">
                <a:ln>
                  <a:noFill/>
                </a:ln>
                <a:solidFill>
                  <a:srgbClr val="3C3C41">
                    <a:alpha val="70000"/>
                  </a:srgbClr>
                </a:solidFill>
                <a:effectLst/>
                <a:uLnTx/>
                <a:uFillTx/>
                <a:latin typeface="Roboto Light" charset="0"/>
                <a:ea typeface="Roboto Light" charset="0"/>
                <a:cs typeface="Roboto Light" charset="0"/>
              </a:rPr>
              <a:t>Scikit</a:t>
            </a:r>
            <a:r>
              <a:rPr kumimoji="0" lang="en-US" sz="1200" b="0" i="0" u="none" strike="noStrike" kern="1200" cap="none" spc="0" normalizeH="0" baseline="0" noProof="0">
                <a:ln>
                  <a:noFill/>
                </a:ln>
                <a:solidFill>
                  <a:srgbClr val="3C3C41">
                    <a:alpha val="70000"/>
                  </a:srgbClr>
                </a:solidFill>
                <a:effectLst/>
                <a:uLnTx/>
                <a:uFillTx/>
                <a:latin typeface="Roboto Light" charset="0"/>
                <a:ea typeface="Roboto Light" charset="0"/>
                <a:cs typeface="Roboto Light" charset="0"/>
              </a:rPr>
              <a:t> Learn or any other training framework of your choice</a:t>
            </a:r>
          </a:p>
        </p:txBody>
      </p:sp>
      <p:sp>
        <p:nvSpPr>
          <p:cNvPr id="27" name="TextBox 26">
            <a:extLst>
              <a:ext uri="{FF2B5EF4-FFF2-40B4-BE49-F238E27FC236}">
                <a16:creationId xmlns:a16="http://schemas.microsoft.com/office/drawing/2014/main" id="{431DB991-3AE8-4054-89F3-5A3339453089}"/>
              </a:ext>
            </a:extLst>
          </p:cNvPr>
          <p:cNvSpPr txBox="1"/>
          <p:nvPr/>
        </p:nvSpPr>
        <p:spPr>
          <a:xfrm>
            <a:off x="10328816" y="3372042"/>
            <a:ext cx="1418639" cy="310514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alpha val="70000"/>
                  </a:srgbClr>
                </a:solidFill>
                <a:effectLst/>
                <a:uLnTx/>
                <a:uFillTx/>
                <a:latin typeface="Roboto Light" charset="0"/>
                <a:ea typeface="Roboto Light" charset="0"/>
                <a:cs typeface="Roboto Light" charset="0"/>
              </a:rPr>
              <a:t>Visualize all configs together and easily identify hyperparameter values that result in optimal  performance. Deploy model from this best config and infer using AML</a:t>
            </a:r>
          </a:p>
        </p:txBody>
      </p:sp>
    </p:spTree>
    <p:custDataLst>
      <p:tags r:id="rId1"/>
    </p:custDataLst>
    <p:extLst>
      <p:ext uri="{BB962C8B-B14F-4D97-AF65-F5344CB8AC3E}">
        <p14:creationId xmlns:p14="http://schemas.microsoft.com/office/powerpoint/2010/main" val="4134626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5">
                                            <p:txEl>
                                              <p:pRg st="0" end="0"/>
                                            </p:txEl>
                                          </p:spTgt>
                                        </p:tgtEl>
                                        <p:attrNameLst>
                                          <p:attrName>style.visibility</p:attrName>
                                        </p:attrNameLst>
                                      </p:cBhvr>
                                      <p:to>
                                        <p:strVal val="visible"/>
                                      </p:to>
                                    </p:set>
                                    <p:animEffect transition="in" filter="fade">
                                      <p:cBhvr>
                                        <p:cTn id="7" dur="1000"/>
                                        <p:tgtEl>
                                          <p:spTgt spid="75">
                                            <p:txEl>
                                              <p:pRg st="0" end="0"/>
                                            </p:txEl>
                                          </p:spTgt>
                                        </p:tgtEl>
                                      </p:cBhvr>
                                    </p:animEffect>
                                    <p:anim calcmode="lin" valueType="num">
                                      <p:cBhvr>
                                        <p:cTn id="8" dur="1000" fill="hold"/>
                                        <p:tgtEl>
                                          <p:spTgt spid="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3">
                                            <p:txEl>
                                              <p:pRg st="0" end="0"/>
                                            </p:txEl>
                                          </p:spTgt>
                                        </p:tgtEl>
                                        <p:attrNameLst>
                                          <p:attrName>style.visibility</p:attrName>
                                        </p:attrNameLst>
                                      </p:cBhvr>
                                      <p:to>
                                        <p:strVal val="visible"/>
                                      </p:to>
                                    </p:set>
                                    <p:animEffect transition="in" filter="fade">
                                      <p:cBhvr>
                                        <p:cTn id="17" dur="1000"/>
                                        <p:tgtEl>
                                          <p:spTgt spid="63">
                                            <p:txEl>
                                              <p:pRg st="0" end="0"/>
                                            </p:txEl>
                                          </p:spTgt>
                                        </p:tgtEl>
                                      </p:cBhvr>
                                    </p:animEffect>
                                    <p:anim calcmode="lin" valueType="num">
                                      <p:cBhvr>
                                        <p:cTn id="18" dur="1000" fill="hold"/>
                                        <p:tgtEl>
                                          <p:spTgt spid="6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63">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1000"/>
                                        <p:tgtEl>
                                          <p:spTgt spid="22"/>
                                        </p:tgtEl>
                                      </p:cBhvr>
                                    </p:animEffect>
                                    <p:anim calcmode="lin" valueType="num">
                                      <p:cBhvr>
                                        <p:cTn id="23" dur="1000" fill="hold"/>
                                        <p:tgtEl>
                                          <p:spTgt spid="22"/>
                                        </p:tgtEl>
                                        <p:attrNameLst>
                                          <p:attrName>ppt_x</p:attrName>
                                        </p:attrNameLst>
                                      </p:cBhvr>
                                      <p:tavLst>
                                        <p:tav tm="0">
                                          <p:val>
                                            <p:strVal val="#ppt_x"/>
                                          </p:val>
                                        </p:tav>
                                        <p:tav tm="100000">
                                          <p:val>
                                            <p:strVal val="#ppt_x"/>
                                          </p:val>
                                        </p:tav>
                                      </p:tavLst>
                                    </p:anim>
                                    <p:anim calcmode="lin" valueType="num">
                                      <p:cBhvr>
                                        <p:cTn id="2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96">
                                            <p:txEl>
                                              <p:pRg st="0" end="0"/>
                                            </p:txEl>
                                          </p:spTgt>
                                        </p:tgtEl>
                                        <p:attrNameLst>
                                          <p:attrName>style.visibility</p:attrName>
                                        </p:attrNameLst>
                                      </p:cBhvr>
                                      <p:to>
                                        <p:strVal val="visible"/>
                                      </p:to>
                                    </p:set>
                                    <p:animEffect transition="in" filter="fade">
                                      <p:cBhvr>
                                        <p:cTn id="29" dur="1000"/>
                                        <p:tgtEl>
                                          <p:spTgt spid="96">
                                            <p:txEl>
                                              <p:pRg st="0" end="0"/>
                                            </p:txEl>
                                          </p:spTgt>
                                        </p:tgtEl>
                                      </p:cBhvr>
                                    </p:animEffect>
                                    <p:anim calcmode="lin" valueType="num">
                                      <p:cBhvr>
                                        <p:cTn id="30" dur="1000" fill="hold"/>
                                        <p:tgtEl>
                                          <p:spTgt spid="96">
                                            <p:txEl>
                                              <p:pRg st="0" end="0"/>
                                            </p:txEl>
                                          </p:spTgt>
                                        </p:tgtEl>
                                        <p:attrNameLst>
                                          <p:attrName>ppt_x</p:attrName>
                                        </p:attrNameLst>
                                      </p:cBhvr>
                                      <p:tavLst>
                                        <p:tav tm="0">
                                          <p:val>
                                            <p:strVal val="#ppt_x"/>
                                          </p:val>
                                        </p:tav>
                                        <p:tav tm="100000">
                                          <p:val>
                                            <p:strVal val="#ppt_x"/>
                                          </p:val>
                                        </p:tav>
                                      </p:tavLst>
                                    </p:anim>
                                    <p:anim calcmode="lin" valueType="num">
                                      <p:cBhvr>
                                        <p:cTn id="31" dur="1000" fill="hold"/>
                                        <p:tgtEl>
                                          <p:spTgt spid="96">
                                            <p:txEl>
                                              <p:pRg st="0" end="0"/>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anim calcmode="lin" valueType="num">
                                      <p:cBhvr>
                                        <p:cTn id="35" dur="1000" fill="hold"/>
                                        <p:tgtEl>
                                          <p:spTgt spid="13"/>
                                        </p:tgtEl>
                                        <p:attrNameLst>
                                          <p:attrName>ppt_x</p:attrName>
                                        </p:attrNameLst>
                                      </p:cBhvr>
                                      <p:tavLst>
                                        <p:tav tm="0">
                                          <p:val>
                                            <p:strVal val="#ppt_x"/>
                                          </p:val>
                                        </p:tav>
                                        <p:tav tm="100000">
                                          <p:val>
                                            <p:strVal val="#ppt_x"/>
                                          </p:val>
                                        </p:tav>
                                      </p:tavLst>
                                    </p:anim>
                                    <p:anim calcmode="lin" valueType="num">
                                      <p:cBhvr>
                                        <p:cTn id="36" dur="1000" fill="hold"/>
                                        <p:tgtEl>
                                          <p:spTgt spid="13"/>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64">
                                            <p:txEl>
                                              <p:pRg st="0" end="0"/>
                                            </p:txEl>
                                          </p:spTgt>
                                        </p:tgtEl>
                                        <p:attrNameLst>
                                          <p:attrName>style.visibility</p:attrName>
                                        </p:attrNameLst>
                                      </p:cBhvr>
                                      <p:to>
                                        <p:strVal val="visible"/>
                                      </p:to>
                                    </p:set>
                                    <p:animEffect transition="in" filter="fade">
                                      <p:cBhvr>
                                        <p:cTn id="39" dur="1000"/>
                                        <p:tgtEl>
                                          <p:spTgt spid="64">
                                            <p:txEl>
                                              <p:pRg st="0" end="0"/>
                                            </p:txEl>
                                          </p:spTgt>
                                        </p:tgtEl>
                                      </p:cBhvr>
                                    </p:animEffect>
                                    <p:anim calcmode="lin" valueType="num">
                                      <p:cBhvr>
                                        <p:cTn id="40" dur="1000" fill="hold"/>
                                        <p:tgtEl>
                                          <p:spTgt spid="64">
                                            <p:txEl>
                                              <p:pRg st="0" end="0"/>
                                            </p:txEl>
                                          </p:spTgt>
                                        </p:tgtEl>
                                        <p:attrNameLst>
                                          <p:attrName>ppt_x</p:attrName>
                                        </p:attrNameLst>
                                      </p:cBhvr>
                                      <p:tavLst>
                                        <p:tav tm="0">
                                          <p:val>
                                            <p:strVal val="#ppt_x"/>
                                          </p:val>
                                        </p:tav>
                                        <p:tav tm="100000">
                                          <p:val>
                                            <p:strVal val="#ppt_x"/>
                                          </p:val>
                                        </p:tav>
                                      </p:tavLst>
                                    </p:anim>
                                    <p:anim calcmode="lin" valueType="num">
                                      <p:cBhvr>
                                        <p:cTn id="41" dur="1000" fill="hold"/>
                                        <p:tgtEl>
                                          <p:spTgt spid="64">
                                            <p:txEl>
                                              <p:pRg st="0" end="0"/>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1000"/>
                                        <p:tgtEl>
                                          <p:spTgt spid="23"/>
                                        </p:tgtEl>
                                      </p:cBhvr>
                                    </p:animEffect>
                                    <p:anim calcmode="lin" valueType="num">
                                      <p:cBhvr>
                                        <p:cTn id="45" dur="1000" fill="hold"/>
                                        <p:tgtEl>
                                          <p:spTgt spid="23"/>
                                        </p:tgtEl>
                                        <p:attrNameLst>
                                          <p:attrName>ppt_x</p:attrName>
                                        </p:attrNameLst>
                                      </p:cBhvr>
                                      <p:tavLst>
                                        <p:tav tm="0">
                                          <p:val>
                                            <p:strVal val="#ppt_x"/>
                                          </p:val>
                                        </p:tav>
                                        <p:tav tm="100000">
                                          <p:val>
                                            <p:strVal val="#ppt_x"/>
                                          </p:val>
                                        </p:tav>
                                      </p:tavLst>
                                    </p:anim>
                                    <p:anim calcmode="lin" valueType="num">
                                      <p:cBhvr>
                                        <p:cTn id="4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65">
                                            <p:txEl>
                                              <p:pRg st="0" end="0"/>
                                            </p:txEl>
                                          </p:spTgt>
                                        </p:tgtEl>
                                        <p:attrNameLst>
                                          <p:attrName>style.visibility</p:attrName>
                                        </p:attrNameLst>
                                      </p:cBhvr>
                                      <p:to>
                                        <p:strVal val="visible"/>
                                      </p:to>
                                    </p:set>
                                    <p:animEffect transition="in" filter="fade">
                                      <p:cBhvr>
                                        <p:cTn id="51" dur="1000"/>
                                        <p:tgtEl>
                                          <p:spTgt spid="65">
                                            <p:txEl>
                                              <p:pRg st="0" end="0"/>
                                            </p:txEl>
                                          </p:spTgt>
                                        </p:tgtEl>
                                      </p:cBhvr>
                                    </p:animEffect>
                                    <p:anim calcmode="lin" valueType="num">
                                      <p:cBhvr>
                                        <p:cTn id="52" dur="1000" fill="hold"/>
                                        <p:tgtEl>
                                          <p:spTgt spid="65">
                                            <p:txEl>
                                              <p:pRg st="0" end="0"/>
                                            </p:txEl>
                                          </p:spTgt>
                                        </p:tgtEl>
                                        <p:attrNameLst>
                                          <p:attrName>ppt_x</p:attrName>
                                        </p:attrNameLst>
                                      </p:cBhvr>
                                      <p:tavLst>
                                        <p:tav tm="0">
                                          <p:val>
                                            <p:strVal val="#ppt_x"/>
                                          </p:val>
                                        </p:tav>
                                        <p:tav tm="100000">
                                          <p:val>
                                            <p:strVal val="#ppt_x"/>
                                          </p:val>
                                        </p:tav>
                                      </p:tavLst>
                                    </p:anim>
                                    <p:anim calcmode="lin" valueType="num">
                                      <p:cBhvr>
                                        <p:cTn id="53" dur="1000" fill="hold"/>
                                        <p:tgtEl>
                                          <p:spTgt spid="65">
                                            <p:txEl>
                                              <p:pRg st="0" end="0"/>
                                            </p:txEl>
                                          </p:spTgt>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97">
                                            <p:txEl>
                                              <p:pRg st="0" end="0"/>
                                            </p:txEl>
                                          </p:spTgt>
                                        </p:tgtEl>
                                        <p:attrNameLst>
                                          <p:attrName>style.visibility</p:attrName>
                                        </p:attrNameLst>
                                      </p:cBhvr>
                                      <p:to>
                                        <p:strVal val="visible"/>
                                      </p:to>
                                    </p:set>
                                    <p:animEffect transition="in" filter="fade">
                                      <p:cBhvr>
                                        <p:cTn id="56" dur="1000"/>
                                        <p:tgtEl>
                                          <p:spTgt spid="97">
                                            <p:txEl>
                                              <p:pRg st="0" end="0"/>
                                            </p:txEl>
                                          </p:spTgt>
                                        </p:tgtEl>
                                      </p:cBhvr>
                                    </p:animEffect>
                                    <p:anim calcmode="lin" valueType="num">
                                      <p:cBhvr>
                                        <p:cTn id="57" dur="1000" fill="hold"/>
                                        <p:tgtEl>
                                          <p:spTgt spid="97">
                                            <p:txEl>
                                              <p:pRg st="0" end="0"/>
                                            </p:txEl>
                                          </p:spTgt>
                                        </p:tgtEl>
                                        <p:attrNameLst>
                                          <p:attrName>ppt_x</p:attrName>
                                        </p:attrNameLst>
                                      </p:cBhvr>
                                      <p:tavLst>
                                        <p:tav tm="0">
                                          <p:val>
                                            <p:strVal val="#ppt_x"/>
                                          </p:val>
                                        </p:tav>
                                        <p:tav tm="100000">
                                          <p:val>
                                            <p:strVal val="#ppt_x"/>
                                          </p:val>
                                        </p:tav>
                                      </p:tavLst>
                                    </p:anim>
                                    <p:anim calcmode="lin" valueType="num">
                                      <p:cBhvr>
                                        <p:cTn id="58" dur="1000" fill="hold"/>
                                        <p:tgtEl>
                                          <p:spTgt spid="97">
                                            <p:txEl>
                                              <p:pRg st="0" end="0"/>
                                            </p:txEl>
                                          </p:spTgt>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1000"/>
                                        <p:tgtEl>
                                          <p:spTgt spid="19"/>
                                        </p:tgtEl>
                                      </p:cBhvr>
                                    </p:animEffect>
                                    <p:anim calcmode="lin" valueType="num">
                                      <p:cBhvr>
                                        <p:cTn id="62" dur="1000" fill="hold"/>
                                        <p:tgtEl>
                                          <p:spTgt spid="19"/>
                                        </p:tgtEl>
                                        <p:attrNameLst>
                                          <p:attrName>ppt_x</p:attrName>
                                        </p:attrNameLst>
                                      </p:cBhvr>
                                      <p:tavLst>
                                        <p:tav tm="0">
                                          <p:val>
                                            <p:strVal val="#ppt_x"/>
                                          </p:val>
                                        </p:tav>
                                        <p:tav tm="100000">
                                          <p:val>
                                            <p:strVal val="#ppt_x"/>
                                          </p:val>
                                        </p:tav>
                                      </p:tavLst>
                                    </p:anim>
                                    <p:anim calcmode="lin" valueType="num">
                                      <p:cBhvr>
                                        <p:cTn id="63" dur="1000" fill="hold"/>
                                        <p:tgtEl>
                                          <p:spTgt spid="19"/>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1000"/>
                                        <p:tgtEl>
                                          <p:spTgt spid="24"/>
                                        </p:tgtEl>
                                      </p:cBhvr>
                                    </p:animEffect>
                                    <p:anim calcmode="lin" valueType="num">
                                      <p:cBhvr>
                                        <p:cTn id="67" dur="1000" fill="hold"/>
                                        <p:tgtEl>
                                          <p:spTgt spid="24"/>
                                        </p:tgtEl>
                                        <p:attrNameLst>
                                          <p:attrName>ppt_x</p:attrName>
                                        </p:attrNameLst>
                                      </p:cBhvr>
                                      <p:tavLst>
                                        <p:tav tm="0">
                                          <p:val>
                                            <p:strVal val="#ppt_x"/>
                                          </p:val>
                                        </p:tav>
                                        <p:tav tm="100000">
                                          <p:val>
                                            <p:strVal val="#ppt_x"/>
                                          </p:val>
                                        </p:tav>
                                      </p:tavLst>
                                    </p:anim>
                                    <p:anim calcmode="lin" valueType="num">
                                      <p:cBhvr>
                                        <p:cTn id="6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66">
                                            <p:txEl>
                                              <p:pRg st="0" end="0"/>
                                            </p:txEl>
                                          </p:spTgt>
                                        </p:tgtEl>
                                        <p:attrNameLst>
                                          <p:attrName>style.visibility</p:attrName>
                                        </p:attrNameLst>
                                      </p:cBhvr>
                                      <p:to>
                                        <p:strVal val="visible"/>
                                      </p:to>
                                    </p:set>
                                    <p:animEffect transition="in" filter="fade">
                                      <p:cBhvr>
                                        <p:cTn id="73" dur="1000"/>
                                        <p:tgtEl>
                                          <p:spTgt spid="66">
                                            <p:txEl>
                                              <p:pRg st="0" end="0"/>
                                            </p:txEl>
                                          </p:spTgt>
                                        </p:tgtEl>
                                      </p:cBhvr>
                                    </p:animEffect>
                                    <p:anim calcmode="lin" valueType="num">
                                      <p:cBhvr>
                                        <p:cTn id="74" dur="1000" fill="hold"/>
                                        <p:tgtEl>
                                          <p:spTgt spid="66">
                                            <p:txEl>
                                              <p:pRg st="0" end="0"/>
                                            </p:txEl>
                                          </p:spTgt>
                                        </p:tgtEl>
                                        <p:attrNameLst>
                                          <p:attrName>ppt_x</p:attrName>
                                        </p:attrNameLst>
                                      </p:cBhvr>
                                      <p:tavLst>
                                        <p:tav tm="0">
                                          <p:val>
                                            <p:strVal val="#ppt_x"/>
                                          </p:val>
                                        </p:tav>
                                        <p:tav tm="100000">
                                          <p:val>
                                            <p:strVal val="#ppt_x"/>
                                          </p:val>
                                        </p:tav>
                                      </p:tavLst>
                                    </p:anim>
                                    <p:anim calcmode="lin" valueType="num">
                                      <p:cBhvr>
                                        <p:cTn id="75" dur="1000" fill="hold"/>
                                        <p:tgtEl>
                                          <p:spTgt spid="66">
                                            <p:txEl>
                                              <p:pRg st="0" end="0"/>
                                            </p:txEl>
                                          </p:spTgt>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98">
                                            <p:txEl>
                                              <p:pRg st="0" end="0"/>
                                            </p:txEl>
                                          </p:spTgt>
                                        </p:tgtEl>
                                        <p:attrNameLst>
                                          <p:attrName>style.visibility</p:attrName>
                                        </p:attrNameLst>
                                      </p:cBhvr>
                                      <p:to>
                                        <p:strVal val="visible"/>
                                      </p:to>
                                    </p:set>
                                    <p:animEffect transition="in" filter="fade">
                                      <p:cBhvr>
                                        <p:cTn id="78" dur="1000"/>
                                        <p:tgtEl>
                                          <p:spTgt spid="98">
                                            <p:txEl>
                                              <p:pRg st="0" end="0"/>
                                            </p:txEl>
                                          </p:spTgt>
                                        </p:tgtEl>
                                      </p:cBhvr>
                                    </p:animEffect>
                                    <p:anim calcmode="lin" valueType="num">
                                      <p:cBhvr>
                                        <p:cTn id="79" dur="1000" fill="hold"/>
                                        <p:tgtEl>
                                          <p:spTgt spid="98">
                                            <p:txEl>
                                              <p:pRg st="0" end="0"/>
                                            </p:txEl>
                                          </p:spTgt>
                                        </p:tgtEl>
                                        <p:attrNameLst>
                                          <p:attrName>ppt_x</p:attrName>
                                        </p:attrNameLst>
                                      </p:cBhvr>
                                      <p:tavLst>
                                        <p:tav tm="0">
                                          <p:val>
                                            <p:strVal val="#ppt_x"/>
                                          </p:val>
                                        </p:tav>
                                        <p:tav tm="100000">
                                          <p:val>
                                            <p:strVal val="#ppt_x"/>
                                          </p:val>
                                        </p:tav>
                                      </p:tavLst>
                                    </p:anim>
                                    <p:anim calcmode="lin" valueType="num">
                                      <p:cBhvr>
                                        <p:cTn id="80" dur="1000" fill="hold"/>
                                        <p:tgtEl>
                                          <p:spTgt spid="98">
                                            <p:txEl>
                                              <p:pRg st="0" end="0"/>
                                            </p:txEl>
                                          </p:spTgt>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fade">
                                      <p:cBhvr>
                                        <p:cTn id="83" dur="1000"/>
                                        <p:tgtEl>
                                          <p:spTgt spid="17"/>
                                        </p:tgtEl>
                                      </p:cBhvr>
                                    </p:animEffect>
                                    <p:anim calcmode="lin" valueType="num">
                                      <p:cBhvr>
                                        <p:cTn id="84" dur="1000" fill="hold"/>
                                        <p:tgtEl>
                                          <p:spTgt spid="17"/>
                                        </p:tgtEl>
                                        <p:attrNameLst>
                                          <p:attrName>ppt_x</p:attrName>
                                        </p:attrNameLst>
                                      </p:cBhvr>
                                      <p:tavLst>
                                        <p:tav tm="0">
                                          <p:val>
                                            <p:strVal val="#ppt_x"/>
                                          </p:val>
                                        </p:tav>
                                        <p:tav tm="100000">
                                          <p:val>
                                            <p:strVal val="#ppt_x"/>
                                          </p:val>
                                        </p:tav>
                                      </p:tavLst>
                                    </p:anim>
                                    <p:anim calcmode="lin" valueType="num">
                                      <p:cBhvr>
                                        <p:cTn id="85" dur="1000" fill="hold"/>
                                        <p:tgtEl>
                                          <p:spTgt spid="17"/>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fade">
                                      <p:cBhvr>
                                        <p:cTn id="88" dur="1000"/>
                                        <p:tgtEl>
                                          <p:spTgt spid="25"/>
                                        </p:tgtEl>
                                      </p:cBhvr>
                                    </p:animEffect>
                                    <p:anim calcmode="lin" valueType="num">
                                      <p:cBhvr>
                                        <p:cTn id="89" dur="1000" fill="hold"/>
                                        <p:tgtEl>
                                          <p:spTgt spid="25"/>
                                        </p:tgtEl>
                                        <p:attrNameLst>
                                          <p:attrName>ppt_x</p:attrName>
                                        </p:attrNameLst>
                                      </p:cBhvr>
                                      <p:tavLst>
                                        <p:tav tm="0">
                                          <p:val>
                                            <p:strVal val="#ppt_x"/>
                                          </p:val>
                                        </p:tav>
                                        <p:tav tm="100000">
                                          <p:val>
                                            <p:strVal val="#ppt_x"/>
                                          </p:val>
                                        </p:tav>
                                      </p:tavLst>
                                    </p:anim>
                                    <p:anim calcmode="lin" valueType="num">
                                      <p:cBhvr>
                                        <p:cTn id="9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grpId="0" nodeType="clickEffect">
                                  <p:stCondLst>
                                    <p:cond delay="0"/>
                                  </p:stCondLst>
                                  <p:childTnLst>
                                    <p:set>
                                      <p:cBhvr>
                                        <p:cTn id="94" dur="1" fill="hold">
                                          <p:stCondLst>
                                            <p:cond delay="0"/>
                                          </p:stCondLst>
                                        </p:cTn>
                                        <p:tgtEl>
                                          <p:spTgt spid="99">
                                            <p:txEl>
                                              <p:pRg st="0" end="0"/>
                                            </p:txEl>
                                          </p:spTgt>
                                        </p:tgtEl>
                                        <p:attrNameLst>
                                          <p:attrName>style.visibility</p:attrName>
                                        </p:attrNameLst>
                                      </p:cBhvr>
                                      <p:to>
                                        <p:strVal val="visible"/>
                                      </p:to>
                                    </p:set>
                                    <p:animEffect transition="in" filter="fade">
                                      <p:cBhvr>
                                        <p:cTn id="95" dur="1000"/>
                                        <p:tgtEl>
                                          <p:spTgt spid="99">
                                            <p:txEl>
                                              <p:pRg st="0" end="0"/>
                                            </p:txEl>
                                          </p:spTgt>
                                        </p:tgtEl>
                                      </p:cBhvr>
                                    </p:animEffect>
                                    <p:anim calcmode="lin" valueType="num">
                                      <p:cBhvr>
                                        <p:cTn id="96" dur="1000" fill="hold"/>
                                        <p:tgtEl>
                                          <p:spTgt spid="99">
                                            <p:txEl>
                                              <p:pRg st="0" end="0"/>
                                            </p:txEl>
                                          </p:spTgt>
                                        </p:tgtEl>
                                        <p:attrNameLst>
                                          <p:attrName>ppt_x</p:attrName>
                                        </p:attrNameLst>
                                      </p:cBhvr>
                                      <p:tavLst>
                                        <p:tav tm="0">
                                          <p:val>
                                            <p:strVal val="#ppt_x"/>
                                          </p:val>
                                        </p:tav>
                                        <p:tav tm="100000">
                                          <p:val>
                                            <p:strVal val="#ppt_x"/>
                                          </p:val>
                                        </p:tav>
                                      </p:tavLst>
                                    </p:anim>
                                    <p:anim calcmode="lin" valueType="num">
                                      <p:cBhvr>
                                        <p:cTn id="97" dur="1000" fill="hold"/>
                                        <p:tgtEl>
                                          <p:spTgt spid="99">
                                            <p:txEl>
                                              <p:pRg st="0" end="0"/>
                                            </p:txEl>
                                          </p:spTgt>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16"/>
                                        </p:tgtEl>
                                        <p:attrNameLst>
                                          <p:attrName>style.visibility</p:attrName>
                                        </p:attrNameLst>
                                      </p:cBhvr>
                                      <p:to>
                                        <p:strVal val="visible"/>
                                      </p:to>
                                    </p:set>
                                    <p:animEffect transition="in" filter="fade">
                                      <p:cBhvr>
                                        <p:cTn id="100" dur="1000"/>
                                        <p:tgtEl>
                                          <p:spTgt spid="16"/>
                                        </p:tgtEl>
                                      </p:cBhvr>
                                    </p:animEffect>
                                    <p:anim calcmode="lin" valueType="num">
                                      <p:cBhvr>
                                        <p:cTn id="101" dur="1000" fill="hold"/>
                                        <p:tgtEl>
                                          <p:spTgt spid="16"/>
                                        </p:tgtEl>
                                        <p:attrNameLst>
                                          <p:attrName>ppt_x</p:attrName>
                                        </p:attrNameLst>
                                      </p:cBhvr>
                                      <p:tavLst>
                                        <p:tav tm="0">
                                          <p:val>
                                            <p:strVal val="#ppt_x"/>
                                          </p:val>
                                        </p:tav>
                                        <p:tav tm="100000">
                                          <p:val>
                                            <p:strVal val="#ppt_x"/>
                                          </p:val>
                                        </p:tav>
                                      </p:tavLst>
                                    </p:anim>
                                    <p:anim calcmode="lin" valueType="num">
                                      <p:cBhvr>
                                        <p:cTn id="102" dur="1000" fill="hold"/>
                                        <p:tgtEl>
                                          <p:spTgt spid="16"/>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67">
                                            <p:txEl>
                                              <p:pRg st="0" end="0"/>
                                            </p:txEl>
                                          </p:spTgt>
                                        </p:tgtEl>
                                        <p:attrNameLst>
                                          <p:attrName>style.visibility</p:attrName>
                                        </p:attrNameLst>
                                      </p:cBhvr>
                                      <p:to>
                                        <p:strVal val="visible"/>
                                      </p:to>
                                    </p:set>
                                    <p:animEffect transition="in" filter="fade">
                                      <p:cBhvr>
                                        <p:cTn id="105" dur="1000"/>
                                        <p:tgtEl>
                                          <p:spTgt spid="67">
                                            <p:txEl>
                                              <p:pRg st="0" end="0"/>
                                            </p:txEl>
                                          </p:spTgt>
                                        </p:tgtEl>
                                      </p:cBhvr>
                                    </p:animEffect>
                                    <p:anim calcmode="lin" valueType="num">
                                      <p:cBhvr>
                                        <p:cTn id="106" dur="1000" fill="hold"/>
                                        <p:tgtEl>
                                          <p:spTgt spid="67">
                                            <p:txEl>
                                              <p:pRg st="0" end="0"/>
                                            </p:txEl>
                                          </p:spTgt>
                                        </p:tgtEl>
                                        <p:attrNameLst>
                                          <p:attrName>ppt_x</p:attrName>
                                        </p:attrNameLst>
                                      </p:cBhvr>
                                      <p:tavLst>
                                        <p:tav tm="0">
                                          <p:val>
                                            <p:strVal val="#ppt_x"/>
                                          </p:val>
                                        </p:tav>
                                        <p:tav tm="100000">
                                          <p:val>
                                            <p:strVal val="#ppt_x"/>
                                          </p:val>
                                        </p:tav>
                                      </p:tavLst>
                                    </p:anim>
                                    <p:anim calcmode="lin" valueType="num">
                                      <p:cBhvr>
                                        <p:cTn id="107" dur="1000" fill="hold"/>
                                        <p:tgtEl>
                                          <p:spTgt spid="67">
                                            <p:txEl>
                                              <p:pRg st="0" end="0"/>
                                            </p:txEl>
                                          </p:spTgt>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26"/>
                                        </p:tgtEl>
                                        <p:attrNameLst>
                                          <p:attrName>style.visibility</p:attrName>
                                        </p:attrNameLst>
                                      </p:cBhvr>
                                      <p:to>
                                        <p:strVal val="visible"/>
                                      </p:to>
                                    </p:set>
                                    <p:animEffect transition="in" filter="fade">
                                      <p:cBhvr>
                                        <p:cTn id="110" dur="1000"/>
                                        <p:tgtEl>
                                          <p:spTgt spid="26"/>
                                        </p:tgtEl>
                                      </p:cBhvr>
                                    </p:animEffect>
                                    <p:anim calcmode="lin" valueType="num">
                                      <p:cBhvr>
                                        <p:cTn id="111" dur="1000" fill="hold"/>
                                        <p:tgtEl>
                                          <p:spTgt spid="26"/>
                                        </p:tgtEl>
                                        <p:attrNameLst>
                                          <p:attrName>ppt_x</p:attrName>
                                        </p:attrNameLst>
                                      </p:cBhvr>
                                      <p:tavLst>
                                        <p:tav tm="0">
                                          <p:val>
                                            <p:strVal val="#ppt_x"/>
                                          </p:val>
                                        </p:tav>
                                        <p:tav tm="100000">
                                          <p:val>
                                            <p:strVal val="#ppt_x"/>
                                          </p:val>
                                        </p:tav>
                                      </p:tavLst>
                                    </p:anim>
                                    <p:anim calcmode="lin" valueType="num">
                                      <p:cBhvr>
                                        <p:cTn id="112"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42" presetClass="entr" presetSubtype="0" fill="hold" grpId="0" nodeType="clickEffect">
                                  <p:stCondLst>
                                    <p:cond delay="0"/>
                                  </p:stCondLst>
                                  <p:childTnLst>
                                    <p:set>
                                      <p:cBhvr>
                                        <p:cTn id="116" dur="1" fill="hold">
                                          <p:stCondLst>
                                            <p:cond delay="0"/>
                                          </p:stCondLst>
                                        </p:cTn>
                                        <p:tgtEl>
                                          <p:spTgt spid="100">
                                            <p:txEl>
                                              <p:pRg st="0" end="0"/>
                                            </p:txEl>
                                          </p:spTgt>
                                        </p:tgtEl>
                                        <p:attrNameLst>
                                          <p:attrName>style.visibility</p:attrName>
                                        </p:attrNameLst>
                                      </p:cBhvr>
                                      <p:to>
                                        <p:strVal val="visible"/>
                                      </p:to>
                                    </p:set>
                                    <p:animEffect transition="in" filter="fade">
                                      <p:cBhvr>
                                        <p:cTn id="117" dur="1000"/>
                                        <p:tgtEl>
                                          <p:spTgt spid="100">
                                            <p:txEl>
                                              <p:pRg st="0" end="0"/>
                                            </p:txEl>
                                          </p:spTgt>
                                        </p:tgtEl>
                                      </p:cBhvr>
                                    </p:animEffect>
                                    <p:anim calcmode="lin" valueType="num">
                                      <p:cBhvr>
                                        <p:cTn id="118" dur="1000" fill="hold"/>
                                        <p:tgtEl>
                                          <p:spTgt spid="100">
                                            <p:txEl>
                                              <p:pRg st="0" end="0"/>
                                            </p:txEl>
                                          </p:spTgt>
                                        </p:tgtEl>
                                        <p:attrNameLst>
                                          <p:attrName>ppt_x</p:attrName>
                                        </p:attrNameLst>
                                      </p:cBhvr>
                                      <p:tavLst>
                                        <p:tav tm="0">
                                          <p:val>
                                            <p:strVal val="#ppt_x"/>
                                          </p:val>
                                        </p:tav>
                                        <p:tav tm="100000">
                                          <p:val>
                                            <p:strVal val="#ppt_x"/>
                                          </p:val>
                                        </p:tav>
                                      </p:tavLst>
                                    </p:anim>
                                    <p:anim calcmode="lin" valueType="num">
                                      <p:cBhvr>
                                        <p:cTn id="119" dur="1000" fill="hold"/>
                                        <p:tgtEl>
                                          <p:spTgt spid="100">
                                            <p:txEl>
                                              <p:pRg st="0" end="0"/>
                                            </p:txEl>
                                          </p:spTgt>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0"/>
                                  </p:stCondLst>
                                  <p:childTnLst>
                                    <p:set>
                                      <p:cBhvr>
                                        <p:cTn id="121" dur="1" fill="hold">
                                          <p:stCondLst>
                                            <p:cond delay="0"/>
                                          </p:stCondLst>
                                        </p:cTn>
                                        <p:tgtEl>
                                          <p:spTgt spid="14"/>
                                        </p:tgtEl>
                                        <p:attrNameLst>
                                          <p:attrName>style.visibility</p:attrName>
                                        </p:attrNameLst>
                                      </p:cBhvr>
                                      <p:to>
                                        <p:strVal val="visible"/>
                                      </p:to>
                                    </p:set>
                                    <p:animEffect transition="in" filter="fade">
                                      <p:cBhvr>
                                        <p:cTn id="122" dur="1000"/>
                                        <p:tgtEl>
                                          <p:spTgt spid="14"/>
                                        </p:tgtEl>
                                      </p:cBhvr>
                                    </p:animEffect>
                                    <p:anim calcmode="lin" valueType="num">
                                      <p:cBhvr>
                                        <p:cTn id="123" dur="1000" fill="hold"/>
                                        <p:tgtEl>
                                          <p:spTgt spid="14"/>
                                        </p:tgtEl>
                                        <p:attrNameLst>
                                          <p:attrName>ppt_x</p:attrName>
                                        </p:attrNameLst>
                                      </p:cBhvr>
                                      <p:tavLst>
                                        <p:tav tm="0">
                                          <p:val>
                                            <p:strVal val="#ppt_x"/>
                                          </p:val>
                                        </p:tav>
                                        <p:tav tm="100000">
                                          <p:val>
                                            <p:strVal val="#ppt_x"/>
                                          </p:val>
                                        </p:tav>
                                      </p:tavLst>
                                    </p:anim>
                                    <p:anim calcmode="lin" valueType="num">
                                      <p:cBhvr>
                                        <p:cTn id="124" dur="1000" fill="hold"/>
                                        <p:tgtEl>
                                          <p:spTgt spid="14"/>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68">
                                            <p:txEl>
                                              <p:pRg st="0" end="0"/>
                                            </p:txEl>
                                          </p:spTgt>
                                        </p:tgtEl>
                                        <p:attrNameLst>
                                          <p:attrName>style.visibility</p:attrName>
                                        </p:attrNameLst>
                                      </p:cBhvr>
                                      <p:to>
                                        <p:strVal val="visible"/>
                                      </p:to>
                                    </p:set>
                                    <p:animEffect transition="in" filter="fade">
                                      <p:cBhvr>
                                        <p:cTn id="127" dur="1000"/>
                                        <p:tgtEl>
                                          <p:spTgt spid="68">
                                            <p:txEl>
                                              <p:pRg st="0" end="0"/>
                                            </p:txEl>
                                          </p:spTgt>
                                        </p:tgtEl>
                                      </p:cBhvr>
                                    </p:animEffect>
                                    <p:anim calcmode="lin" valueType="num">
                                      <p:cBhvr>
                                        <p:cTn id="128" dur="1000" fill="hold"/>
                                        <p:tgtEl>
                                          <p:spTgt spid="68">
                                            <p:txEl>
                                              <p:pRg st="0" end="0"/>
                                            </p:txEl>
                                          </p:spTgt>
                                        </p:tgtEl>
                                        <p:attrNameLst>
                                          <p:attrName>ppt_x</p:attrName>
                                        </p:attrNameLst>
                                      </p:cBhvr>
                                      <p:tavLst>
                                        <p:tav tm="0">
                                          <p:val>
                                            <p:strVal val="#ppt_x"/>
                                          </p:val>
                                        </p:tav>
                                        <p:tav tm="100000">
                                          <p:val>
                                            <p:strVal val="#ppt_x"/>
                                          </p:val>
                                        </p:tav>
                                      </p:tavLst>
                                    </p:anim>
                                    <p:anim calcmode="lin" valueType="num">
                                      <p:cBhvr>
                                        <p:cTn id="129" dur="1000" fill="hold"/>
                                        <p:tgtEl>
                                          <p:spTgt spid="68">
                                            <p:txEl>
                                              <p:pRg st="0" end="0"/>
                                            </p:txEl>
                                          </p:spTgt>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27"/>
                                        </p:tgtEl>
                                        <p:attrNameLst>
                                          <p:attrName>style.visibility</p:attrName>
                                        </p:attrNameLst>
                                      </p:cBhvr>
                                      <p:to>
                                        <p:strVal val="visible"/>
                                      </p:to>
                                    </p:set>
                                    <p:animEffect transition="in" filter="fade">
                                      <p:cBhvr>
                                        <p:cTn id="132" dur="1000"/>
                                        <p:tgtEl>
                                          <p:spTgt spid="27"/>
                                        </p:tgtEl>
                                      </p:cBhvr>
                                    </p:animEffect>
                                    <p:anim calcmode="lin" valueType="num">
                                      <p:cBhvr>
                                        <p:cTn id="133" dur="1000" fill="hold"/>
                                        <p:tgtEl>
                                          <p:spTgt spid="27"/>
                                        </p:tgtEl>
                                        <p:attrNameLst>
                                          <p:attrName>ppt_x</p:attrName>
                                        </p:attrNameLst>
                                      </p:cBhvr>
                                      <p:tavLst>
                                        <p:tav tm="0">
                                          <p:val>
                                            <p:strVal val="#ppt_x"/>
                                          </p:val>
                                        </p:tav>
                                        <p:tav tm="100000">
                                          <p:val>
                                            <p:strVal val="#ppt_x"/>
                                          </p:val>
                                        </p:tav>
                                      </p:tavLst>
                                    </p:anim>
                                    <p:anim calcmode="lin" valueType="num">
                                      <p:cBhvr>
                                        <p:cTn id="13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build="p"/>
      <p:bldP spid="64" grpId="0" build="p"/>
      <p:bldP spid="65" grpId="0" build="p"/>
      <p:bldP spid="66" grpId="0" build="p"/>
      <p:bldP spid="67" grpId="0" build="p"/>
      <p:bldP spid="68" grpId="0" build="p"/>
      <p:bldP spid="75" grpId="0" build="p"/>
      <p:bldP spid="96" grpId="0" build="p"/>
      <p:bldP spid="97" grpId="0" build="p"/>
      <p:bldP spid="98" grpId="0" build="p"/>
      <p:bldP spid="99" grpId="0" build="p"/>
      <p:bldP spid="100" grpId="0" build="p"/>
      <p:bldP spid="22" grpId="0"/>
      <p:bldP spid="23" grpId="0"/>
      <p:bldP spid="24" grpId="0"/>
      <p:bldP spid="25" grpId="0"/>
      <p:bldP spid="26" grpId="0"/>
      <p:bldP spid="2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545A3EA-E8CE-443C-ABB0-A0EE4D7C85FB}"/>
              </a:ext>
            </a:extLst>
          </p:cNvPr>
          <p:cNvSpPr>
            <a:spLocks noGrp="1"/>
          </p:cNvSpPr>
          <p:nvPr>
            <p:ph type="title"/>
          </p:nvPr>
        </p:nvSpPr>
        <p:spPr>
          <a:xfrm>
            <a:off x="455613" y="255825"/>
            <a:ext cx="11306175" cy="814388"/>
          </a:xfrm>
        </p:spPr>
        <p:txBody>
          <a:bodyPr/>
          <a:lstStyle/>
          <a:p>
            <a:r>
              <a:rPr lang="en-US" sz="3700">
                <a:cs typeface="Segoe UI"/>
              </a:rPr>
              <a:t>How hyperparameter tuning in Azure ML works </a:t>
            </a:r>
            <a:endParaRPr lang="en-US" sz="3700"/>
          </a:p>
        </p:txBody>
      </p:sp>
      <p:cxnSp>
        <p:nvCxnSpPr>
          <p:cNvPr id="5" name="Straight Arrow Connector 4">
            <a:extLst>
              <a:ext uri="{FF2B5EF4-FFF2-40B4-BE49-F238E27FC236}">
                <a16:creationId xmlns:a16="http://schemas.microsoft.com/office/drawing/2014/main" id="{A550BF59-37BD-4D26-BA1F-4CE66C23442D}"/>
              </a:ext>
            </a:extLst>
          </p:cNvPr>
          <p:cNvCxnSpPr>
            <a:cxnSpLocks/>
          </p:cNvCxnSpPr>
          <p:nvPr/>
        </p:nvCxnSpPr>
        <p:spPr>
          <a:xfrm>
            <a:off x="4403483" y="5844577"/>
            <a:ext cx="3778450" cy="2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547ADC58-4E8A-41BB-B63D-FCD7444B0284}"/>
              </a:ext>
            </a:extLst>
          </p:cNvPr>
          <p:cNvSpPr/>
          <p:nvPr/>
        </p:nvSpPr>
        <p:spPr>
          <a:xfrm>
            <a:off x="3123960" y="1497492"/>
            <a:ext cx="5969291" cy="5075713"/>
          </a:xfrm>
          <a:prstGeom prst="rect">
            <a:avLst/>
          </a:prstGeom>
          <a:noFill/>
          <a:ln w="38100" cmpd="tri">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7" name="Straight Arrow Connector 6">
            <a:extLst>
              <a:ext uri="{FF2B5EF4-FFF2-40B4-BE49-F238E27FC236}">
                <a16:creationId xmlns:a16="http://schemas.microsoft.com/office/drawing/2014/main" id="{5D0FE922-D8A3-4481-A3EE-B3E89B587810}"/>
              </a:ext>
            </a:extLst>
          </p:cNvPr>
          <p:cNvCxnSpPr>
            <a:cxnSpLocks/>
          </p:cNvCxnSpPr>
          <p:nvPr/>
        </p:nvCxnSpPr>
        <p:spPr>
          <a:xfrm rot="16200000">
            <a:off x="2514115" y="3955208"/>
            <a:ext cx="3778450" cy="2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EFC947F-CAA2-47BC-BABD-8CA4E8827367}"/>
              </a:ext>
            </a:extLst>
          </p:cNvPr>
          <p:cNvSpPr txBox="1"/>
          <p:nvPr/>
        </p:nvSpPr>
        <p:spPr>
          <a:xfrm>
            <a:off x="5194416" y="5709238"/>
            <a:ext cx="1921008"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3C3C41"/>
                    </a:gs>
                    <a:gs pos="30000">
                      <a:srgbClr val="3C3C41"/>
                    </a:gs>
                  </a:gsLst>
                  <a:lin ang="5400000" scaled="0"/>
                </a:gradFill>
                <a:effectLst/>
                <a:uLnTx/>
                <a:uFillTx/>
                <a:latin typeface="Calibri" panose="020F0502020204030204" pitchFamily="34" charset="0"/>
                <a:ea typeface="+mn-ea"/>
                <a:cs typeface="Calibri" panose="020F0502020204030204" pitchFamily="34" charset="0"/>
              </a:rPr>
              <a:t>Hyperparameter 1</a:t>
            </a:r>
          </a:p>
        </p:txBody>
      </p:sp>
      <p:sp>
        <p:nvSpPr>
          <p:cNvPr id="9" name="TextBox 8">
            <a:extLst>
              <a:ext uri="{FF2B5EF4-FFF2-40B4-BE49-F238E27FC236}">
                <a16:creationId xmlns:a16="http://schemas.microsoft.com/office/drawing/2014/main" id="{C22CB372-8D22-463F-8CB8-17D7ADC8033C}"/>
              </a:ext>
            </a:extLst>
          </p:cNvPr>
          <p:cNvSpPr txBox="1"/>
          <p:nvPr/>
        </p:nvSpPr>
        <p:spPr>
          <a:xfrm rot="16200000">
            <a:off x="3325924" y="3548754"/>
            <a:ext cx="1921008"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3C3C41"/>
                    </a:gs>
                    <a:gs pos="30000">
                      <a:srgbClr val="3C3C41"/>
                    </a:gs>
                  </a:gsLst>
                  <a:lin ang="5400000" scaled="0"/>
                </a:gradFill>
                <a:effectLst/>
                <a:uLnTx/>
                <a:uFillTx/>
                <a:latin typeface="Calibri" panose="020F0502020204030204" pitchFamily="34" charset="0"/>
                <a:ea typeface="+mn-ea"/>
                <a:cs typeface="Calibri" panose="020F0502020204030204" pitchFamily="34" charset="0"/>
              </a:rPr>
              <a:t>Hyperparameter 2</a:t>
            </a:r>
          </a:p>
        </p:txBody>
      </p:sp>
      <p:sp>
        <p:nvSpPr>
          <p:cNvPr id="10" name="Rectangle 9">
            <a:extLst>
              <a:ext uri="{FF2B5EF4-FFF2-40B4-BE49-F238E27FC236}">
                <a16:creationId xmlns:a16="http://schemas.microsoft.com/office/drawing/2014/main" id="{7FFEAAA5-8781-4461-96F4-F24D02D9B10C}"/>
              </a:ext>
            </a:extLst>
          </p:cNvPr>
          <p:cNvSpPr/>
          <p:nvPr/>
        </p:nvSpPr>
        <p:spPr bwMode="auto">
          <a:xfrm>
            <a:off x="4403196" y="5375730"/>
            <a:ext cx="429485" cy="46597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38711AE4-A66C-4AE0-86B3-E63664CE0836}"/>
              </a:ext>
            </a:extLst>
          </p:cNvPr>
          <p:cNvSpPr txBox="1"/>
          <p:nvPr/>
        </p:nvSpPr>
        <p:spPr>
          <a:xfrm>
            <a:off x="4249270" y="5390744"/>
            <a:ext cx="791455"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Calibri" panose="020F0502020204030204" pitchFamily="34" charset="0"/>
                <a:ea typeface="+mn-ea"/>
                <a:cs typeface="Calibri" panose="020F0502020204030204" pitchFamily="34" charset="0"/>
              </a:rPr>
              <a:t>Run 1</a:t>
            </a:r>
          </a:p>
        </p:txBody>
      </p:sp>
      <p:sp>
        <p:nvSpPr>
          <p:cNvPr id="12" name="Rectangle 11">
            <a:extLst>
              <a:ext uri="{FF2B5EF4-FFF2-40B4-BE49-F238E27FC236}">
                <a16:creationId xmlns:a16="http://schemas.microsoft.com/office/drawing/2014/main" id="{1303D541-D216-4700-AB97-C8B926FDC3C9}"/>
              </a:ext>
            </a:extLst>
          </p:cNvPr>
          <p:cNvSpPr/>
          <p:nvPr/>
        </p:nvSpPr>
        <p:spPr bwMode="auto">
          <a:xfrm>
            <a:off x="4832220" y="2692734"/>
            <a:ext cx="429485" cy="46597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F980CCD-9B97-4834-AB90-1A7F613D9330}"/>
              </a:ext>
            </a:extLst>
          </p:cNvPr>
          <p:cNvSpPr txBox="1"/>
          <p:nvPr/>
        </p:nvSpPr>
        <p:spPr>
          <a:xfrm>
            <a:off x="4686668" y="2707748"/>
            <a:ext cx="791455"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Calibri" panose="020F0502020204030204" pitchFamily="34" charset="0"/>
                <a:ea typeface="+mn-ea"/>
                <a:cs typeface="Calibri" panose="020F0502020204030204" pitchFamily="34" charset="0"/>
              </a:rPr>
              <a:t>Run 2</a:t>
            </a:r>
          </a:p>
        </p:txBody>
      </p:sp>
      <p:sp>
        <p:nvSpPr>
          <p:cNvPr id="14" name="Rectangle 13">
            <a:extLst>
              <a:ext uri="{FF2B5EF4-FFF2-40B4-BE49-F238E27FC236}">
                <a16:creationId xmlns:a16="http://schemas.microsoft.com/office/drawing/2014/main" id="{2A4B7E5A-DD12-445F-A1DF-906BF19A179D}"/>
              </a:ext>
            </a:extLst>
          </p:cNvPr>
          <p:cNvSpPr/>
          <p:nvPr/>
        </p:nvSpPr>
        <p:spPr bwMode="auto">
          <a:xfrm>
            <a:off x="6307548" y="4467738"/>
            <a:ext cx="429485" cy="46597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13C107FF-E1D8-4A40-AB82-66874E8892A7}"/>
              </a:ext>
            </a:extLst>
          </p:cNvPr>
          <p:cNvSpPr txBox="1"/>
          <p:nvPr/>
        </p:nvSpPr>
        <p:spPr>
          <a:xfrm>
            <a:off x="6161996" y="4474379"/>
            <a:ext cx="791455"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Calibri" panose="020F0502020204030204" pitchFamily="34" charset="0"/>
                <a:ea typeface="+mn-ea"/>
                <a:cs typeface="Calibri" panose="020F0502020204030204" pitchFamily="34" charset="0"/>
              </a:rPr>
              <a:t>Run 3</a:t>
            </a:r>
          </a:p>
        </p:txBody>
      </p:sp>
      <p:sp>
        <p:nvSpPr>
          <p:cNvPr id="16" name="Rectangle 15">
            <a:extLst>
              <a:ext uri="{FF2B5EF4-FFF2-40B4-BE49-F238E27FC236}">
                <a16:creationId xmlns:a16="http://schemas.microsoft.com/office/drawing/2014/main" id="{0F5C2D82-0B40-4C02-AD25-756FDC6E64A7}"/>
              </a:ext>
            </a:extLst>
          </p:cNvPr>
          <p:cNvSpPr/>
          <p:nvPr/>
        </p:nvSpPr>
        <p:spPr bwMode="auto">
          <a:xfrm>
            <a:off x="7675300" y="3407346"/>
            <a:ext cx="429485" cy="46597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extBox 16">
            <a:extLst>
              <a:ext uri="{FF2B5EF4-FFF2-40B4-BE49-F238E27FC236}">
                <a16:creationId xmlns:a16="http://schemas.microsoft.com/office/drawing/2014/main" id="{6307271B-B5E5-4436-9321-708F0A81DBA8}"/>
              </a:ext>
            </a:extLst>
          </p:cNvPr>
          <p:cNvSpPr txBox="1"/>
          <p:nvPr/>
        </p:nvSpPr>
        <p:spPr>
          <a:xfrm>
            <a:off x="7529747" y="3422360"/>
            <a:ext cx="791455"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Calibri" panose="020F0502020204030204" pitchFamily="34" charset="0"/>
                <a:ea typeface="+mn-ea"/>
                <a:cs typeface="Calibri" panose="020F0502020204030204" pitchFamily="34" charset="0"/>
              </a:rPr>
              <a:t>Run p</a:t>
            </a:r>
          </a:p>
        </p:txBody>
      </p:sp>
      <p:sp>
        <p:nvSpPr>
          <p:cNvPr id="18" name="TextBox 17">
            <a:extLst>
              <a:ext uri="{FF2B5EF4-FFF2-40B4-BE49-F238E27FC236}">
                <a16:creationId xmlns:a16="http://schemas.microsoft.com/office/drawing/2014/main" id="{08C68F1D-D702-4AC5-BD35-F8F90E1169F4}"/>
              </a:ext>
            </a:extLst>
          </p:cNvPr>
          <p:cNvSpPr txBox="1"/>
          <p:nvPr/>
        </p:nvSpPr>
        <p:spPr>
          <a:xfrm>
            <a:off x="4273111" y="5380401"/>
            <a:ext cx="791455"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Calibri" panose="020F0502020204030204" pitchFamily="34" charset="0"/>
                <a:ea typeface="+mn-ea"/>
                <a:cs typeface="Calibri" panose="020F0502020204030204" pitchFamily="34" charset="0"/>
              </a:rPr>
              <a:t> 0.75</a:t>
            </a:r>
          </a:p>
        </p:txBody>
      </p:sp>
      <p:sp>
        <p:nvSpPr>
          <p:cNvPr id="19" name="TextBox 18">
            <a:extLst>
              <a:ext uri="{FF2B5EF4-FFF2-40B4-BE49-F238E27FC236}">
                <a16:creationId xmlns:a16="http://schemas.microsoft.com/office/drawing/2014/main" id="{31683284-9706-4762-AFEC-C7E0F71C4B62}"/>
              </a:ext>
            </a:extLst>
          </p:cNvPr>
          <p:cNvSpPr txBox="1"/>
          <p:nvPr/>
        </p:nvSpPr>
        <p:spPr>
          <a:xfrm>
            <a:off x="4702135" y="2705778"/>
            <a:ext cx="791455"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Calibri" panose="020F0502020204030204" pitchFamily="34" charset="0"/>
                <a:ea typeface="+mn-ea"/>
                <a:cs typeface="Calibri" panose="020F0502020204030204" pitchFamily="34" charset="0"/>
              </a:rPr>
              <a:t> 0.97</a:t>
            </a:r>
          </a:p>
        </p:txBody>
      </p:sp>
      <p:sp>
        <p:nvSpPr>
          <p:cNvPr id="22" name="Rectangle 21">
            <a:extLst>
              <a:ext uri="{FF2B5EF4-FFF2-40B4-BE49-F238E27FC236}">
                <a16:creationId xmlns:a16="http://schemas.microsoft.com/office/drawing/2014/main" id="{2A4C6420-F6A4-48C3-8FE9-DDC7BA75F94A}"/>
              </a:ext>
            </a:extLst>
          </p:cNvPr>
          <p:cNvSpPr/>
          <p:nvPr/>
        </p:nvSpPr>
        <p:spPr bwMode="auto">
          <a:xfrm>
            <a:off x="7052896" y="2093382"/>
            <a:ext cx="429485" cy="46597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7562AD23-8A17-4CB8-9DCD-A179A7FC0D4F}"/>
              </a:ext>
            </a:extLst>
          </p:cNvPr>
          <p:cNvSpPr txBox="1"/>
          <p:nvPr/>
        </p:nvSpPr>
        <p:spPr>
          <a:xfrm>
            <a:off x="6914437" y="2106426"/>
            <a:ext cx="791455"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Calibri" panose="020F0502020204030204" pitchFamily="34" charset="0"/>
                <a:ea typeface="+mn-ea"/>
                <a:cs typeface="Calibri" panose="020F0502020204030204" pitchFamily="34" charset="0"/>
              </a:rPr>
              <a:t>Run 5</a:t>
            </a:r>
          </a:p>
        </p:txBody>
      </p:sp>
      <p:sp>
        <p:nvSpPr>
          <p:cNvPr id="25" name="Rectangle 24">
            <a:extLst>
              <a:ext uri="{FF2B5EF4-FFF2-40B4-BE49-F238E27FC236}">
                <a16:creationId xmlns:a16="http://schemas.microsoft.com/office/drawing/2014/main" id="{3B520BF5-8988-4E39-AA65-21B581E48E67}"/>
              </a:ext>
            </a:extLst>
          </p:cNvPr>
          <p:cNvSpPr/>
          <p:nvPr/>
        </p:nvSpPr>
        <p:spPr bwMode="auto">
          <a:xfrm>
            <a:off x="5192088" y="2245782"/>
            <a:ext cx="429485" cy="46597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TextBox 25">
            <a:extLst>
              <a:ext uri="{FF2B5EF4-FFF2-40B4-BE49-F238E27FC236}">
                <a16:creationId xmlns:a16="http://schemas.microsoft.com/office/drawing/2014/main" id="{2C4FB307-51A8-490A-A1F0-7E391E26314A}"/>
              </a:ext>
            </a:extLst>
          </p:cNvPr>
          <p:cNvSpPr txBox="1"/>
          <p:nvPr/>
        </p:nvSpPr>
        <p:spPr>
          <a:xfrm>
            <a:off x="5045256" y="2242079"/>
            <a:ext cx="791455"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Calibri" panose="020F0502020204030204" pitchFamily="34" charset="0"/>
                <a:ea typeface="+mn-ea"/>
                <a:cs typeface="Calibri" panose="020F0502020204030204" pitchFamily="34" charset="0"/>
              </a:rPr>
              <a:t>Run 6</a:t>
            </a:r>
          </a:p>
        </p:txBody>
      </p:sp>
      <p:sp>
        <p:nvSpPr>
          <p:cNvPr id="27" name="TextBox 26">
            <a:extLst>
              <a:ext uri="{FF2B5EF4-FFF2-40B4-BE49-F238E27FC236}">
                <a16:creationId xmlns:a16="http://schemas.microsoft.com/office/drawing/2014/main" id="{391F4367-5536-4280-8974-8C15B36982E4}"/>
              </a:ext>
            </a:extLst>
          </p:cNvPr>
          <p:cNvSpPr txBox="1"/>
          <p:nvPr/>
        </p:nvSpPr>
        <p:spPr>
          <a:xfrm>
            <a:off x="6186526" y="4464725"/>
            <a:ext cx="791455"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Calibri" panose="020F0502020204030204" pitchFamily="34" charset="0"/>
                <a:ea typeface="+mn-ea"/>
                <a:cs typeface="Calibri" panose="020F0502020204030204" pitchFamily="34" charset="0"/>
              </a:rPr>
              <a:t> 0.35</a:t>
            </a:r>
          </a:p>
        </p:txBody>
      </p:sp>
      <p:sp>
        <p:nvSpPr>
          <p:cNvPr id="28" name="Rectangle 27">
            <a:extLst>
              <a:ext uri="{FF2B5EF4-FFF2-40B4-BE49-F238E27FC236}">
                <a16:creationId xmlns:a16="http://schemas.microsoft.com/office/drawing/2014/main" id="{1B4FF105-95B3-4412-A5A5-A9E023EE1BF4}"/>
              </a:ext>
            </a:extLst>
          </p:cNvPr>
          <p:cNvSpPr/>
          <p:nvPr/>
        </p:nvSpPr>
        <p:spPr bwMode="auto">
          <a:xfrm>
            <a:off x="5637760" y="3559746"/>
            <a:ext cx="429485" cy="46597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AB0119F8-E847-4D31-9157-E1E762B4BD91}"/>
              </a:ext>
            </a:extLst>
          </p:cNvPr>
          <p:cNvSpPr txBox="1"/>
          <p:nvPr/>
        </p:nvSpPr>
        <p:spPr>
          <a:xfrm>
            <a:off x="5492208" y="3574760"/>
            <a:ext cx="791455"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Calibri" panose="020F0502020204030204" pitchFamily="34" charset="0"/>
                <a:ea typeface="+mn-ea"/>
                <a:cs typeface="Calibri" panose="020F0502020204030204" pitchFamily="34" charset="0"/>
              </a:rPr>
              <a:t>Run 7</a:t>
            </a:r>
          </a:p>
        </p:txBody>
      </p:sp>
      <p:sp>
        <p:nvSpPr>
          <p:cNvPr id="32" name="Footer Placeholder 8">
            <a:extLst>
              <a:ext uri="{FF2B5EF4-FFF2-40B4-BE49-F238E27FC236}">
                <a16:creationId xmlns:a16="http://schemas.microsoft.com/office/drawing/2014/main" id="{70B01002-BB7A-4AF2-8757-133040442688}"/>
              </a:ext>
            </a:extLst>
          </p:cNvPr>
          <p:cNvSpPr txBox="1">
            <a:spLocks/>
          </p:cNvSpPr>
          <p:nvPr/>
        </p:nvSpPr>
        <p:spPr>
          <a:xfrm>
            <a:off x="361838" y="6450194"/>
            <a:ext cx="11586711" cy="11829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sp>
        <p:nvSpPr>
          <p:cNvPr id="33" name="Rectangle 32">
            <a:extLst>
              <a:ext uri="{FF2B5EF4-FFF2-40B4-BE49-F238E27FC236}">
                <a16:creationId xmlns:a16="http://schemas.microsoft.com/office/drawing/2014/main" id="{D73AABA0-E983-4096-9B26-1356617F9F91}"/>
              </a:ext>
            </a:extLst>
          </p:cNvPr>
          <p:cNvSpPr/>
          <p:nvPr/>
        </p:nvSpPr>
        <p:spPr>
          <a:xfrm>
            <a:off x="826327" y="2273622"/>
            <a:ext cx="1595630"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BB1FF"/>
                </a:solidFill>
                <a:effectLst/>
                <a:uLnTx/>
                <a:uFillTx/>
                <a:latin typeface="Segoe UI Semibold"/>
                <a:ea typeface="+mn-ea"/>
                <a:cs typeface="+mn-cs"/>
              </a:rPr>
              <a:t>Training data</a:t>
            </a:r>
          </a:p>
        </p:txBody>
      </p:sp>
      <p:sp>
        <p:nvSpPr>
          <p:cNvPr id="34" name="Rectangle 33">
            <a:extLst>
              <a:ext uri="{FF2B5EF4-FFF2-40B4-BE49-F238E27FC236}">
                <a16:creationId xmlns:a16="http://schemas.microsoft.com/office/drawing/2014/main" id="{7E18F905-E299-43C9-8AAF-49702DB2E9F7}"/>
              </a:ext>
            </a:extLst>
          </p:cNvPr>
          <p:cNvSpPr/>
          <p:nvPr/>
        </p:nvSpPr>
        <p:spPr>
          <a:xfrm>
            <a:off x="818596" y="4504823"/>
            <a:ext cx="1611092"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BB1FF"/>
                </a:solidFill>
                <a:effectLst/>
                <a:uLnTx/>
                <a:uFillTx/>
                <a:latin typeface="Segoe UI Semibold"/>
                <a:ea typeface="+mn-ea"/>
                <a:cs typeface="+mn-cs"/>
              </a:rPr>
              <a:t>Define goals</a:t>
            </a:r>
          </a:p>
        </p:txBody>
      </p:sp>
      <p:sp>
        <p:nvSpPr>
          <p:cNvPr id="35" name="Rectangle 34">
            <a:extLst>
              <a:ext uri="{FF2B5EF4-FFF2-40B4-BE49-F238E27FC236}">
                <a16:creationId xmlns:a16="http://schemas.microsoft.com/office/drawing/2014/main" id="{487BC1EA-1237-4E80-864B-40DEB41FBE4C}"/>
              </a:ext>
            </a:extLst>
          </p:cNvPr>
          <p:cNvSpPr/>
          <p:nvPr/>
        </p:nvSpPr>
        <p:spPr>
          <a:xfrm>
            <a:off x="818596" y="5514337"/>
            <a:ext cx="1611092"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BB1FF"/>
                </a:solidFill>
                <a:effectLst/>
                <a:uLnTx/>
                <a:uFillTx/>
                <a:latin typeface="Segoe UI Semibold"/>
                <a:ea typeface="+mn-ea"/>
                <a:cs typeface="+mn-cs"/>
              </a:rPr>
              <a:t>Apply constraints</a:t>
            </a:r>
          </a:p>
        </p:txBody>
      </p:sp>
      <p:sp>
        <p:nvSpPr>
          <p:cNvPr id="36" name="Rectangle 35">
            <a:extLst>
              <a:ext uri="{FF2B5EF4-FFF2-40B4-BE49-F238E27FC236}">
                <a16:creationId xmlns:a16="http://schemas.microsoft.com/office/drawing/2014/main" id="{B207F554-6849-41B3-82B3-C572E318E38E}"/>
              </a:ext>
            </a:extLst>
          </p:cNvPr>
          <p:cNvSpPr/>
          <p:nvPr/>
        </p:nvSpPr>
        <p:spPr bwMode="auto">
          <a:xfrm>
            <a:off x="9783582" y="1227341"/>
            <a:ext cx="1985853" cy="400110"/>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Output</a:t>
            </a:r>
          </a:p>
        </p:txBody>
      </p:sp>
      <p:sp>
        <p:nvSpPr>
          <p:cNvPr id="37" name="Rectangle 36">
            <a:extLst>
              <a:ext uri="{FF2B5EF4-FFF2-40B4-BE49-F238E27FC236}">
                <a16:creationId xmlns:a16="http://schemas.microsoft.com/office/drawing/2014/main" id="{0A80CC19-161A-4152-8AB7-049A49CB7271}"/>
              </a:ext>
            </a:extLst>
          </p:cNvPr>
          <p:cNvSpPr/>
          <p:nvPr/>
        </p:nvSpPr>
        <p:spPr>
          <a:xfrm>
            <a:off x="471715" y="1231193"/>
            <a:ext cx="2298048"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Input</a:t>
            </a:r>
          </a:p>
        </p:txBody>
      </p:sp>
      <p:sp>
        <p:nvSpPr>
          <p:cNvPr id="38" name="Isosceles Triangle 31">
            <a:extLst>
              <a:ext uri="{FF2B5EF4-FFF2-40B4-BE49-F238E27FC236}">
                <a16:creationId xmlns:a16="http://schemas.microsoft.com/office/drawing/2014/main" id="{ACF5E2AA-3499-4520-94F5-973332B0E15C}"/>
              </a:ext>
            </a:extLst>
          </p:cNvPr>
          <p:cNvSpPr/>
          <p:nvPr/>
        </p:nvSpPr>
        <p:spPr>
          <a:xfrm rot="5400000">
            <a:off x="1666392" y="4293013"/>
            <a:ext cx="2099978" cy="318091"/>
          </a:xfrm>
          <a:custGeom>
            <a:avLst/>
            <a:gdLst>
              <a:gd name="connsiteX0" fmla="*/ 0 w 3934939"/>
              <a:gd name="connsiteY0" fmla="*/ 384890 h 384890"/>
              <a:gd name="connsiteX1" fmla="*/ 1967470 w 3934939"/>
              <a:gd name="connsiteY1" fmla="*/ 0 h 384890"/>
              <a:gd name="connsiteX2" fmla="*/ 3934939 w 3934939"/>
              <a:gd name="connsiteY2" fmla="*/ 384890 h 384890"/>
              <a:gd name="connsiteX3" fmla="*/ 0 w 3934939"/>
              <a:gd name="connsiteY3" fmla="*/ 384890 h 384890"/>
              <a:gd name="connsiteX0" fmla="*/ 0 w 3934939"/>
              <a:gd name="connsiteY0" fmla="*/ 384890 h 469590"/>
              <a:gd name="connsiteX1" fmla="*/ 1967470 w 3934939"/>
              <a:gd name="connsiteY1" fmla="*/ 0 h 469590"/>
              <a:gd name="connsiteX2" fmla="*/ 3934939 w 3934939"/>
              <a:gd name="connsiteY2" fmla="*/ 384890 h 469590"/>
              <a:gd name="connsiteX3" fmla="*/ 2070893 w 3934939"/>
              <a:gd name="connsiteY3" fmla="*/ 469590 h 469590"/>
              <a:gd name="connsiteX4" fmla="*/ 0 w 3934939"/>
              <a:gd name="connsiteY4" fmla="*/ 384890 h 469590"/>
              <a:gd name="connsiteX0" fmla="*/ 2070893 w 3934939"/>
              <a:gd name="connsiteY0" fmla="*/ 469590 h 561030"/>
              <a:gd name="connsiteX1" fmla="*/ 0 w 3934939"/>
              <a:gd name="connsiteY1" fmla="*/ 384890 h 561030"/>
              <a:gd name="connsiteX2" fmla="*/ 1967470 w 3934939"/>
              <a:gd name="connsiteY2" fmla="*/ 0 h 561030"/>
              <a:gd name="connsiteX3" fmla="*/ 3934939 w 3934939"/>
              <a:gd name="connsiteY3" fmla="*/ 384890 h 561030"/>
              <a:gd name="connsiteX4" fmla="*/ 2162333 w 3934939"/>
              <a:gd name="connsiteY4" fmla="*/ 561030 h 561030"/>
              <a:gd name="connsiteX0" fmla="*/ 0 w 3934939"/>
              <a:gd name="connsiteY0" fmla="*/ 384890 h 561030"/>
              <a:gd name="connsiteX1" fmla="*/ 1967470 w 3934939"/>
              <a:gd name="connsiteY1" fmla="*/ 0 h 561030"/>
              <a:gd name="connsiteX2" fmla="*/ 3934939 w 3934939"/>
              <a:gd name="connsiteY2" fmla="*/ 384890 h 561030"/>
              <a:gd name="connsiteX3" fmla="*/ 2162333 w 3934939"/>
              <a:gd name="connsiteY3" fmla="*/ 561030 h 561030"/>
              <a:gd name="connsiteX0" fmla="*/ 0 w 3934939"/>
              <a:gd name="connsiteY0" fmla="*/ 384890 h 384890"/>
              <a:gd name="connsiteX1" fmla="*/ 1967470 w 3934939"/>
              <a:gd name="connsiteY1" fmla="*/ 0 h 384890"/>
              <a:gd name="connsiteX2" fmla="*/ 3934939 w 3934939"/>
              <a:gd name="connsiteY2" fmla="*/ 384890 h 384890"/>
            </a:gdLst>
            <a:ahLst/>
            <a:cxnLst>
              <a:cxn ang="0">
                <a:pos x="connsiteX0" y="connsiteY0"/>
              </a:cxn>
              <a:cxn ang="0">
                <a:pos x="connsiteX1" y="connsiteY1"/>
              </a:cxn>
              <a:cxn ang="0">
                <a:pos x="connsiteX2" y="connsiteY2"/>
              </a:cxn>
            </a:cxnLst>
            <a:rect l="l" t="t" r="r" b="b"/>
            <a:pathLst>
              <a:path w="3934939" h="384890">
                <a:moveTo>
                  <a:pt x="0" y="384890"/>
                </a:moveTo>
                <a:lnTo>
                  <a:pt x="1967470" y="0"/>
                </a:lnTo>
                <a:lnTo>
                  <a:pt x="3934939" y="38489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9" name="Isosceles Triangle 70">
            <a:extLst>
              <a:ext uri="{FF2B5EF4-FFF2-40B4-BE49-F238E27FC236}">
                <a16:creationId xmlns:a16="http://schemas.microsoft.com/office/drawing/2014/main" id="{F7C2A2DF-1E74-4176-816B-C2CCD393F3BD}"/>
              </a:ext>
            </a:extLst>
          </p:cNvPr>
          <p:cNvSpPr/>
          <p:nvPr/>
        </p:nvSpPr>
        <p:spPr>
          <a:xfrm rot="5400000">
            <a:off x="8790924" y="4331141"/>
            <a:ext cx="2099980" cy="266412"/>
          </a:xfrm>
          <a:custGeom>
            <a:avLst/>
            <a:gdLst>
              <a:gd name="connsiteX0" fmla="*/ 0 w 3934939"/>
              <a:gd name="connsiteY0" fmla="*/ 322358 h 322358"/>
              <a:gd name="connsiteX1" fmla="*/ 1967470 w 3934939"/>
              <a:gd name="connsiteY1" fmla="*/ 0 h 322358"/>
              <a:gd name="connsiteX2" fmla="*/ 3934939 w 3934939"/>
              <a:gd name="connsiteY2" fmla="*/ 322358 h 322358"/>
              <a:gd name="connsiteX3" fmla="*/ 0 w 3934939"/>
              <a:gd name="connsiteY3" fmla="*/ 322358 h 322358"/>
              <a:gd name="connsiteX0" fmla="*/ 0 w 3934939"/>
              <a:gd name="connsiteY0" fmla="*/ 322358 h 631863"/>
              <a:gd name="connsiteX1" fmla="*/ 1967470 w 3934939"/>
              <a:gd name="connsiteY1" fmla="*/ 0 h 631863"/>
              <a:gd name="connsiteX2" fmla="*/ 3934939 w 3934939"/>
              <a:gd name="connsiteY2" fmla="*/ 322358 h 631863"/>
              <a:gd name="connsiteX3" fmla="*/ 2029576 w 3934939"/>
              <a:gd name="connsiteY3" fmla="*/ 631863 h 631863"/>
              <a:gd name="connsiteX4" fmla="*/ 0 w 3934939"/>
              <a:gd name="connsiteY4" fmla="*/ 322358 h 631863"/>
              <a:gd name="connsiteX0" fmla="*/ 2029576 w 3934939"/>
              <a:gd name="connsiteY0" fmla="*/ 631863 h 723303"/>
              <a:gd name="connsiteX1" fmla="*/ 0 w 3934939"/>
              <a:gd name="connsiteY1" fmla="*/ 322358 h 723303"/>
              <a:gd name="connsiteX2" fmla="*/ 1967470 w 3934939"/>
              <a:gd name="connsiteY2" fmla="*/ 0 h 723303"/>
              <a:gd name="connsiteX3" fmla="*/ 3934939 w 3934939"/>
              <a:gd name="connsiteY3" fmla="*/ 322358 h 723303"/>
              <a:gd name="connsiteX4" fmla="*/ 2121016 w 3934939"/>
              <a:gd name="connsiteY4" fmla="*/ 723303 h 723303"/>
              <a:gd name="connsiteX0" fmla="*/ 0 w 3934939"/>
              <a:gd name="connsiteY0" fmla="*/ 322358 h 723303"/>
              <a:gd name="connsiteX1" fmla="*/ 1967470 w 3934939"/>
              <a:gd name="connsiteY1" fmla="*/ 0 h 723303"/>
              <a:gd name="connsiteX2" fmla="*/ 3934939 w 3934939"/>
              <a:gd name="connsiteY2" fmla="*/ 322358 h 723303"/>
              <a:gd name="connsiteX3" fmla="*/ 2121016 w 3934939"/>
              <a:gd name="connsiteY3" fmla="*/ 723303 h 723303"/>
              <a:gd name="connsiteX0" fmla="*/ 0 w 3934939"/>
              <a:gd name="connsiteY0" fmla="*/ 322358 h 322358"/>
              <a:gd name="connsiteX1" fmla="*/ 1967470 w 3934939"/>
              <a:gd name="connsiteY1" fmla="*/ 0 h 322358"/>
              <a:gd name="connsiteX2" fmla="*/ 3934939 w 3934939"/>
              <a:gd name="connsiteY2" fmla="*/ 322358 h 322358"/>
            </a:gdLst>
            <a:ahLst/>
            <a:cxnLst>
              <a:cxn ang="0">
                <a:pos x="connsiteX0" y="connsiteY0"/>
              </a:cxn>
              <a:cxn ang="0">
                <a:pos x="connsiteX1" y="connsiteY1"/>
              </a:cxn>
              <a:cxn ang="0">
                <a:pos x="connsiteX2" y="connsiteY2"/>
              </a:cxn>
            </a:cxnLst>
            <a:rect l="l" t="t" r="r" b="b"/>
            <a:pathLst>
              <a:path w="3934939" h="322358">
                <a:moveTo>
                  <a:pt x="0" y="322358"/>
                </a:moveTo>
                <a:lnTo>
                  <a:pt x="1967470" y="0"/>
                </a:lnTo>
                <a:lnTo>
                  <a:pt x="3934939" y="322358"/>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0" name="Rectangle 39">
            <a:extLst>
              <a:ext uri="{FF2B5EF4-FFF2-40B4-BE49-F238E27FC236}">
                <a16:creationId xmlns:a16="http://schemas.microsoft.com/office/drawing/2014/main" id="{EDFF299E-1B85-48F0-A107-3D4EF8F19E55}"/>
              </a:ext>
            </a:extLst>
          </p:cNvPr>
          <p:cNvSpPr/>
          <p:nvPr/>
        </p:nvSpPr>
        <p:spPr>
          <a:xfrm>
            <a:off x="3470969" y="1227341"/>
            <a:ext cx="5250060" cy="400110"/>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Launch multiple parallel training runs</a:t>
            </a:r>
          </a:p>
        </p:txBody>
      </p:sp>
      <p:grpSp>
        <p:nvGrpSpPr>
          <p:cNvPr id="41" name="Group 20">
            <a:extLst>
              <a:ext uri="{FF2B5EF4-FFF2-40B4-BE49-F238E27FC236}">
                <a16:creationId xmlns:a16="http://schemas.microsoft.com/office/drawing/2014/main" id="{6BFC2734-CF9B-4A84-A1CC-4BD3A6F09B17}"/>
              </a:ext>
            </a:extLst>
          </p:cNvPr>
          <p:cNvGrpSpPr>
            <a:grpSpLocks noChangeAspect="1"/>
          </p:cNvGrpSpPr>
          <p:nvPr/>
        </p:nvGrpSpPr>
        <p:grpSpPr bwMode="auto">
          <a:xfrm>
            <a:off x="1374919" y="1811488"/>
            <a:ext cx="498446" cy="436316"/>
            <a:chOff x="3764" y="3313"/>
            <a:chExt cx="353" cy="309"/>
          </a:xfrm>
          <a:noFill/>
        </p:grpSpPr>
        <p:sp>
          <p:nvSpPr>
            <p:cNvPr id="42" name="Freeform 21">
              <a:extLst>
                <a:ext uri="{FF2B5EF4-FFF2-40B4-BE49-F238E27FC236}">
                  <a16:creationId xmlns:a16="http://schemas.microsoft.com/office/drawing/2014/main" id="{D5B45B82-BA0E-4033-A320-6295E2937EB2}"/>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sp>
          <p:nvSpPr>
            <p:cNvPr id="43" name="Freeform 22">
              <a:extLst>
                <a:ext uri="{FF2B5EF4-FFF2-40B4-BE49-F238E27FC236}">
                  <a16:creationId xmlns:a16="http://schemas.microsoft.com/office/drawing/2014/main" id="{A7305448-7606-44C3-AEEA-F2B6A290C25C}"/>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sp>
          <p:nvSpPr>
            <p:cNvPr id="44" name="Freeform 23">
              <a:extLst>
                <a:ext uri="{FF2B5EF4-FFF2-40B4-BE49-F238E27FC236}">
                  <a16:creationId xmlns:a16="http://schemas.microsoft.com/office/drawing/2014/main" id="{6D139C8E-A229-4AF5-982F-698602AB31D7}"/>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sp>
          <p:nvSpPr>
            <p:cNvPr id="45" name="Freeform 24">
              <a:extLst>
                <a:ext uri="{FF2B5EF4-FFF2-40B4-BE49-F238E27FC236}">
                  <a16:creationId xmlns:a16="http://schemas.microsoft.com/office/drawing/2014/main" id="{963E4109-889A-4ABC-9AA4-75233717EA9F}"/>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a:solidFill>
                <a:schemeClr val="tx2">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sp>
          <p:nvSpPr>
            <p:cNvPr id="46" name="Freeform 25">
              <a:extLst>
                <a:ext uri="{FF2B5EF4-FFF2-40B4-BE49-F238E27FC236}">
                  <a16:creationId xmlns:a16="http://schemas.microsoft.com/office/drawing/2014/main" id="{9A346869-18CA-431C-91CC-E050E3BE2315}"/>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a:solidFill>
                <a:schemeClr val="tx2">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sp>
          <p:nvSpPr>
            <p:cNvPr id="47" name="Freeform 26">
              <a:extLst>
                <a:ext uri="{FF2B5EF4-FFF2-40B4-BE49-F238E27FC236}">
                  <a16:creationId xmlns:a16="http://schemas.microsoft.com/office/drawing/2014/main" id="{4F3C8D72-96A8-42D3-9F87-25C5120CA70B}"/>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2700" cap="flat">
              <a:solidFill>
                <a:schemeClr val="tx2">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sp>
          <p:nvSpPr>
            <p:cNvPr id="48" name="Freeform 27">
              <a:extLst>
                <a:ext uri="{FF2B5EF4-FFF2-40B4-BE49-F238E27FC236}">
                  <a16:creationId xmlns:a16="http://schemas.microsoft.com/office/drawing/2014/main" id="{B9A60AEE-523F-48E6-A33D-37850C3C72E9}"/>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sp>
          <p:nvSpPr>
            <p:cNvPr id="49" name="Freeform 28">
              <a:extLst>
                <a:ext uri="{FF2B5EF4-FFF2-40B4-BE49-F238E27FC236}">
                  <a16:creationId xmlns:a16="http://schemas.microsoft.com/office/drawing/2014/main" id="{60296A35-2F98-4339-A80E-1CA81CE6853B}"/>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sp>
          <p:nvSpPr>
            <p:cNvPr id="50" name="Freeform 29">
              <a:extLst>
                <a:ext uri="{FF2B5EF4-FFF2-40B4-BE49-F238E27FC236}">
                  <a16:creationId xmlns:a16="http://schemas.microsoft.com/office/drawing/2014/main" id="{48E19BF4-56DF-4875-AEA7-3EF9BDC35EB8}"/>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sp>
          <p:nvSpPr>
            <p:cNvPr id="51" name="Freeform 30">
              <a:extLst>
                <a:ext uri="{FF2B5EF4-FFF2-40B4-BE49-F238E27FC236}">
                  <a16:creationId xmlns:a16="http://schemas.microsoft.com/office/drawing/2014/main" id="{77810B11-1B0D-413F-B349-4488EB09D028}"/>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a:solidFill>
                <a:schemeClr val="tx2">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sp>
          <p:nvSpPr>
            <p:cNvPr id="52" name="Freeform 31">
              <a:extLst>
                <a:ext uri="{FF2B5EF4-FFF2-40B4-BE49-F238E27FC236}">
                  <a16:creationId xmlns:a16="http://schemas.microsoft.com/office/drawing/2014/main" id="{94A7CA70-5918-4135-885D-EEB2EC8190A2}"/>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a:solidFill>
                <a:schemeClr val="tx2">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sp>
          <p:nvSpPr>
            <p:cNvPr id="53" name="Freeform 32">
              <a:extLst>
                <a:ext uri="{FF2B5EF4-FFF2-40B4-BE49-F238E27FC236}">
                  <a16:creationId xmlns:a16="http://schemas.microsoft.com/office/drawing/2014/main" id="{1C13CD36-426C-49E8-8F65-180C1DB748E2}"/>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2700" cap="flat">
              <a:solidFill>
                <a:schemeClr val="tx2">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sp>
          <p:nvSpPr>
            <p:cNvPr id="54" name="Freeform 33">
              <a:extLst>
                <a:ext uri="{FF2B5EF4-FFF2-40B4-BE49-F238E27FC236}">
                  <a16:creationId xmlns:a16="http://schemas.microsoft.com/office/drawing/2014/main" id="{8FDDB010-1DB7-42D0-AE6D-BE2720BD416E}"/>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sp>
          <p:nvSpPr>
            <p:cNvPr id="55" name="Freeform 34">
              <a:extLst>
                <a:ext uri="{FF2B5EF4-FFF2-40B4-BE49-F238E27FC236}">
                  <a16:creationId xmlns:a16="http://schemas.microsoft.com/office/drawing/2014/main" id="{FC435BD8-323A-43C8-8BAA-46CE6DC4C227}"/>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sp>
          <p:nvSpPr>
            <p:cNvPr id="56" name="Freeform 35">
              <a:extLst>
                <a:ext uri="{FF2B5EF4-FFF2-40B4-BE49-F238E27FC236}">
                  <a16:creationId xmlns:a16="http://schemas.microsoft.com/office/drawing/2014/main" id="{631FE6EC-EEAC-4594-9376-88D648619BCB}"/>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a:solidFill>
                <a:schemeClr val="tx2">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sp>
          <p:nvSpPr>
            <p:cNvPr id="57" name="Freeform 36">
              <a:extLst>
                <a:ext uri="{FF2B5EF4-FFF2-40B4-BE49-F238E27FC236}">
                  <a16:creationId xmlns:a16="http://schemas.microsoft.com/office/drawing/2014/main" id="{FA9C8C09-528F-4544-B6C8-FA47E80A4239}"/>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chemeClr val="tx2">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sp>
          <p:nvSpPr>
            <p:cNvPr id="58" name="Freeform 37">
              <a:extLst>
                <a:ext uri="{FF2B5EF4-FFF2-40B4-BE49-F238E27FC236}">
                  <a16:creationId xmlns:a16="http://schemas.microsoft.com/office/drawing/2014/main" id="{93EB7F88-92E8-4DB3-83E0-EFB1F25DB18E}"/>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chemeClr val="tx2">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sp>
          <p:nvSpPr>
            <p:cNvPr id="59" name="Freeform 38">
              <a:extLst>
                <a:ext uri="{FF2B5EF4-FFF2-40B4-BE49-F238E27FC236}">
                  <a16:creationId xmlns:a16="http://schemas.microsoft.com/office/drawing/2014/main" id="{BD8FBC77-EAC5-4886-AAF7-F1489DFE4029}"/>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grpSp>
      <p:grpSp>
        <p:nvGrpSpPr>
          <p:cNvPr id="60" name="Group 59">
            <a:extLst>
              <a:ext uri="{FF2B5EF4-FFF2-40B4-BE49-F238E27FC236}">
                <a16:creationId xmlns:a16="http://schemas.microsoft.com/office/drawing/2014/main" id="{9AC8954E-146A-4CA0-8699-688534AE7EEA}"/>
              </a:ext>
            </a:extLst>
          </p:cNvPr>
          <p:cNvGrpSpPr/>
          <p:nvPr/>
        </p:nvGrpSpPr>
        <p:grpSpPr>
          <a:xfrm>
            <a:off x="1436341" y="4057481"/>
            <a:ext cx="375602" cy="424726"/>
            <a:chOff x="9005455" y="6149108"/>
            <a:chExt cx="1115925" cy="1261885"/>
          </a:xfrm>
          <a:noFill/>
        </p:grpSpPr>
        <p:sp>
          <p:nvSpPr>
            <p:cNvPr id="61" name="Freeform 938">
              <a:extLst>
                <a:ext uri="{FF2B5EF4-FFF2-40B4-BE49-F238E27FC236}">
                  <a16:creationId xmlns:a16="http://schemas.microsoft.com/office/drawing/2014/main" id="{F9A3F082-5E32-451B-A800-00F53B9C71DA}"/>
                </a:ext>
              </a:extLst>
            </p:cNvPr>
            <p:cNvSpPr/>
            <p:nvPr/>
          </p:nvSpPr>
          <p:spPr>
            <a:xfrm>
              <a:off x="9005455" y="6282459"/>
              <a:ext cx="555625" cy="1123950"/>
            </a:xfrm>
            <a:custGeom>
              <a:avLst/>
              <a:gdLst>
                <a:gd name="connsiteX0" fmla="*/ 555625 w 555625"/>
                <a:gd name="connsiteY0" fmla="*/ 1123950 h 1123950"/>
                <a:gd name="connsiteX1" fmla="*/ 0 w 555625"/>
                <a:gd name="connsiteY1" fmla="*/ 1123950 h 1123950"/>
                <a:gd name="connsiteX2" fmla="*/ 0 w 555625"/>
                <a:gd name="connsiteY2" fmla="*/ 0 h 1123950"/>
                <a:gd name="connsiteX3" fmla="*/ 219075 w 555625"/>
                <a:gd name="connsiteY3" fmla="*/ 0 h 1123950"/>
              </a:gdLst>
              <a:ahLst/>
              <a:cxnLst>
                <a:cxn ang="0">
                  <a:pos x="connsiteX0" y="connsiteY0"/>
                </a:cxn>
                <a:cxn ang="0">
                  <a:pos x="connsiteX1" y="connsiteY1"/>
                </a:cxn>
                <a:cxn ang="0">
                  <a:pos x="connsiteX2" y="connsiteY2"/>
                </a:cxn>
                <a:cxn ang="0">
                  <a:pos x="connsiteX3" y="connsiteY3"/>
                </a:cxn>
              </a:cxnLst>
              <a:rect l="l" t="t" r="r" b="b"/>
              <a:pathLst>
                <a:path w="555625" h="1123950">
                  <a:moveTo>
                    <a:pt x="555625" y="1123950"/>
                  </a:moveTo>
                  <a:lnTo>
                    <a:pt x="0" y="1123950"/>
                  </a:lnTo>
                  <a:lnTo>
                    <a:pt x="0" y="0"/>
                  </a:lnTo>
                  <a:lnTo>
                    <a:pt x="219075" y="0"/>
                  </a:lnTo>
                </a:path>
              </a:pathLst>
            </a:custGeom>
            <a:no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sp>
          <p:nvSpPr>
            <p:cNvPr id="62" name="Freeform 939">
              <a:extLst>
                <a:ext uri="{FF2B5EF4-FFF2-40B4-BE49-F238E27FC236}">
                  <a16:creationId xmlns:a16="http://schemas.microsoft.com/office/drawing/2014/main" id="{3D4BC7AF-4A54-4954-A760-7E92CA13F28F}"/>
                </a:ext>
              </a:extLst>
            </p:cNvPr>
            <p:cNvSpPr/>
            <p:nvPr/>
          </p:nvSpPr>
          <p:spPr>
            <a:xfrm>
              <a:off x="9707130" y="6282459"/>
              <a:ext cx="215900" cy="485775"/>
            </a:xfrm>
            <a:custGeom>
              <a:avLst/>
              <a:gdLst>
                <a:gd name="connsiteX0" fmla="*/ 0 w 215900"/>
                <a:gd name="connsiteY0" fmla="*/ 0 h 485775"/>
                <a:gd name="connsiteX1" fmla="*/ 215900 w 215900"/>
                <a:gd name="connsiteY1" fmla="*/ 0 h 485775"/>
                <a:gd name="connsiteX2" fmla="*/ 215900 w 215900"/>
                <a:gd name="connsiteY2" fmla="*/ 485775 h 485775"/>
              </a:gdLst>
              <a:ahLst/>
              <a:cxnLst>
                <a:cxn ang="0">
                  <a:pos x="connsiteX0" y="connsiteY0"/>
                </a:cxn>
                <a:cxn ang="0">
                  <a:pos x="connsiteX1" y="connsiteY1"/>
                </a:cxn>
                <a:cxn ang="0">
                  <a:pos x="connsiteX2" y="connsiteY2"/>
                </a:cxn>
              </a:cxnLst>
              <a:rect l="l" t="t" r="r" b="b"/>
              <a:pathLst>
                <a:path w="215900" h="485775">
                  <a:moveTo>
                    <a:pt x="0" y="0"/>
                  </a:moveTo>
                  <a:lnTo>
                    <a:pt x="215900" y="0"/>
                  </a:lnTo>
                  <a:lnTo>
                    <a:pt x="215900" y="485775"/>
                  </a:lnTo>
                </a:path>
              </a:pathLst>
            </a:custGeom>
            <a:no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sp>
          <p:nvSpPr>
            <p:cNvPr id="63" name="Freeform 940">
              <a:extLst>
                <a:ext uri="{FF2B5EF4-FFF2-40B4-BE49-F238E27FC236}">
                  <a16:creationId xmlns:a16="http://schemas.microsoft.com/office/drawing/2014/main" id="{8F791CDC-ADB0-4021-AF89-055CD6914A9D}"/>
                </a:ext>
              </a:extLst>
            </p:cNvPr>
            <p:cNvSpPr/>
            <p:nvPr/>
          </p:nvSpPr>
          <p:spPr>
            <a:xfrm>
              <a:off x="9221355" y="6149108"/>
              <a:ext cx="482600" cy="190500"/>
            </a:xfrm>
            <a:custGeom>
              <a:avLst/>
              <a:gdLst>
                <a:gd name="connsiteX0" fmla="*/ 142875 w 482600"/>
                <a:gd name="connsiteY0" fmla="*/ 0 h 190500"/>
                <a:gd name="connsiteX1" fmla="*/ 339725 w 482600"/>
                <a:gd name="connsiteY1" fmla="*/ 0 h 190500"/>
                <a:gd name="connsiteX2" fmla="*/ 339725 w 482600"/>
                <a:gd name="connsiteY2" fmla="*/ 47625 h 190500"/>
                <a:gd name="connsiteX3" fmla="*/ 482600 w 482600"/>
                <a:gd name="connsiteY3" fmla="*/ 47625 h 190500"/>
                <a:gd name="connsiteX4" fmla="*/ 482600 w 482600"/>
                <a:gd name="connsiteY4" fmla="*/ 190500 h 190500"/>
                <a:gd name="connsiteX5" fmla="*/ 0 w 482600"/>
                <a:gd name="connsiteY5" fmla="*/ 190500 h 190500"/>
                <a:gd name="connsiteX6" fmla="*/ 0 w 482600"/>
                <a:gd name="connsiteY6" fmla="*/ 47625 h 190500"/>
                <a:gd name="connsiteX7" fmla="*/ 142875 w 482600"/>
                <a:gd name="connsiteY7" fmla="*/ 4762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600" h="190500">
                  <a:moveTo>
                    <a:pt x="142875" y="0"/>
                  </a:moveTo>
                  <a:lnTo>
                    <a:pt x="339725" y="0"/>
                  </a:lnTo>
                  <a:lnTo>
                    <a:pt x="339725" y="47625"/>
                  </a:lnTo>
                  <a:lnTo>
                    <a:pt x="482600" y="47625"/>
                  </a:lnTo>
                  <a:lnTo>
                    <a:pt x="482600" y="190500"/>
                  </a:lnTo>
                  <a:lnTo>
                    <a:pt x="0" y="190500"/>
                  </a:lnTo>
                  <a:lnTo>
                    <a:pt x="0" y="47625"/>
                  </a:lnTo>
                  <a:lnTo>
                    <a:pt x="142875" y="47625"/>
                  </a:lnTo>
                  <a:close/>
                </a:path>
              </a:pathLst>
            </a:custGeom>
            <a:no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sp>
          <p:nvSpPr>
            <p:cNvPr id="64" name="Freeform 941">
              <a:extLst>
                <a:ext uri="{FF2B5EF4-FFF2-40B4-BE49-F238E27FC236}">
                  <a16:creationId xmlns:a16="http://schemas.microsoft.com/office/drawing/2014/main" id="{0E1C0DDB-73D1-4228-A5BE-670B46055887}"/>
                </a:ext>
              </a:extLst>
            </p:cNvPr>
            <p:cNvSpPr/>
            <p:nvPr/>
          </p:nvSpPr>
          <p:spPr bwMode="auto">
            <a:xfrm>
              <a:off x="9671568" y="7021832"/>
              <a:ext cx="333569" cy="212271"/>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sp>
          <p:nvSpPr>
            <p:cNvPr id="65" name="Oval 64">
              <a:extLst>
                <a:ext uri="{FF2B5EF4-FFF2-40B4-BE49-F238E27FC236}">
                  <a16:creationId xmlns:a16="http://schemas.microsoft.com/office/drawing/2014/main" id="{819ACE20-EA11-4518-8CFD-228DF3775B40}"/>
                </a:ext>
              </a:extLst>
            </p:cNvPr>
            <p:cNvSpPr/>
            <p:nvPr/>
          </p:nvSpPr>
          <p:spPr bwMode="auto">
            <a:xfrm>
              <a:off x="9555323" y="6844938"/>
              <a:ext cx="566057" cy="566055"/>
            </a:xfrm>
            <a:prstGeom prst="ellipse">
              <a:avLst/>
            </a:prstGeom>
            <a:noFill/>
            <a:ln w="12700">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4BB1FF"/>
                </a:solidFill>
                <a:effectLst/>
                <a:uLnTx/>
                <a:uFillTx/>
                <a:latin typeface="Segoe UI"/>
                <a:ea typeface="Segoe UI" pitchFamily="34" charset="0"/>
                <a:cs typeface="Segoe UI" pitchFamily="34" charset="0"/>
              </a:endParaRPr>
            </a:p>
          </p:txBody>
        </p:sp>
      </p:grpSp>
      <p:grpSp>
        <p:nvGrpSpPr>
          <p:cNvPr id="66" name="Group 10">
            <a:extLst>
              <a:ext uri="{FF2B5EF4-FFF2-40B4-BE49-F238E27FC236}">
                <a16:creationId xmlns:a16="http://schemas.microsoft.com/office/drawing/2014/main" id="{1B867907-7858-4D31-A3AA-AFB63C065623}"/>
              </a:ext>
            </a:extLst>
          </p:cNvPr>
          <p:cNvGrpSpPr>
            <a:grpSpLocks noChangeAspect="1"/>
          </p:cNvGrpSpPr>
          <p:nvPr/>
        </p:nvGrpSpPr>
        <p:grpSpPr bwMode="auto">
          <a:xfrm>
            <a:off x="1438087" y="5122842"/>
            <a:ext cx="372111" cy="368879"/>
            <a:chOff x="2536" y="833"/>
            <a:chExt cx="2764" cy="2740"/>
          </a:xfrm>
          <a:noFill/>
        </p:grpSpPr>
        <p:sp>
          <p:nvSpPr>
            <p:cNvPr id="67" name="Freeform 11">
              <a:extLst>
                <a:ext uri="{FF2B5EF4-FFF2-40B4-BE49-F238E27FC236}">
                  <a16:creationId xmlns:a16="http://schemas.microsoft.com/office/drawing/2014/main" id="{8FA83DCF-641D-4DE6-B89D-C8F9DF4840BA}"/>
                </a:ext>
              </a:extLst>
            </p:cNvPr>
            <p:cNvSpPr>
              <a:spLocks noEditPoints="1"/>
            </p:cNvSpPr>
            <p:nvPr/>
          </p:nvSpPr>
          <p:spPr bwMode="auto">
            <a:xfrm>
              <a:off x="2536" y="833"/>
              <a:ext cx="2739" cy="2740"/>
            </a:xfrm>
            <a:custGeom>
              <a:avLst/>
              <a:gdLst>
                <a:gd name="T0" fmla="*/ 292 w 2739"/>
                <a:gd name="T1" fmla="*/ 1639 h 2740"/>
                <a:gd name="T2" fmla="*/ 1100 w 2739"/>
                <a:gd name="T3" fmla="*/ 1639 h 2740"/>
                <a:gd name="T4" fmla="*/ 1100 w 2739"/>
                <a:gd name="T5" fmla="*/ 2448 h 2740"/>
                <a:gd name="T6" fmla="*/ 1100 w 2739"/>
                <a:gd name="T7" fmla="*/ 1639 h 2740"/>
                <a:gd name="T8" fmla="*/ 0 w 2739"/>
                <a:gd name="T9" fmla="*/ 2740 h 2740"/>
                <a:gd name="T10" fmla="*/ 1639 w 2739"/>
                <a:gd name="T11" fmla="*/ 291 h 2740"/>
                <a:gd name="T12" fmla="*/ 1639 w 2739"/>
                <a:gd name="T13" fmla="*/ 1100 h 2740"/>
                <a:gd name="T14" fmla="*/ 2447 w 2739"/>
                <a:gd name="T15" fmla="*/ 1100 h 2740"/>
                <a:gd name="T16" fmla="*/ 2739 w 2739"/>
                <a:gd name="T17" fmla="*/ 0 h 2740"/>
                <a:gd name="T18" fmla="*/ 1639 w 2739"/>
                <a:gd name="T19" fmla="*/ 1100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9" h="2740">
                  <a:moveTo>
                    <a:pt x="292" y="1639"/>
                  </a:moveTo>
                  <a:lnTo>
                    <a:pt x="1100" y="1639"/>
                  </a:lnTo>
                  <a:lnTo>
                    <a:pt x="1100" y="2448"/>
                  </a:lnTo>
                  <a:moveTo>
                    <a:pt x="1100" y="1639"/>
                  </a:moveTo>
                  <a:lnTo>
                    <a:pt x="0" y="2740"/>
                  </a:lnTo>
                  <a:moveTo>
                    <a:pt x="1639" y="291"/>
                  </a:moveTo>
                  <a:lnTo>
                    <a:pt x="1639" y="1100"/>
                  </a:lnTo>
                  <a:lnTo>
                    <a:pt x="2447" y="1100"/>
                  </a:lnTo>
                  <a:moveTo>
                    <a:pt x="2739" y="0"/>
                  </a:moveTo>
                  <a:lnTo>
                    <a:pt x="1639" y="1100"/>
                  </a:lnTo>
                </a:path>
              </a:pathLst>
            </a:custGeom>
            <a:noFill/>
            <a:ln w="12700" cap="flat">
              <a:solidFill>
                <a:schemeClr val="accent2">
                  <a:lumMod val="75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BB1FF"/>
                </a:solidFill>
                <a:effectLst/>
                <a:uLnTx/>
                <a:uFillTx/>
                <a:latin typeface="Segoe UI Semilight"/>
                <a:ea typeface="+mn-ea"/>
                <a:cs typeface="+mn-cs"/>
              </a:endParaRPr>
            </a:p>
          </p:txBody>
        </p:sp>
        <p:sp>
          <p:nvSpPr>
            <p:cNvPr id="68" name="Freeform 12">
              <a:extLst>
                <a:ext uri="{FF2B5EF4-FFF2-40B4-BE49-F238E27FC236}">
                  <a16:creationId xmlns:a16="http://schemas.microsoft.com/office/drawing/2014/main" id="{66BB5D91-5126-4C0E-9404-C49176779497}"/>
                </a:ext>
              </a:extLst>
            </p:cNvPr>
            <p:cNvSpPr>
              <a:spLocks noEditPoints="1"/>
            </p:cNvSpPr>
            <p:nvPr/>
          </p:nvSpPr>
          <p:spPr bwMode="auto">
            <a:xfrm>
              <a:off x="2561" y="833"/>
              <a:ext cx="2739" cy="2740"/>
            </a:xfrm>
            <a:custGeom>
              <a:avLst/>
              <a:gdLst>
                <a:gd name="T0" fmla="*/ 1638 w 2739"/>
                <a:gd name="T1" fmla="*/ 2448 h 2740"/>
                <a:gd name="T2" fmla="*/ 1638 w 2739"/>
                <a:gd name="T3" fmla="*/ 1639 h 2740"/>
                <a:gd name="T4" fmla="*/ 2446 w 2739"/>
                <a:gd name="T5" fmla="*/ 1639 h 2740"/>
                <a:gd name="T6" fmla="*/ 2739 w 2739"/>
                <a:gd name="T7" fmla="*/ 2740 h 2740"/>
                <a:gd name="T8" fmla="*/ 1638 w 2739"/>
                <a:gd name="T9" fmla="*/ 1639 h 2740"/>
                <a:gd name="T10" fmla="*/ 291 w 2739"/>
                <a:gd name="T11" fmla="*/ 1100 h 2740"/>
                <a:gd name="T12" fmla="*/ 1099 w 2739"/>
                <a:gd name="T13" fmla="*/ 1100 h 2740"/>
                <a:gd name="T14" fmla="*/ 1099 w 2739"/>
                <a:gd name="T15" fmla="*/ 291 h 2740"/>
                <a:gd name="T16" fmla="*/ 1099 w 2739"/>
                <a:gd name="T17" fmla="*/ 1100 h 2740"/>
                <a:gd name="T18" fmla="*/ 0 w 2739"/>
                <a:gd name="T19" fmla="*/ 0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9" h="2740">
                  <a:moveTo>
                    <a:pt x="1638" y="2448"/>
                  </a:moveTo>
                  <a:lnTo>
                    <a:pt x="1638" y="1639"/>
                  </a:lnTo>
                  <a:lnTo>
                    <a:pt x="2446" y="1639"/>
                  </a:lnTo>
                  <a:moveTo>
                    <a:pt x="2739" y="2740"/>
                  </a:moveTo>
                  <a:lnTo>
                    <a:pt x="1638" y="1639"/>
                  </a:lnTo>
                  <a:moveTo>
                    <a:pt x="291" y="1100"/>
                  </a:moveTo>
                  <a:lnTo>
                    <a:pt x="1099" y="1100"/>
                  </a:lnTo>
                  <a:lnTo>
                    <a:pt x="1099" y="291"/>
                  </a:lnTo>
                  <a:moveTo>
                    <a:pt x="1099" y="1100"/>
                  </a:moveTo>
                  <a:lnTo>
                    <a:pt x="0" y="0"/>
                  </a:lnTo>
                </a:path>
              </a:pathLst>
            </a:custGeom>
            <a:noFill/>
            <a:ln w="12700" cap="flat">
              <a:solidFill>
                <a:schemeClr val="tx2">
                  <a:lumMod val="60000"/>
                  <a:lumOff val="4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BB1FF"/>
                </a:solidFill>
                <a:effectLst/>
                <a:uLnTx/>
                <a:uFillTx/>
                <a:latin typeface="Segoe UI Semilight"/>
                <a:ea typeface="+mn-ea"/>
                <a:cs typeface="+mn-cs"/>
              </a:endParaRPr>
            </a:p>
          </p:txBody>
        </p:sp>
      </p:grpSp>
      <p:sp>
        <p:nvSpPr>
          <p:cNvPr id="69" name="Rectangle 68">
            <a:extLst>
              <a:ext uri="{FF2B5EF4-FFF2-40B4-BE49-F238E27FC236}">
                <a16:creationId xmlns:a16="http://schemas.microsoft.com/office/drawing/2014/main" id="{76477208-9860-4BDE-9A77-B1DAA7D5B5EE}"/>
              </a:ext>
            </a:extLst>
          </p:cNvPr>
          <p:cNvSpPr/>
          <p:nvPr/>
        </p:nvSpPr>
        <p:spPr>
          <a:xfrm>
            <a:off x="828827" y="3304543"/>
            <a:ext cx="1595630"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BB1FF"/>
                </a:solidFill>
                <a:effectLst/>
                <a:uLnTx/>
                <a:uFillTx/>
                <a:latin typeface="Segoe UI Semibold"/>
                <a:ea typeface="+mn-ea"/>
                <a:cs typeface="+mn-cs"/>
              </a:rPr>
              <a:t>Training script</a:t>
            </a:r>
          </a:p>
        </p:txBody>
      </p:sp>
      <p:pic>
        <p:nvPicPr>
          <p:cNvPr id="2050" name="Picture 2" descr="Image result for python logo">
            <a:extLst>
              <a:ext uri="{FF2B5EF4-FFF2-40B4-BE49-F238E27FC236}">
                <a16:creationId xmlns:a16="http://schemas.microsoft.com/office/drawing/2014/main" id="{BA7F322C-DDAD-4123-95BB-E21BF479FC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6932" y="2713107"/>
            <a:ext cx="585216" cy="585216"/>
          </a:xfrm>
          <a:prstGeom prst="rect">
            <a:avLst/>
          </a:prstGeom>
          <a:noFill/>
          <a:extLst>
            <a:ext uri="{909E8E84-426E-40DD-AFC4-6F175D3DCCD1}">
              <a14:hiddenFill xmlns:a14="http://schemas.microsoft.com/office/drawing/2010/main">
                <a:solidFill>
                  <a:srgbClr val="FFFFFF"/>
                </a:solidFill>
              </a14:hiddenFill>
            </a:ext>
          </a:extLst>
        </p:spPr>
      </p:pic>
      <p:sp>
        <p:nvSpPr>
          <p:cNvPr id="91" name="TextBox 90">
            <a:extLst>
              <a:ext uri="{FF2B5EF4-FFF2-40B4-BE49-F238E27FC236}">
                <a16:creationId xmlns:a16="http://schemas.microsoft.com/office/drawing/2014/main" id="{D9968D41-00AC-4197-87C5-53DB9EA03C02}"/>
              </a:ext>
            </a:extLst>
          </p:cNvPr>
          <p:cNvSpPr txBox="1"/>
          <p:nvPr/>
        </p:nvSpPr>
        <p:spPr>
          <a:xfrm>
            <a:off x="9979367" y="4184871"/>
            <a:ext cx="2305799" cy="683264"/>
          </a:xfrm>
          <a:prstGeom prst="rect">
            <a:avLst/>
          </a:prstGeom>
          <a:noFill/>
          <a:ln>
            <a:noFill/>
          </a:ln>
        </p:spPr>
        <p:txBody>
          <a:bodyPr wrap="square" lIns="182880" tIns="146304" rIns="182880" bIns="146304"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4BB1FF"/>
                </a:solidFill>
                <a:effectLst/>
                <a:uLnTx/>
                <a:uFillTx/>
                <a:latin typeface="Segoe UI Semibold"/>
                <a:ea typeface="+mn-ea"/>
                <a:cs typeface="+mn-cs"/>
              </a:rPr>
              <a:t>Hyperparameter config with best metric</a:t>
            </a:r>
          </a:p>
        </p:txBody>
      </p:sp>
      <p:sp>
        <p:nvSpPr>
          <p:cNvPr id="2048" name="Multiplication Sign 2047">
            <a:extLst>
              <a:ext uri="{FF2B5EF4-FFF2-40B4-BE49-F238E27FC236}">
                <a16:creationId xmlns:a16="http://schemas.microsoft.com/office/drawing/2014/main" id="{FDF356A3-C905-4F66-BAFC-2D183C8D2974}"/>
              </a:ext>
            </a:extLst>
          </p:cNvPr>
          <p:cNvSpPr/>
          <p:nvPr/>
        </p:nvSpPr>
        <p:spPr bwMode="auto">
          <a:xfrm>
            <a:off x="6153622" y="4445416"/>
            <a:ext cx="744068" cy="517483"/>
          </a:xfrm>
          <a:prstGeom prst="mathMultiply">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TextBox 92">
            <a:extLst>
              <a:ext uri="{FF2B5EF4-FFF2-40B4-BE49-F238E27FC236}">
                <a16:creationId xmlns:a16="http://schemas.microsoft.com/office/drawing/2014/main" id="{8692965E-E614-4C79-8D81-0FD3A9EBE9BC}"/>
              </a:ext>
            </a:extLst>
          </p:cNvPr>
          <p:cNvSpPr txBox="1"/>
          <p:nvPr/>
        </p:nvSpPr>
        <p:spPr>
          <a:xfrm>
            <a:off x="7535462" y="3411327"/>
            <a:ext cx="791455"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Calibri" panose="020F0502020204030204" pitchFamily="34" charset="0"/>
                <a:ea typeface="+mn-ea"/>
                <a:cs typeface="Calibri" panose="020F0502020204030204" pitchFamily="34" charset="0"/>
              </a:rPr>
              <a:t> 0.77</a:t>
            </a:r>
          </a:p>
        </p:txBody>
      </p:sp>
      <p:sp>
        <p:nvSpPr>
          <p:cNvPr id="94" name="TextBox 93">
            <a:extLst>
              <a:ext uri="{FF2B5EF4-FFF2-40B4-BE49-F238E27FC236}">
                <a16:creationId xmlns:a16="http://schemas.microsoft.com/office/drawing/2014/main" id="{E31FC90B-ABD9-456D-B228-E5D29D053D97}"/>
              </a:ext>
            </a:extLst>
          </p:cNvPr>
          <p:cNvSpPr txBox="1"/>
          <p:nvPr/>
        </p:nvSpPr>
        <p:spPr>
          <a:xfrm>
            <a:off x="6911778" y="2103767"/>
            <a:ext cx="791455"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Calibri" panose="020F0502020204030204" pitchFamily="34" charset="0"/>
                <a:ea typeface="+mn-ea"/>
                <a:cs typeface="Calibri" panose="020F0502020204030204" pitchFamily="34" charset="0"/>
              </a:rPr>
              <a:t> 0.79</a:t>
            </a:r>
          </a:p>
        </p:txBody>
      </p:sp>
      <p:sp>
        <p:nvSpPr>
          <p:cNvPr id="95" name="TextBox 94">
            <a:extLst>
              <a:ext uri="{FF2B5EF4-FFF2-40B4-BE49-F238E27FC236}">
                <a16:creationId xmlns:a16="http://schemas.microsoft.com/office/drawing/2014/main" id="{2CE9B542-1159-4B3B-8FF4-9DD240337C03}"/>
              </a:ext>
            </a:extLst>
          </p:cNvPr>
          <p:cNvSpPr txBox="1"/>
          <p:nvPr/>
        </p:nvSpPr>
        <p:spPr>
          <a:xfrm>
            <a:off x="5042596" y="2239420"/>
            <a:ext cx="791455"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Calibri" panose="020F0502020204030204" pitchFamily="34" charset="0"/>
                <a:ea typeface="+mn-ea"/>
                <a:cs typeface="Calibri" panose="020F0502020204030204" pitchFamily="34" charset="0"/>
              </a:rPr>
              <a:t> 0.81</a:t>
            </a:r>
          </a:p>
        </p:txBody>
      </p:sp>
      <p:sp>
        <p:nvSpPr>
          <p:cNvPr id="96" name="TextBox 95">
            <a:extLst>
              <a:ext uri="{FF2B5EF4-FFF2-40B4-BE49-F238E27FC236}">
                <a16:creationId xmlns:a16="http://schemas.microsoft.com/office/drawing/2014/main" id="{871E884D-439E-468A-8FCC-5DDEABD06B89}"/>
              </a:ext>
            </a:extLst>
          </p:cNvPr>
          <p:cNvSpPr txBox="1"/>
          <p:nvPr/>
        </p:nvSpPr>
        <p:spPr>
          <a:xfrm>
            <a:off x="5489549" y="3572100"/>
            <a:ext cx="791455"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Calibri" panose="020F0502020204030204" pitchFamily="34" charset="0"/>
                <a:ea typeface="+mn-ea"/>
                <a:cs typeface="Calibri" panose="020F0502020204030204" pitchFamily="34" charset="0"/>
              </a:rPr>
              <a:t> 0.88</a:t>
            </a:r>
          </a:p>
        </p:txBody>
      </p:sp>
      <p:sp>
        <p:nvSpPr>
          <p:cNvPr id="2" name="Rectangle 1">
            <a:extLst>
              <a:ext uri="{FF2B5EF4-FFF2-40B4-BE49-F238E27FC236}">
                <a16:creationId xmlns:a16="http://schemas.microsoft.com/office/drawing/2014/main" id="{3591C05C-5830-4222-ABFC-DAAC24AB71F0}"/>
              </a:ext>
            </a:extLst>
          </p:cNvPr>
          <p:cNvSpPr/>
          <p:nvPr/>
        </p:nvSpPr>
        <p:spPr>
          <a:xfrm>
            <a:off x="361197" y="6560811"/>
            <a:ext cx="1920719" cy="253916"/>
          </a:xfrm>
          <a:prstGeom prst="rect">
            <a:avLst/>
          </a:prstGeom>
        </p:spPr>
        <p:txBody>
          <a:bodyPr wrap="none">
            <a:spAutoFit/>
          </a:bodyPr>
          <a:lstStyle/>
          <a:p>
            <a:pPr lvl="0">
              <a:defRPr/>
            </a:pPr>
            <a:r>
              <a:rPr lang="en-US" sz="1050" dirty="0">
                <a:hlinkClick r:id="rId4"/>
              </a:rPr>
              <a:t>HyperDrive sample notebook</a:t>
            </a:r>
            <a:endParaRPr lang="en-US" sz="1050" dirty="0"/>
          </a:p>
        </p:txBody>
      </p:sp>
    </p:spTree>
    <p:extLst>
      <p:ext uri="{BB962C8B-B14F-4D97-AF65-F5344CB8AC3E}">
        <p14:creationId xmlns:p14="http://schemas.microsoft.com/office/powerpoint/2010/main" val="34953535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2"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9" presetClass="emph" presetSubtype="0" fill="hold" grpId="0" nodeType="withEffect">
                                  <p:stCondLst>
                                    <p:cond delay="0"/>
                                  </p:stCondLst>
                                  <p:childTnLst>
                                    <p:animClr clrSpc="rgb" dir="cw">
                                      <p:cBhvr override="childStyle">
                                        <p:cTn id="30" dur="500" fill="hold"/>
                                        <p:tgtEl>
                                          <p:spTgt spid="10"/>
                                        </p:tgtEl>
                                        <p:attrNameLst>
                                          <p:attrName>style.color</p:attrName>
                                        </p:attrNameLst>
                                      </p:cBhvr>
                                      <p:to>
                                        <a:srgbClr val="B3B3B5"/>
                                      </p:to>
                                    </p:animClr>
                                    <p:animClr clrSpc="rgb" dir="cw">
                                      <p:cBhvr>
                                        <p:cTn id="31" dur="500" fill="hold"/>
                                        <p:tgtEl>
                                          <p:spTgt spid="10"/>
                                        </p:tgtEl>
                                        <p:attrNameLst>
                                          <p:attrName>fillcolor</p:attrName>
                                        </p:attrNameLst>
                                      </p:cBhvr>
                                      <p:to>
                                        <a:srgbClr val="B3B3B5"/>
                                      </p:to>
                                    </p:animClr>
                                    <p:set>
                                      <p:cBhvr>
                                        <p:cTn id="32" dur="500" fill="hold"/>
                                        <p:tgtEl>
                                          <p:spTgt spid="10"/>
                                        </p:tgtEl>
                                        <p:attrNameLst>
                                          <p:attrName>fill.type</p:attrName>
                                        </p:attrNameLst>
                                      </p:cBhvr>
                                      <p:to>
                                        <p:strVal val="solid"/>
                                      </p:to>
                                    </p:set>
                                    <p:set>
                                      <p:cBhvr>
                                        <p:cTn id="33" dur="500" fill="hold"/>
                                        <p:tgtEl>
                                          <p:spTgt spid="10"/>
                                        </p:tgtEl>
                                        <p:attrNameLst>
                                          <p:attrName>fill.on</p:attrName>
                                        </p:attrNameLst>
                                      </p:cBhvr>
                                      <p:to>
                                        <p:strVal val="tru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0" nodeType="clickEffect">
                                  <p:stCondLst>
                                    <p:cond delay="0"/>
                                  </p:stCondLst>
                                  <p:childTnLst>
                                    <p:animEffect transition="out" filter="fade">
                                      <p:cBhvr>
                                        <p:cTn id="43" dur="500"/>
                                        <p:tgtEl>
                                          <p:spTgt spid="13"/>
                                        </p:tgtEl>
                                      </p:cBhvr>
                                    </p:animEffect>
                                    <p:set>
                                      <p:cBhvr>
                                        <p:cTn id="44" dur="1" fill="hold">
                                          <p:stCondLst>
                                            <p:cond delay="499"/>
                                          </p:stCondLst>
                                        </p:cTn>
                                        <p:tgtEl>
                                          <p:spTgt spid="13"/>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19" presetClass="emph" presetSubtype="0" fill="hold" grpId="0" nodeType="clickEffect">
                                  <p:stCondLst>
                                    <p:cond delay="0"/>
                                  </p:stCondLst>
                                  <p:childTnLst>
                                    <p:animClr clrSpc="rgb" dir="cw">
                                      <p:cBhvr override="childStyle">
                                        <p:cTn id="51" dur="500" fill="hold"/>
                                        <p:tgtEl>
                                          <p:spTgt spid="12"/>
                                        </p:tgtEl>
                                        <p:attrNameLst>
                                          <p:attrName>style.color</p:attrName>
                                        </p:attrNameLst>
                                      </p:cBhvr>
                                      <p:to>
                                        <a:srgbClr val="B3B3B5"/>
                                      </p:to>
                                    </p:animClr>
                                    <p:animClr clrSpc="rgb" dir="cw">
                                      <p:cBhvr>
                                        <p:cTn id="52" dur="500" fill="hold"/>
                                        <p:tgtEl>
                                          <p:spTgt spid="12"/>
                                        </p:tgtEl>
                                        <p:attrNameLst>
                                          <p:attrName>fillcolor</p:attrName>
                                        </p:attrNameLst>
                                      </p:cBhvr>
                                      <p:to>
                                        <a:srgbClr val="B3B3B5"/>
                                      </p:to>
                                    </p:animClr>
                                    <p:set>
                                      <p:cBhvr>
                                        <p:cTn id="53" dur="500" fill="hold"/>
                                        <p:tgtEl>
                                          <p:spTgt spid="12"/>
                                        </p:tgtEl>
                                        <p:attrNameLst>
                                          <p:attrName>fill.type</p:attrName>
                                        </p:attrNameLst>
                                      </p:cBhvr>
                                      <p:to>
                                        <p:strVal val="solid"/>
                                      </p:to>
                                    </p:set>
                                    <p:set>
                                      <p:cBhvr>
                                        <p:cTn id="54" dur="500" fill="hold"/>
                                        <p:tgtEl>
                                          <p:spTgt spid="12"/>
                                        </p:tgtEl>
                                        <p:attrNameLst>
                                          <p:attrName>fill.on</p:attrName>
                                        </p:attrNameLst>
                                      </p:cBhvr>
                                      <p:to>
                                        <p:strVal val="true"/>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15"/>
                                        </p:tgtEl>
                                      </p:cBhvr>
                                    </p:animEffect>
                                    <p:set>
                                      <p:cBhvr>
                                        <p:cTn id="63" dur="1" fill="hold">
                                          <p:stCondLst>
                                            <p:cond delay="499"/>
                                          </p:stCondLst>
                                        </p:cTn>
                                        <p:tgtEl>
                                          <p:spTgt spid="15"/>
                                        </p:tgtEl>
                                        <p:attrNameLst>
                                          <p:attrName>style.visibility</p:attrName>
                                        </p:attrNameLst>
                                      </p:cBhvr>
                                      <p:to>
                                        <p:strVal val="hidden"/>
                                      </p:to>
                                    </p:set>
                                  </p:childTnLst>
                                </p:cTn>
                              </p:par>
                              <p:par>
                                <p:cTn id="64" presetID="10" presetClass="entr" presetSubtype="0" fill="hold" grpId="0"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500"/>
                                        <p:tgtEl>
                                          <p:spTgt spid="27"/>
                                        </p:tgtEl>
                                      </p:cBhvr>
                                    </p:animEffect>
                                  </p:childTnLst>
                                </p:cTn>
                              </p:par>
                              <p:par>
                                <p:cTn id="67" presetID="19" presetClass="emph" presetSubtype="0" fill="hold" grpId="0" nodeType="withEffect">
                                  <p:stCondLst>
                                    <p:cond delay="0"/>
                                  </p:stCondLst>
                                  <p:childTnLst>
                                    <p:animClr clrSpc="rgb" dir="cw">
                                      <p:cBhvr override="childStyle">
                                        <p:cTn id="68" dur="500" fill="hold"/>
                                        <p:tgtEl>
                                          <p:spTgt spid="14"/>
                                        </p:tgtEl>
                                        <p:attrNameLst>
                                          <p:attrName>style.color</p:attrName>
                                        </p:attrNameLst>
                                      </p:cBhvr>
                                      <p:to>
                                        <a:srgbClr val="FD6B6B"/>
                                      </p:to>
                                    </p:animClr>
                                    <p:animClr clrSpc="rgb" dir="cw">
                                      <p:cBhvr>
                                        <p:cTn id="69" dur="500" fill="hold"/>
                                        <p:tgtEl>
                                          <p:spTgt spid="14"/>
                                        </p:tgtEl>
                                        <p:attrNameLst>
                                          <p:attrName>fillcolor</p:attrName>
                                        </p:attrNameLst>
                                      </p:cBhvr>
                                      <p:to>
                                        <a:srgbClr val="FD6B6B"/>
                                      </p:to>
                                    </p:animClr>
                                    <p:set>
                                      <p:cBhvr>
                                        <p:cTn id="70" dur="500" fill="hold"/>
                                        <p:tgtEl>
                                          <p:spTgt spid="14"/>
                                        </p:tgtEl>
                                        <p:attrNameLst>
                                          <p:attrName>fill.type</p:attrName>
                                        </p:attrNameLst>
                                      </p:cBhvr>
                                      <p:to>
                                        <p:strVal val="solid"/>
                                      </p:to>
                                    </p:set>
                                    <p:set>
                                      <p:cBhvr>
                                        <p:cTn id="71" dur="500" fill="hold"/>
                                        <p:tgtEl>
                                          <p:spTgt spid="14"/>
                                        </p:tgtEl>
                                        <p:attrNameLst>
                                          <p:attrName>fill.on</p:attrName>
                                        </p:attrNameLst>
                                      </p:cBhvr>
                                      <p:to>
                                        <p:strVal val="true"/>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048"/>
                                        </p:tgtEl>
                                        <p:attrNameLst>
                                          <p:attrName>style.visibility</p:attrName>
                                        </p:attrNameLst>
                                      </p:cBhvr>
                                      <p:to>
                                        <p:strVal val="visible"/>
                                      </p:to>
                                    </p:set>
                                    <p:animEffect transition="in" filter="fade">
                                      <p:cBhvr>
                                        <p:cTn id="76" dur="500"/>
                                        <p:tgtEl>
                                          <p:spTgt spid="2048"/>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grpId="1" nodeType="clickEffect">
                                  <p:stCondLst>
                                    <p:cond delay="0"/>
                                  </p:stCondLst>
                                  <p:childTnLst>
                                    <p:animEffect transition="out" filter="fade">
                                      <p:cBhvr>
                                        <p:cTn id="86" dur="500"/>
                                        <p:tgtEl>
                                          <p:spTgt spid="23"/>
                                        </p:tgtEl>
                                      </p:cBhvr>
                                    </p:animEffect>
                                    <p:set>
                                      <p:cBhvr>
                                        <p:cTn id="87" dur="1" fill="hold">
                                          <p:stCondLst>
                                            <p:cond delay="499"/>
                                          </p:stCondLst>
                                        </p:cTn>
                                        <p:tgtEl>
                                          <p:spTgt spid="23"/>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26"/>
                                        </p:tgtEl>
                                      </p:cBhvr>
                                    </p:animEffect>
                                    <p:set>
                                      <p:cBhvr>
                                        <p:cTn id="90" dur="1" fill="hold">
                                          <p:stCondLst>
                                            <p:cond delay="499"/>
                                          </p:stCondLst>
                                        </p:cTn>
                                        <p:tgtEl>
                                          <p:spTgt spid="26"/>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500"/>
                                        <p:tgtEl>
                                          <p:spTgt spid="29"/>
                                        </p:tgtEl>
                                      </p:cBhvr>
                                    </p:animEffect>
                                    <p:set>
                                      <p:cBhvr>
                                        <p:cTn id="93" dur="1" fill="hold">
                                          <p:stCondLst>
                                            <p:cond delay="499"/>
                                          </p:stCondLst>
                                        </p:cTn>
                                        <p:tgtEl>
                                          <p:spTgt spid="29"/>
                                        </p:tgtEl>
                                        <p:attrNameLst>
                                          <p:attrName>style.visibility</p:attrName>
                                        </p:attrNameLst>
                                      </p:cBhvr>
                                      <p:to>
                                        <p:strVal val="hidden"/>
                                      </p:to>
                                    </p:set>
                                  </p:childTnLst>
                                </p:cTn>
                              </p:par>
                              <p:par>
                                <p:cTn id="94" presetID="10" presetClass="exit" presetSubtype="0" fill="hold" grpId="0" nodeType="withEffect">
                                  <p:stCondLst>
                                    <p:cond delay="0"/>
                                  </p:stCondLst>
                                  <p:childTnLst>
                                    <p:animEffect transition="out" filter="fade">
                                      <p:cBhvr>
                                        <p:cTn id="95" dur="500"/>
                                        <p:tgtEl>
                                          <p:spTgt spid="17"/>
                                        </p:tgtEl>
                                      </p:cBhvr>
                                    </p:animEffect>
                                    <p:set>
                                      <p:cBhvr>
                                        <p:cTn id="96" dur="1" fill="hold">
                                          <p:stCondLst>
                                            <p:cond delay="499"/>
                                          </p:stCondLst>
                                        </p:cTn>
                                        <p:tgtEl>
                                          <p:spTgt spid="17"/>
                                        </p:tgtEl>
                                        <p:attrNameLst>
                                          <p:attrName>style.visibility</p:attrName>
                                        </p:attrNameLst>
                                      </p:cBhvr>
                                      <p:to>
                                        <p:strVal val="hidden"/>
                                      </p:to>
                                    </p:set>
                                  </p:childTnLst>
                                </p:cTn>
                              </p:par>
                              <p:par>
                                <p:cTn id="97" presetID="1" presetClass="entr" presetSubtype="0" fill="hold" grpId="0" nodeType="withEffect">
                                  <p:stCondLst>
                                    <p:cond delay="0"/>
                                  </p:stCondLst>
                                  <p:childTnLst>
                                    <p:set>
                                      <p:cBhvr>
                                        <p:cTn id="98" dur="1" fill="hold">
                                          <p:stCondLst>
                                            <p:cond delay="0"/>
                                          </p:stCondLst>
                                        </p:cTn>
                                        <p:tgtEl>
                                          <p:spTgt spid="94"/>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95"/>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96"/>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93"/>
                                        </p:tgtEl>
                                        <p:attrNameLst>
                                          <p:attrName>style.visibility</p:attrName>
                                        </p:attrNameLst>
                                      </p:cBhvr>
                                      <p:to>
                                        <p:strVal val="visible"/>
                                      </p:to>
                                    </p:set>
                                  </p:childTnLst>
                                </p:cTn>
                              </p:par>
                              <p:par>
                                <p:cTn id="105" presetID="19" presetClass="emph" presetSubtype="0" fill="hold" grpId="1" nodeType="withEffect">
                                  <p:stCondLst>
                                    <p:cond delay="0"/>
                                  </p:stCondLst>
                                  <p:childTnLst>
                                    <p:animClr clrSpc="rgb" dir="cw">
                                      <p:cBhvr override="childStyle">
                                        <p:cTn id="106" dur="500" fill="hold"/>
                                        <p:tgtEl>
                                          <p:spTgt spid="22"/>
                                        </p:tgtEl>
                                        <p:attrNameLst>
                                          <p:attrName>style.color</p:attrName>
                                        </p:attrNameLst>
                                      </p:cBhvr>
                                      <p:to>
                                        <a:srgbClr val="B3B3B5"/>
                                      </p:to>
                                    </p:animClr>
                                    <p:animClr clrSpc="rgb" dir="cw">
                                      <p:cBhvr>
                                        <p:cTn id="107" dur="500" fill="hold"/>
                                        <p:tgtEl>
                                          <p:spTgt spid="22"/>
                                        </p:tgtEl>
                                        <p:attrNameLst>
                                          <p:attrName>fillcolor</p:attrName>
                                        </p:attrNameLst>
                                      </p:cBhvr>
                                      <p:to>
                                        <a:srgbClr val="B3B3B5"/>
                                      </p:to>
                                    </p:animClr>
                                    <p:set>
                                      <p:cBhvr>
                                        <p:cTn id="108" dur="500" fill="hold"/>
                                        <p:tgtEl>
                                          <p:spTgt spid="22"/>
                                        </p:tgtEl>
                                        <p:attrNameLst>
                                          <p:attrName>fill.type</p:attrName>
                                        </p:attrNameLst>
                                      </p:cBhvr>
                                      <p:to>
                                        <p:strVal val="solid"/>
                                      </p:to>
                                    </p:set>
                                    <p:set>
                                      <p:cBhvr>
                                        <p:cTn id="109" dur="500" fill="hold"/>
                                        <p:tgtEl>
                                          <p:spTgt spid="22"/>
                                        </p:tgtEl>
                                        <p:attrNameLst>
                                          <p:attrName>fill.on</p:attrName>
                                        </p:attrNameLst>
                                      </p:cBhvr>
                                      <p:to>
                                        <p:strVal val="true"/>
                                      </p:to>
                                    </p:set>
                                  </p:childTnLst>
                                </p:cTn>
                              </p:par>
                              <p:par>
                                <p:cTn id="110" presetID="19" presetClass="emph" presetSubtype="0" fill="hold" grpId="1" nodeType="withEffect">
                                  <p:stCondLst>
                                    <p:cond delay="0"/>
                                  </p:stCondLst>
                                  <p:childTnLst>
                                    <p:animClr clrSpc="rgb" dir="cw">
                                      <p:cBhvr override="childStyle">
                                        <p:cTn id="111" dur="500" fill="hold"/>
                                        <p:tgtEl>
                                          <p:spTgt spid="25"/>
                                        </p:tgtEl>
                                        <p:attrNameLst>
                                          <p:attrName>style.color</p:attrName>
                                        </p:attrNameLst>
                                      </p:cBhvr>
                                      <p:to>
                                        <a:srgbClr val="B3B3B5"/>
                                      </p:to>
                                    </p:animClr>
                                    <p:animClr clrSpc="rgb" dir="cw">
                                      <p:cBhvr>
                                        <p:cTn id="112" dur="500" fill="hold"/>
                                        <p:tgtEl>
                                          <p:spTgt spid="25"/>
                                        </p:tgtEl>
                                        <p:attrNameLst>
                                          <p:attrName>fillcolor</p:attrName>
                                        </p:attrNameLst>
                                      </p:cBhvr>
                                      <p:to>
                                        <a:srgbClr val="B3B3B5"/>
                                      </p:to>
                                    </p:animClr>
                                    <p:set>
                                      <p:cBhvr>
                                        <p:cTn id="113" dur="500" fill="hold"/>
                                        <p:tgtEl>
                                          <p:spTgt spid="25"/>
                                        </p:tgtEl>
                                        <p:attrNameLst>
                                          <p:attrName>fill.type</p:attrName>
                                        </p:attrNameLst>
                                      </p:cBhvr>
                                      <p:to>
                                        <p:strVal val="solid"/>
                                      </p:to>
                                    </p:set>
                                    <p:set>
                                      <p:cBhvr>
                                        <p:cTn id="114" dur="500" fill="hold"/>
                                        <p:tgtEl>
                                          <p:spTgt spid="25"/>
                                        </p:tgtEl>
                                        <p:attrNameLst>
                                          <p:attrName>fill.on</p:attrName>
                                        </p:attrNameLst>
                                      </p:cBhvr>
                                      <p:to>
                                        <p:strVal val="true"/>
                                      </p:to>
                                    </p:set>
                                  </p:childTnLst>
                                </p:cTn>
                              </p:par>
                              <p:par>
                                <p:cTn id="115" presetID="19" presetClass="emph" presetSubtype="0" fill="hold" grpId="1" nodeType="withEffect">
                                  <p:stCondLst>
                                    <p:cond delay="0"/>
                                  </p:stCondLst>
                                  <p:childTnLst>
                                    <p:animClr clrSpc="rgb" dir="cw">
                                      <p:cBhvr override="childStyle">
                                        <p:cTn id="116" dur="500" fill="hold"/>
                                        <p:tgtEl>
                                          <p:spTgt spid="28"/>
                                        </p:tgtEl>
                                        <p:attrNameLst>
                                          <p:attrName>style.color</p:attrName>
                                        </p:attrNameLst>
                                      </p:cBhvr>
                                      <p:to>
                                        <a:srgbClr val="B3B3B5"/>
                                      </p:to>
                                    </p:animClr>
                                    <p:animClr clrSpc="rgb" dir="cw">
                                      <p:cBhvr>
                                        <p:cTn id="117" dur="500" fill="hold"/>
                                        <p:tgtEl>
                                          <p:spTgt spid="28"/>
                                        </p:tgtEl>
                                        <p:attrNameLst>
                                          <p:attrName>fillcolor</p:attrName>
                                        </p:attrNameLst>
                                      </p:cBhvr>
                                      <p:to>
                                        <a:srgbClr val="B3B3B5"/>
                                      </p:to>
                                    </p:animClr>
                                    <p:set>
                                      <p:cBhvr>
                                        <p:cTn id="118" dur="500" fill="hold"/>
                                        <p:tgtEl>
                                          <p:spTgt spid="28"/>
                                        </p:tgtEl>
                                        <p:attrNameLst>
                                          <p:attrName>fill.type</p:attrName>
                                        </p:attrNameLst>
                                      </p:cBhvr>
                                      <p:to>
                                        <p:strVal val="solid"/>
                                      </p:to>
                                    </p:set>
                                    <p:set>
                                      <p:cBhvr>
                                        <p:cTn id="119" dur="500" fill="hold"/>
                                        <p:tgtEl>
                                          <p:spTgt spid="28"/>
                                        </p:tgtEl>
                                        <p:attrNameLst>
                                          <p:attrName>fill.on</p:attrName>
                                        </p:attrNameLst>
                                      </p:cBhvr>
                                      <p:to>
                                        <p:strVal val="true"/>
                                      </p:to>
                                    </p:set>
                                  </p:childTnLst>
                                </p:cTn>
                              </p:par>
                              <p:par>
                                <p:cTn id="120" presetID="19" presetClass="emph" presetSubtype="0" fill="hold" grpId="0" nodeType="withEffect">
                                  <p:stCondLst>
                                    <p:cond delay="0"/>
                                  </p:stCondLst>
                                  <p:childTnLst>
                                    <p:animClr clrSpc="rgb" dir="cw">
                                      <p:cBhvr override="childStyle">
                                        <p:cTn id="121" dur="500" fill="hold"/>
                                        <p:tgtEl>
                                          <p:spTgt spid="16"/>
                                        </p:tgtEl>
                                        <p:attrNameLst>
                                          <p:attrName>style.color</p:attrName>
                                        </p:attrNameLst>
                                      </p:cBhvr>
                                      <p:to>
                                        <a:srgbClr val="B3B3B5"/>
                                      </p:to>
                                    </p:animClr>
                                    <p:animClr clrSpc="rgb" dir="cw">
                                      <p:cBhvr>
                                        <p:cTn id="122" dur="500" fill="hold"/>
                                        <p:tgtEl>
                                          <p:spTgt spid="16"/>
                                        </p:tgtEl>
                                        <p:attrNameLst>
                                          <p:attrName>fillcolor</p:attrName>
                                        </p:attrNameLst>
                                      </p:cBhvr>
                                      <p:to>
                                        <a:srgbClr val="B3B3B5"/>
                                      </p:to>
                                    </p:animClr>
                                    <p:set>
                                      <p:cBhvr>
                                        <p:cTn id="123" dur="500" fill="hold"/>
                                        <p:tgtEl>
                                          <p:spTgt spid="16"/>
                                        </p:tgtEl>
                                        <p:attrNameLst>
                                          <p:attrName>fill.type</p:attrName>
                                        </p:attrNameLst>
                                      </p:cBhvr>
                                      <p:to>
                                        <p:strVal val="solid"/>
                                      </p:to>
                                    </p:set>
                                    <p:set>
                                      <p:cBhvr>
                                        <p:cTn id="124" dur="500" fill="hold"/>
                                        <p:tgtEl>
                                          <p:spTgt spid="16"/>
                                        </p:tgtEl>
                                        <p:attrNameLst>
                                          <p:attrName>fill.on</p:attrName>
                                        </p:attrNameLst>
                                      </p:cBhvr>
                                      <p:to>
                                        <p:strVal val="tru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91"/>
                                        </p:tgtEl>
                                        <p:attrNameLst>
                                          <p:attrName>style.visibility</p:attrName>
                                        </p:attrNameLst>
                                      </p:cBhvr>
                                      <p:to>
                                        <p:strVal val="visible"/>
                                      </p:to>
                                    </p:set>
                                  </p:childTnLst>
                                </p:cTn>
                              </p:par>
                              <p:par>
                                <p:cTn id="129" presetID="19" presetClass="emph" presetSubtype="0" fill="hold" grpId="1" nodeType="withEffect">
                                  <p:stCondLst>
                                    <p:cond delay="0"/>
                                  </p:stCondLst>
                                  <p:childTnLst>
                                    <p:animClr clrSpc="rgb" dir="cw">
                                      <p:cBhvr override="childStyle">
                                        <p:cTn id="130" dur="500" fill="hold"/>
                                        <p:tgtEl>
                                          <p:spTgt spid="12"/>
                                        </p:tgtEl>
                                        <p:attrNameLst>
                                          <p:attrName>style.color</p:attrName>
                                        </p:attrNameLst>
                                      </p:cBhvr>
                                      <p:to>
                                        <a:srgbClr val="BAD908"/>
                                      </p:to>
                                    </p:animClr>
                                    <p:animClr clrSpc="rgb" dir="cw">
                                      <p:cBhvr>
                                        <p:cTn id="131" dur="500" fill="hold"/>
                                        <p:tgtEl>
                                          <p:spTgt spid="12"/>
                                        </p:tgtEl>
                                        <p:attrNameLst>
                                          <p:attrName>fillcolor</p:attrName>
                                        </p:attrNameLst>
                                      </p:cBhvr>
                                      <p:to>
                                        <a:srgbClr val="BAD908"/>
                                      </p:to>
                                    </p:animClr>
                                    <p:set>
                                      <p:cBhvr>
                                        <p:cTn id="132" dur="500" fill="hold"/>
                                        <p:tgtEl>
                                          <p:spTgt spid="12"/>
                                        </p:tgtEl>
                                        <p:attrNameLst>
                                          <p:attrName>fill.type</p:attrName>
                                        </p:attrNameLst>
                                      </p:cBhvr>
                                      <p:to>
                                        <p:strVal val="solid"/>
                                      </p:to>
                                    </p:set>
                                    <p:set>
                                      <p:cBhvr>
                                        <p:cTn id="133" dur="500" fill="hold"/>
                                        <p:tgtEl>
                                          <p:spTgt spid="1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p:bldP spid="11" grpId="1"/>
      <p:bldP spid="12" grpId="0" animBg="1"/>
      <p:bldP spid="12" grpId="1" animBg="1"/>
      <p:bldP spid="12" grpId="2" animBg="1"/>
      <p:bldP spid="13" grpId="0"/>
      <p:bldP spid="13" grpId="1"/>
      <p:bldP spid="14" grpId="0" animBg="1"/>
      <p:bldP spid="14" grpId="1" animBg="1"/>
      <p:bldP spid="15" grpId="0"/>
      <p:bldP spid="15" grpId="1"/>
      <p:bldP spid="16" grpId="0" animBg="1"/>
      <p:bldP spid="16" grpId="1" animBg="1"/>
      <p:bldP spid="17" grpId="0"/>
      <p:bldP spid="17" grpId="1"/>
      <p:bldP spid="18" grpId="0"/>
      <p:bldP spid="19" grpId="0"/>
      <p:bldP spid="22" grpId="0" animBg="1"/>
      <p:bldP spid="22" grpId="1" animBg="1"/>
      <p:bldP spid="23" grpId="0"/>
      <p:bldP spid="23" grpId="1"/>
      <p:bldP spid="25" grpId="0" animBg="1"/>
      <p:bldP spid="25" grpId="1" animBg="1"/>
      <p:bldP spid="26" grpId="0"/>
      <p:bldP spid="26" grpId="1"/>
      <p:bldP spid="27" grpId="0"/>
      <p:bldP spid="28" grpId="0" animBg="1"/>
      <p:bldP spid="28" grpId="1" animBg="1"/>
      <p:bldP spid="29" grpId="0"/>
      <p:bldP spid="29" grpId="1"/>
      <p:bldP spid="91" grpId="0" animBg="1"/>
      <p:bldP spid="2048" grpId="0" animBg="1"/>
      <p:bldP spid="93" grpId="0"/>
      <p:bldP spid="94" grpId="0"/>
      <p:bldP spid="95" grpId="0"/>
      <p:bldP spid="96" grpId="0"/>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94C7786-9F78-4D63-B7B8-AD0F1472F174}"/>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3C3C41">
                    <a:tint val="75000"/>
                  </a:srgbClr>
                </a:solidFill>
                <a:effectLst/>
                <a:uLnTx/>
                <a:uFillTx/>
                <a:latin typeface="Segoe UI"/>
                <a:ea typeface="+mn-ea"/>
                <a:cs typeface="+mn-cs"/>
              </a:rPr>
              <a:t>© Microsoft Corporation                                                                                  								</a:t>
            </a:r>
          </a:p>
        </p:txBody>
      </p:sp>
      <p:sp>
        <p:nvSpPr>
          <p:cNvPr id="5" name="Title 4">
            <a:extLst>
              <a:ext uri="{FF2B5EF4-FFF2-40B4-BE49-F238E27FC236}">
                <a16:creationId xmlns:a16="http://schemas.microsoft.com/office/drawing/2014/main" id="{12FC07CA-4921-4155-8036-1C4E0BBE8277}"/>
              </a:ext>
            </a:extLst>
          </p:cNvPr>
          <p:cNvSpPr>
            <a:spLocks noGrp="1"/>
          </p:cNvSpPr>
          <p:nvPr>
            <p:ph type="title"/>
          </p:nvPr>
        </p:nvSpPr>
        <p:spPr>
          <a:xfrm>
            <a:off x="455995" y="620428"/>
            <a:ext cx="5541959" cy="397545"/>
          </a:xfrm>
        </p:spPr>
        <p:txBody>
          <a:bodyPr/>
          <a:lstStyle/>
          <a:p>
            <a:r>
              <a:rPr lang="en-US" sz="2800">
                <a:cs typeface="Segoe UI Light" panose="020B0502040204020203" pitchFamily="34" charset="0"/>
              </a:rPr>
              <a:t>Agenda</a:t>
            </a:r>
            <a:endParaRPr lang="en-US"/>
          </a:p>
        </p:txBody>
      </p:sp>
      <p:sp>
        <p:nvSpPr>
          <p:cNvPr id="13" name="Text Placeholder 12">
            <a:extLst>
              <a:ext uri="{FF2B5EF4-FFF2-40B4-BE49-F238E27FC236}">
                <a16:creationId xmlns:a16="http://schemas.microsoft.com/office/drawing/2014/main" id="{3905F669-3053-496B-A034-3AD6AB99ECDB}"/>
              </a:ext>
            </a:extLst>
          </p:cNvPr>
          <p:cNvSpPr>
            <a:spLocks noGrp="1"/>
          </p:cNvSpPr>
          <p:nvPr>
            <p:ph type="body" sz="quarter" idx="13"/>
          </p:nvPr>
        </p:nvSpPr>
        <p:spPr>
          <a:xfrm>
            <a:off x="832329" y="1698147"/>
            <a:ext cx="7309966" cy="2499852"/>
          </a:xfrm>
        </p:spPr>
        <p:txBody>
          <a:bodyPr vert="horz" wrap="square" lIns="0" tIns="0" rIns="0" bIns="0" rtlCol="0" anchor="t">
            <a:spAutoFit/>
          </a:bodyPr>
          <a:lstStyle/>
          <a:p>
            <a:pPr marL="285750" lvl="0" indent="-285750" defTabSz="914400">
              <a:spcBef>
                <a:spcPts val="1000"/>
              </a:spcBef>
              <a:buSzTx/>
              <a:buFont typeface="Arial" panose="020B0604020202020204" pitchFamily="34" charset="0"/>
              <a:buChar char="•"/>
            </a:pPr>
            <a:endParaRPr lang="en-US" sz="2400" dirty="0">
              <a:solidFill>
                <a:schemeClr val="tx1"/>
              </a:solidFill>
              <a:latin typeface="Segoe UI Light"/>
              <a:cs typeface="Segoe UI Light"/>
            </a:endParaRPr>
          </a:p>
          <a:p>
            <a:pPr marL="285750" indent="-285750" defTabSz="914400">
              <a:spcBef>
                <a:spcPts val="1000"/>
              </a:spcBef>
              <a:buSzTx/>
              <a:buFont typeface="Arial" panose="020B0604020202020204" pitchFamily="34" charset="0"/>
              <a:buChar char="•"/>
            </a:pPr>
            <a:r>
              <a:rPr lang="en-US" sz="2400" dirty="0">
                <a:solidFill>
                  <a:schemeClr val="tx1"/>
                </a:solidFill>
                <a:latin typeface="Segoe UI Light"/>
                <a:cs typeface="Segoe UI Light"/>
              </a:rPr>
              <a:t>What is Azure Automated ML</a:t>
            </a:r>
          </a:p>
          <a:p>
            <a:pPr marL="285750" lvl="0" indent="-285750" defTabSz="914400">
              <a:spcBef>
                <a:spcPts val="1000"/>
              </a:spcBef>
              <a:buSzTx/>
              <a:buFont typeface="Arial" panose="020B0604020202020204" pitchFamily="34" charset="0"/>
              <a:buChar char="•"/>
            </a:pPr>
            <a:r>
              <a:rPr lang="en-US" sz="2400" dirty="0">
                <a:solidFill>
                  <a:schemeClr val="tx1"/>
                </a:solidFill>
                <a:latin typeface="Segoe UI Light"/>
                <a:cs typeface="Segoe UI Light"/>
              </a:rPr>
              <a:t>Why automated ML?</a:t>
            </a:r>
            <a:endParaRPr lang="en-US" sz="2596" dirty="0">
              <a:solidFill>
                <a:schemeClr val="tx1"/>
              </a:solidFill>
              <a:latin typeface="Segoe UI Light"/>
              <a:cs typeface="Segoe UI Light"/>
            </a:endParaRPr>
          </a:p>
          <a:p>
            <a:pPr marL="285750" lvl="0" indent="-285750">
              <a:buFont typeface="Arial" panose="020B0604020202020204" pitchFamily="34" charset="0"/>
              <a:buChar char="•"/>
            </a:pPr>
            <a:r>
              <a:rPr lang="en-US" sz="2400" dirty="0">
                <a:solidFill>
                  <a:schemeClr val="tx1"/>
                </a:solidFill>
                <a:latin typeface="Segoe UI Light"/>
                <a:cs typeface="Segoe UI Light"/>
              </a:rPr>
              <a:t>Supported ML Tasks (ML Problems)</a:t>
            </a:r>
          </a:p>
          <a:p>
            <a:pPr marL="285750" lvl="0" indent="-285750">
              <a:buFont typeface="Arial" panose="020B0604020202020204" pitchFamily="34" charset="0"/>
              <a:buChar char="•"/>
            </a:pPr>
            <a:r>
              <a:rPr lang="en-US" sz="2400" dirty="0">
                <a:solidFill>
                  <a:schemeClr val="tx1"/>
                </a:solidFill>
                <a:latin typeface="Segoe UI Light"/>
                <a:cs typeface="Segoe UI Light"/>
              </a:rPr>
              <a:t>Demos (UI and notebooks)</a:t>
            </a:r>
          </a:p>
          <a:p>
            <a:pPr marL="285750" lvl="0" indent="-285750">
              <a:buFont typeface="Arial" panose="020B0604020202020204" pitchFamily="34" charset="0"/>
              <a:buChar char="•"/>
            </a:pPr>
            <a:r>
              <a:rPr lang="en-US" sz="2400" dirty="0">
                <a:solidFill>
                  <a:schemeClr val="tx1"/>
                </a:solidFill>
                <a:latin typeface="Segoe UI Light"/>
                <a:cs typeface="Segoe UI Light"/>
              </a:rPr>
              <a:t>Heading to MLOps/DevOps for ML and other topics</a:t>
            </a:r>
            <a:endParaRPr lang="en-US" sz="2596" dirty="0">
              <a:solidFill>
                <a:schemeClr val="tx1"/>
              </a:solidFill>
              <a:latin typeface="Segoe UI Light"/>
              <a:cs typeface="Segoe UI Light"/>
            </a:endParaRPr>
          </a:p>
          <a:p>
            <a:pPr marL="285750" lvl="0" indent="-285750">
              <a:buFont typeface="Arial" panose="020B0604020202020204" pitchFamily="34" charset="0"/>
              <a:buChar char="•"/>
            </a:pPr>
            <a:r>
              <a:rPr lang="en-US" sz="2400" dirty="0">
                <a:solidFill>
                  <a:schemeClr val="tx1"/>
                </a:solidFill>
                <a:latin typeface="Segoe UI Light"/>
                <a:cs typeface="Segoe UI Light"/>
              </a:rPr>
              <a:t>How to Get Started</a:t>
            </a:r>
          </a:p>
        </p:txBody>
      </p:sp>
    </p:spTree>
    <p:custDataLst>
      <p:tags r:id="rId1"/>
    </p:custDataLst>
    <p:extLst>
      <p:ext uri="{BB962C8B-B14F-4D97-AF65-F5344CB8AC3E}">
        <p14:creationId xmlns:p14="http://schemas.microsoft.com/office/powerpoint/2010/main" val="2596180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02714" y="1933206"/>
            <a:ext cx="9874968" cy="1495794"/>
          </a:xfrm>
        </p:spPr>
        <p:txBody>
          <a:bodyPr/>
          <a:lstStyle/>
          <a:p>
            <a:r>
              <a:rPr lang="en-US" dirty="0">
                <a:cs typeface="Segoe UI"/>
              </a:rPr>
              <a:t>Demo – </a:t>
            </a:r>
            <a:r>
              <a:rPr lang="en-US" b="0" dirty="0">
                <a:latin typeface="Segoe UI Light" panose="020B0502040204020203" pitchFamily="34" charset="0"/>
                <a:cs typeface="Segoe UI Light" panose="020B0502040204020203" pitchFamily="34" charset="0"/>
              </a:rPr>
              <a:t>Using </a:t>
            </a:r>
            <a:r>
              <a:rPr lang="en-US" dirty="0"/>
              <a:t>Azure ML Hyperparameter Tuning </a:t>
            </a:r>
            <a:r>
              <a:rPr lang="en-US" b="0" dirty="0">
                <a:latin typeface="Segoe UI Light" panose="020B0502040204020203" pitchFamily="34" charset="0"/>
                <a:cs typeface="Segoe UI Light" panose="020B0502040204020203" pitchFamily="34" charset="0"/>
              </a:rPr>
              <a:t>to optimize a deep learning </a:t>
            </a:r>
            <a:r>
              <a:rPr lang="en-US" b="0" dirty="0" err="1">
                <a:latin typeface="Segoe UI Light" panose="020B0502040204020203" pitchFamily="34" charset="0"/>
                <a:cs typeface="Segoe UI Light" panose="020B0502040204020203" pitchFamily="34" charset="0"/>
              </a:rPr>
              <a:t>Tensorflow</a:t>
            </a:r>
            <a:r>
              <a:rPr lang="en-US" b="0" dirty="0">
                <a:latin typeface="Segoe UI Light" panose="020B0502040204020203" pitchFamily="34" charset="0"/>
                <a:cs typeface="Segoe UI Light" panose="020B0502040204020203" pitchFamily="34" charset="0"/>
              </a:rPr>
              <a:t> model code in a notebook</a:t>
            </a:r>
          </a:p>
        </p:txBody>
      </p:sp>
      <p:pic>
        <p:nvPicPr>
          <p:cNvPr id="2" name="Picture 1">
            <a:extLst>
              <a:ext uri="{FF2B5EF4-FFF2-40B4-BE49-F238E27FC236}">
                <a16:creationId xmlns:a16="http://schemas.microsoft.com/office/drawing/2014/main" id="{DC18EC42-4664-44A3-911D-F5BE5FE6E11B}"/>
              </a:ext>
            </a:extLst>
          </p:cNvPr>
          <p:cNvPicPr>
            <a:picLocks noChangeAspect="1"/>
          </p:cNvPicPr>
          <p:nvPr/>
        </p:nvPicPr>
        <p:blipFill>
          <a:blip r:embed="rId3"/>
          <a:stretch>
            <a:fillRect/>
          </a:stretch>
        </p:blipFill>
        <p:spPr>
          <a:xfrm>
            <a:off x="3860200" y="3581400"/>
            <a:ext cx="4289415" cy="3011112"/>
          </a:xfrm>
          <a:prstGeom prst="rect">
            <a:avLst/>
          </a:prstGeom>
        </p:spPr>
      </p:pic>
    </p:spTree>
    <p:extLst>
      <p:ext uri="{BB962C8B-B14F-4D97-AF65-F5344CB8AC3E}">
        <p14:creationId xmlns:p14="http://schemas.microsoft.com/office/powerpoint/2010/main" val="2053634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75DA8-BCAA-4998-9FB1-D6D7862A3040}"/>
              </a:ext>
            </a:extLst>
          </p:cNvPr>
          <p:cNvSpPr>
            <a:spLocks noGrp="1"/>
          </p:cNvSpPr>
          <p:nvPr>
            <p:ph type="title"/>
          </p:nvPr>
        </p:nvSpPr>
        <p:spPr>
          <a:xfrm>
            <a:off x="615950" y="2553039"/>
            <a:ext cx="10960100" cy="1920590"/>
          </a:xfrm>
        </p:spPr>
        <p:txBody>
          <a:bodyPr/>
          <a:lstStyle/>
          <a:p>
            <a:pPr algn="ctr"/>
            <a:r>
              <a:rPr lang="en-US" sz="5867" dirty="0"/>
              <a:t>Next steps…</a:t>
            </a:r>
            <a:br>
              <a:rPr lang="en-US" sz="5867" dirty="0"/>
            </a:br>
            <a:br>
              <a:rPr lang="en-US" sz="4000" dirty="0">
                <a:latin typeface="Segoe UI Light" panose="020B0502040204020203" pitchFamily="34" charset="0"/>
                <a:cs typeface="Segoe UI Light" panose="020B0502040204020203" pitchFamily="34" charset="0"/>
              </a:rPr>
            </a:br>
            <a:r>
              <a:rPr lang="en-US" sz="4000" dirty="0">
                <a:latin typeface="Segoe UI Light" panose="020B0502040204020203" pitchFamily="34" charset="0"/>
                <a:cs typeface="Segoe UI Light" panose="020B0502040204020203" pitchFamily="34" charset="0"/>
              </a:rPr>
              <a:t>DevOps? </a:t>
            </a:r>
            <a:r>
              <a:rPr lang="en-US" sz="4000" dirty="0" err="1">
                <a:latin typeface="Segoe UI Light" panose="020B0502040204020203" pitchFamily="34" charset="0"/>
                <a:cs typeface="Segoe UI Light" panose="020B0502040204020203" pitchFamily="34" charset="0"/>
              </a:rPr>
              <a:t>MLOps</a:t>
            </a:r>
            <a:r>
              <a:rPr lang="en-US" sz="4000" dirty="0">
                <a:latin typeface="Segoe UI Light" panose="020B0502040204020203" pitchFamily="34" charset="0"/>
                <a:cs typeface="Segoe UI Light" panose="020B0502040204020203" pitchFamily="34" charset="0"/>
              </a:rPr>
              <a:t>? Operationalization?</a:t>
            </a:r>
            <a:endParaRPr lang="en-US" sz="5867"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44164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CF468115-6C2A-4446-A8EF-085038849D9D}"/>
              </a:ext>
            </a:extLst>
          </p:cNvPr>
          <p:cNvSpPr/>
          <p:nvPr/>
        </p:nvSpPr>
        <p:spPr bwMode="auto">
          <a:xfrm>
            <a:off x="0" y="5882365"/>
            <a:ext cx="12192000" cy="9756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Graphic 3" descr="Close">
            <a:extLst>
              <a:ext uri="{FF2B5EF4-FFF2-40B4-BE49-F238E27FC236}">
                <a16:creationId xmlns:a16="http://schemas.microsoft.com/office/drawing/2014/main" id="{2696C382-B2E4-4F00-B59B-5C7243978FED}"/>
              </a:ext>
            </a:extLst>
          </p:cNvPr>
          <p:cNvSpPr/>
          <p:nvPr/>
        </p:nvSpPr>
        <p:spPr>
          <a:xfrm>
            <a:off x="644653"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0" name="Graphic 3" descr="Close">
            <a:extLst>
              <a:ext uri="{FF2B5EF4-FFF2-40B4-BE49-F238E27FC236}">
                <a16:creationId xmlns:a16="http://schemas.microsoft.com/office/drawing/2014/main" id="{7A892154-A5CB-4885-8857-CCA98A539AA6}"/>
              </a:ext>
            </a:extLst>
          </p:cNvPr>
          <p:cNvSpPr/>
          <p:nvPr/>
        </p:nvSpPr>
        <p:spPr>
          <a:xfrm>
            <a:off x="3805782"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1" name="Graphic 3" descr="Close">
            <a:extLst>
              <a:ext uri="{FF2B5EF4-FFF2-40B4-BE49-F238E27FC236}">
                <a16:creationId xmlns:a16="http://schemas.microsoft.com/office/drawing/2014/main" id="{81BE7537-0685-4142-912A-3197ADAB721C}"/>
              </a:ext>
            </a:extLst>
          </p:cNvPr>
          <p:cNvSpPr/>
          <p:nvPr/>
        </p:nvSpPr>
        <p:spPr>
          <a:xfrm>
            <a:off x="6535426"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2" name="Graphic 3" descr="Close">
            <a:extLst>
              <a:ext uri="{FF2B5EF4-FFF2-40B4-BE49-F238E27FC236}">
                <a16:creationId xmlns:a16="http://schemas.microsoft.com/office/drawing/2014/main" id="{02DDBC3B-7972-4BCA-83E0-1C316C75CF34}"/>
              </a:ext>
            </a:extLst>
          </p:cNvPr>
          <p:cNvSpPr/>
          <p:nvPr/>
        </p:nvSpPr>
        <p:spPr>
          <a:xfrm>
            <a:off x="9534890"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75" name="Title 3074">
            <a:extLst>
              <a:ext uri="{FF2B5EF4-FFF2-40B4-BE49-F238E27FC236}">
                <a16:creationId xmlns:a16="http://schemas.microsoft.com/office/drawing/2014/main" id="{69E5604F-0BB1-46A9-8D37-73FE212B907B}"/>
              </a:ext>
            </a:extLst>
          </p:cNvPr>
          <p:cNvSpPr>
            <a:spLocks noGrp="1"/>
          </p:cNvSpPr>
          <p:nvPr>
            <p:ph type="title"/>
          </p:nvPr>
        </p:nvSpPr>
        <p:spPr/>
        <p:txBody>
          <a:bodyPr vert="horz" wrap="square" lIns="0" tIns="0" rIns="0" bIns="0" rtlCol="0" anchor="t">
            <a:spAutoFit/>
          </a:bodyPr>
          <a:lstStyle/>
          <a:p>
            <a:r>
              <a:rPr lang="en-US" dirty="0"/>
              <a:t>MLOps with Azure Machine Learning</a:t>
            </a:r>
          </a:p>
        </p:txBody>
      </p:sp>
      <p:pic>
        <p:nvPicPr>
          <p:cNvPr id="136" name="Picture 2" descr="https://azure.microsoft.com/images/page/services/machine-learning-service/machine-learning-service.png">
            <a:extLst>
              <a:ext uri="{FF2B5EF4-FFF2-40B4-BE49-F238E27FC236}">
                <a16:creationId xmlns:a16="http://schemas.microsoft.com/office/drawing/2014/main" id="{1E7FEC84-EA17-40F8-B110-108A1A5DAE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9872" y="3783059"/>
            <a:ext cx="428985" cy="428985"/>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92847D6-F910-4E06-85E3-4768FAE983AD}"/>
              </a:ext>
            </a:extLst>
          </p:cNvPr>
          <p:cNvSpPr txBox="1"/>
          <p:nvPr/>
        </p:nvSpPr>
        <p:spPr>
          <a:xfrm>
            <a:off x="998524" y="6247072"/>
            <a:ext cx="2057400"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reproducibility</a:t>
            </a:r>
          </a:p>
        </p:txBody>
      </p:sp>
      <p:pic>
        <p:nvPicPr>
          <p:cNvPr id="64" name="Graphic 63">
            <a:extLst>
              <a:ext uri="{FF2B5EF4-FFF2-40B4-BE49-F238E27FC236}">
                <a16:creationId xmlns:a16="http://schemas.microsoft.com/office/drawing/2014/main" id="{94912D25-EF4E-4ECE-94B5-995B153FA5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5217" y="6217408"/>
            <a:ext cx="305548" cy="305548"/>
          </a:xfrm>
          <a:prstGeom prst="rect">
            <a:avLst/>
          </a:prstGeom>
        </p:spPr>
      </p:pic>
      <p:sp>
        <p:nvSpPr>
          <p:cNvPr id="65" name="TextBox 64">
            <a:extLst>
              <a:ext uri="{FF2B5EF4-FFF2-40B4-BE49-F238E27FC236}">
                <a16:creationId xmlns:a16="http://schemas.microsoft.com/office/drawing/2014/main" id="{D4AC7499-CEEF-481D-BC86-3404313F455C}"/>
              </a:ext>
            </a:extLst>
          </p:cNvPr>
          <p:cNvSpPr txBox="1"/>
          <p:nvPr/>
        </p:nvSpPr>
        <p:spPr>
          <a:xfrm>
            <a:off x="9886898" y="6247072"/>
            <a:ext cx="1568560"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retraining</a:t>
            </a:r>
          </a:p>
        </p:txBody>
      </p:sp>
      <p:pic>
        <p:nvPicPr>
          <p:cNvPr id="66" name="Graphic 65">
            <a:extLst>
              <a:ext uri="{FF2B5EF4-FFF2-40B4-BE49-F238E27FC236}">
                <a16:creationId xmlns:a16="http://schemas.microsoft.com/office/drawing/2014/main" id="{5344E861-EC3A-4AB5-ACE5-BE950BB897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74181" y="6217408"/>
            <a:ext cx="305548" cy="305548"/>
          </a:xfrm>
          <a:prstGeom prst="rect">
            <a:avLst/>
          </a:prstGeom>
        </p:spPr>
      </p:pic>
      <p:sp>
        <p:nvSpPr>
          <p:cNvPr id="67" name="TextBox 66">
            <a:extLst>
              <a:ext uri="{FF2B5EF4-FFF2-40B4-BE49-F238E27FC236}">
                <a16:creationId xmlns:a16="http://schemas.microsoft.com/office/drawing/2014/main" id="{0B156B4F-6F62-4ACF-98BD-33A5385E4FEB}"/>
              </a:ext>
            </a:extLst>
          </p:cNvPr>
          <p:cNvSpPr txBox="1"/>
          <p:nvPr/>
        </p:nvSpPr>
        <p:spPr>
          <a:xfrm>
            <a:off x="6883616" y="6247072"/>
            <a:ext cx="1903822"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deployment</a:t>
            </a:r>
          </a:p>
        </p:txBody>
      </p:sp>
      <p:pic>
        <p:nvPicPr>
          <p:cNvPr id="68" name="Graphic 67">
            <a:extLst>
              <a:ext uri="{FF2B5EF4-FFF2-40B4-BE49-F238E27FC236}">
                <a16:creationId xmlns:a16="http://schemas.microsoft.com/office/drawing/2014/main" id="{DF091433-A0C8-4C8D-BD1D-8512D24588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70899" y="6217408"/>
            <a:ext cx="305548" cy="305548"/>
          </a:xfrm>
          <a:prstGeom prst="rect">
            <a:avLst/>
          </a:prstGeom>
        </p:spPr>
      </p:pic>
      <p:sp>
        <p:nvSpPr>
          <p:cNvPr id="69" name="TextBox 68">
            <a:extLst>
              <a:ext uri="{FF2B5EF4-FFF2-40B4-BE49-F238E27FC236}">
                <a16:creationId xmlns:a16="http://schemas.microsoft.com/office/drawing/2014/main" id="{D5C7D103-DFCD-4C35-A5A2-765AE1E79BE7}"/>
              </a:ext>
            </a:extLst>
          </p:cNvPr>
          <p:cNvSpPr txBox="1"/>
          <p:nvPr/>
        </p:nvSpPr>
        <p:spPr>
          <a:xfrm>
            <a:off x="4153972" y="6247072"/>
            <a:ext cx="1630183"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validation</a:t>
            </a:r>
          </a:p>
        </p:txBody>
      </p:sp>
      <p:pic>
        <p:nvPicPr>
          <p:cNvPr id="70" name="Graphic 69">
            <a:extLst>
              <a:ext uri="{FF2B5EF4-FFF2-40B4-BE49-F238E27FC236}">
                <a16:creationId xmlns:a16="http://schemas.microsoft.com/office/drawing/2014/main" id="{B070D9BE-E513-4506-92E1-896B6D05F6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42668" y="6217408"/>
            <a:ext cx="305548" cy="305548"/>
          </a:xfrm>
          <a:prstGeom prst="rect">
            <a:avLst/>
          </a:prstGeom>
        </p:spPr>
      </p:pic>
      <p:sp>
        <p:nvSpPr>
          <p:cNvPr id="71" name="Rectangle 1">
            <a:extLst>
              <a:ext uri="{FF2B5EF4-FFF2-40B4-BE49-F238E27FC236}">
                <a16:creationId xmlns:a16="http://schemas.microsoft.com/office/drawing/2014/main" id="{DD1B91A0-3831-455A-93B4-BC715CA72122}"/>
              </a:ext>
            </a:extLst>
          </p:cNvPr>
          <p:cNvSpPr/>
          <p:nvPr/>
        </p:nvSpPr>
        <p:spPr bwMode="auto">
          <a:xfrm>
            <a:off x="1750229" y="3100477"/>
            <a:ext cx="1602571" cy="1201454"/>
          </a:xfrm>
          <a:custGeom>
            <a:avLst/>
            <a:gdLst>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4" fmla="*/ 0 w 1471327"/>
              <a:gd name="connsiteY4" fmla="*/ 0 h 1520291"/>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4" fmla="*/ 91440 w 1471327"/>
              <a:gd name="connsiteY4" fmla="*/ 91440 h 1520291"/>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0" fmla="*/ 1471327 w 1471327"/>
              <a:gd name="connsiteY0" fmla="*/ 0 h 1520291"/>
              <a:gd name="connsiteX1" fmla="*/ 1471327 w 1471327"/>
              <a:gd name="connsiteY1" fmla="*/ 1520291 h 1520291"/>
              <a:gd name="connsiteX2" fmla="*/ 0 w 1471327"/>
              <a:gd name="connsiteY2" fmla="*/ 1520291 h 1520291"/>
            </a:gdLst>
            <a:ahLst/>
            <a:cxnLst>
              <a:cxn ang="0">
                <a:pos x="connsiteX0" y="connsiteY0"/>
              </a:cxn>
              <a:cxn ang="0">
                <a:pos x="connsiteX1" y="connsiteY1"/>
              </a:cxn>
              <a:cxn ang="0">
                <a:pos x="connsiteX2" y="connsiteY2"/>
              </a:cxn>
            </a:cxnLst>
            <a:rect l="l" t="t" r="r" b="b"/>
            <a:pathLst>
              <a:path w="1471327" h="1520291">
                <a:moveTo>
                  <a:pt x="1471327" y="0"/>
                </a:moveTo>
                <a:lnTo>
                  <a:pt x="1471327" y="1520291"/>
                </a:lnTo>
                <a:lnTo>
                  <a:pt x="0" y="1520291"/>
                </a:lnTo>
              </a:path>
            </a:pathLst>
          </a:custGeom>
          <a:ln w="190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TextBox 71">
            <a:extLst>
              <a:ext uri="{FF2B5EF4-FFF2-40B4-BE49-F238E27FC236}">
                <a16:creationId xmlns:a16="http://schemas.microsoft.com/office/drawing/2014/main" id="{3EC019FA-33D0-4610-96D5-9E942874A18A}"/>
              </a:ext>
            </a:extLst>
          </p:cNvPr>
          <p:cNvSpPr txBox="1"/>
          <p:nvPr/>
        </p:nvSpPr>
        <p:spPr>
          <a:xfrm>
            <a:off x="4393647" y="3033672"/>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Courier New" panose="02070309020205020404" pitchFamily="49" charset="0"/>
              </a:rPr>
              <a:t>Train model</a:t>
            </a:r>
          </a:p>
        </p:txBody>
      </p:sp>
      <p:sp>
        <p:nvSpPr>
          <p:cNvPr id="73" name="TextBox 72">
            <a:extLst>
              <a:ext uri="{FF2B5EF4-FFF2-40B4-BE49-F238E27FC236}">
                <a16:creationId xmlns:a16="http://schemas.microsoft.com/office/drawing/2014/main" id="{741D903D-DE26-4589-A4DE-8C21FA6970E8}"/>
              </a:ext>
            </a:extLst>
          </p:cNvPr>
          <p:cNvSpPr txBox="1"/>
          <p:nvPr/>
        </p:nvSpPr>
        <p:spPr>
          <a:xfrm>
            <a:off x="6063706" y="3033672"/>
            <a:ext cx="1531424" cy="535531"/>
          </a:xfrm>
          <a:prstGeom prst="rect">
            <a:avLst/>
          </a:prstGeom>
          <a:noFill/>
        </p:spPr>
        <p:txBody>
          <a:bodyPr wrap="square" lIns="91440" tIns="45720" rIns="91440" bIns="45720"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0" i="0" u="none" strike="noStrike" cap="none" spc="0" normalizeH="0" baseline="0">
                <a:ln>
                  <a:noFill/>
                </a:ln>
                <a:solidFill>
                  <a:schemeClr val="accent1"/>
                </a:solidFill>
                <a:effectLst/>
                <a:uLnTx/>
                <a:uFillTx/>
                <a:latin typeface="+mj-lt"/>
                <a:cs typeface="Courier New" panose="02070309020205020404" pitchFamily="49"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Courier New" panose="02070309020205020404" pitchFamily="49" charset="0"/>
              </a:rPr>
              <a:t>Validate model</a:t>
            </a:r>
          </a:p>
        </p:txBody>
      </p:sp>
      <p:sp>
        <p:nvSpPr>
          <p:cNvPr id="74" name="TextBox 73">
            <a:extLst>
              <a:ext uri="{FF2B5EF4-FFF2-40B4-BE49-F238E27FC236}">
                <a16:creationId xmlns:a16="http://schemas.microsoft.com/office/drawing/2014/main" id="{640BF6DE-D222-4654-A0C3-4B6F8A42FCFD}"/>
              </a:ext>
            </a:extLst>
          </p:cNvPr>
          <p:cNvSpPr txBox="1"/>
          <p:nvPr/>
        </p:nvSpPr>
        <p:spPr>
          <a:xfrm>
            <a:off x="8067398" y="3033672"/>
            <a:ext cx="1344880" cy="535531"/>
          </a:xfrm>
          <a:prstGeom prst="rect">
            <a:avLst/>
          </a:prstGeom>
          <a:noFill/>
        </p:spPr>
        <p:txBody>
          <a:bodyPr wrap="square" lIns="91440" tIns="45720" rIns="91440" bIns="45720"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0" i="0" u="none" strike="noStrike" cap="none" spc="0" normalizeH="0" baseline="0">
                <a:ln>
                  <a:noFill/>
                </a:ln>
                <a:solidFill>
                  <a:schemeClr val="accent1"/>
                </a:solidFill>
                <a:effectLst/>
                <a:uLnTx/>
                <a:uFillTx/>
                <a:latin typeface="+mj-lt"/>
                <a:cs typeface="Courier New" panose="02070309020205020404" pitchFamily="49"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Courier New" panose="02070309020205020404" pitchFamily="49" charset="0"/>
              </a:rPr>
              <a:t>Deploy model</a:t>
            </a:r>
          </a:p>
        </p:txBody>
      </p:sp>
      <p:sp>
        <p:nvSpPr>
          <p:cNvPr id="78" name="TextBox 77">
            <a:extLst>
              <a:ext uri="{FF2B5EF4-FFF2-40B4-BE49-F238E27FC236}">
                <a16:creationId xmlns:a16="http://schemas.microsoft.com/office/drawing/2014/main" id="{F926CDFA-A54E-4BFC-AE07-6D5EB60E4691}"/>
              </a:ext>
            </a:extLst>
          </p:cNvPr>
          <p:cNvSpPr txBox="1"/>
          <p:nvPr/>
        </p:nvSpPr>
        <p:spPr>
          <a:xfrm>
            <a:off x="9858731" y="3033672"/>
            <a:ext cx="1344880" cy="535531"/>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Courier New" panose="02070309020205020404" pitchFamily="49" charset="0"/>
              </a:rPr>
              <a:t>Monitor model</a:t>
            </a:r>
          </a:p>
        </p:txBody>
      </p:sp>
      <p:sp>
        <p:nvSpPr>
          <p:cNvPr id="79" name="TextBox 78">
            <a:extLst>
              <a:ext uri="{FF2B5EF4-FFF2-40B4-BE49-F238E27FC236}">
                <a16:creationId xmlns:a16="http://schemas.microsoft.com/office/drawing/2014/main" id="{608068AA-2507-4555-8F99-EF1FDC75F940}"/>
              </a:ext>
            </a:extLst>
          </p:cNvPr>
          <p:cNvSpPr txBox="1"/>
          <p:nvPr/>
        </p:nvSpPr>
        <p:spPr>
          <a:xfrm>
            <a:off x="6998406" y="4645888"/>
            <a:ext cx="1600448" cy="313932"/>
          </a:xfrm>
          <a:prstGeom prst="rect">
            <a:avLst/>
          </a:prstGeom>
          <a:noFill/>
        </p:spPr>
        <p:txBody>
          <a:bodyPr wrap="square" lIns="91440" tIns="45720" rIns="91440" bIns="45720"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0" i="0" u="none" strike="noStrike" cap="none" spc="0" normalizeH="0" baseline="0">
                <a:ln>
                  <a:noFill/>
                </a:ln>
                <a:solidFill>
                  <a:schemeClr val="accent1"/>
                </a:solidFill>
                <a:effectLst/>
                <a:uLnTx/>
                <a:uFillTx/>
                <a:latin typeface="+mj-lt"/>
                <a:cs typeface="Courier New" panose="02070309020205020404" pitchFamily="49"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Courier New" panose="02070309020205020404" pitchFamily="49" charset="0"/>
              </a:rPr>
              <a:t>Retrain model</a:t>
            </a:r>
          </a:p>
        </p:txBody>
      </p:sp>
      <p:cxnSp>
        <p:nvCxnSpPr>
          <p:cNvPr id="88" name="Connector: Elbow 87">
            <a:extLst>
              <a:ext uri="{FF2B5EF4-FFF2-40B4-BE49-F238E27FC236}">
                <a16:creationId xmlns:a16="http://schemas.microsoft.com/office/drawing/2014/main" id="{0DA33A84-2D0F-4F79-8C18-666998EF69A4}"/>
              </a:ext>
            </a:extLst>
          </p:cNvPr>
          <p:cNvCxnSpPr>
            <a:cxnSpLocks/>
            <a:stCxn id="79" idx="1"/>
            <a:endCxn id="72" idx="2"/>
          </p:cNvCxnSpPr>
          <p:nvPr/>
        </p:nvCxnSpPr>
        <p:spPr>
          <a:xfrm rot="10800000">
            <a:off x="5066088" y="3347604"/>
            <a:ext cx="1932319" cy="1455250"/>
          </a:xfrm>
          <a:prstGeom prst="bentConnector2">
            <a:avLst/>
          </a:prstGeom>
          <a:ln w="190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4B863298-C701-47C3-A1AD-164893665175}"/>
              </a:ext>
            </a:extLst>
          </p:cNvPr>
          <p:cNvCxnSpPr>
            <a:cxnSpLocks/>
            <a:endCxn id="79" idx="3"/>
          </p:cNvCxnSpPr>
          <p:nvPr/>
        </p:nvCxnSpPr>
        <p:spPr>
          <a:xfrm rot="10800000" flipV="1">
            <a:off x="8598854" y="2593672"/>
            <a:ext cx="2373946" cy="2209182"/>
          </a:xfrm>
          <a:prstGeom prst="bentConnector3">
            <a:avLst>
              <a:gd name="adj1" fmla="val -25814"/>
            </a:avLst>
          </a:prstGeom>
          <a:ln w="190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FA816544-D9CB-49D6-A620-4B0C65BFCC06}"/>
              </a:ext>
            </a:extLst>
          </p:cNvPr>
          <p:cNvSpPr txBox="1"/>
          <p:nvPr/>
        </p:nvSpPr>
        <p:spPr>
          <a:xfrm>
            <a:off x="2683329"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Collaborate</a:t>
            </a:r>
          </a:p>
        </p:txBody>
      </p:sp>
      <p:cxnSp>
        <p:nvCxnSpPr>
          <p:cNvPr id="140" name="Straight Arrow Connector 139">
            <a:extLst>
              <a:ext uri="{FF2B5EF4-FFF2-40B4-BE49-F238E27FC236}">
                <a16:creationId xmlns:a16="http://schemas.microsoft.com/office/drawing/2014/main" id="{BFAAC287-A2A7-4218-9A5C-359D1D884A4B}"/>
              </a:ext>
            </a:extLst>
          </p:cNvPr>
          <p:cNvCxnSpPr>
            <a:cxnSpLocks/>
          </p:cNvCxnSpPr>
          <p:nvPr/>
        </p:nvCxnSpPr>
        <p:spPr>
          <a:xfrm flipV="1">
            <a:off x="3850223" y="2520242"/>
            <a:ext cx="77449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AE1EA355-4B1F-4EF6-B072-B297C7D36958}"/>
              </a:ext>
            </a:extLst>
          </p:cNvPr>
          <p:cNvCxnSpPr>
            <a:cxnSpLocks/>
          </p:cNvCxnSpPr>
          <p:nvPr/>
        </p:nvCxnSpPr>
        <p:spPr>
          <a:xfrm>
            <a:off x="5570644" y="2520242"/>
            <a:ext cx="94628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8A56E93C-395A-45EE-940A-983CFDE92635}"/>
              </a:ext>
            </a:extLst>
          </p:cNvPr>
          <p:cNvCxnSpPr>
            <a:cxnSpLocks/>
          </p:cNvCxnSpPr>
          <p:nvPr/>
        </p:nvCxnSpPr>
        <p:spPr>
          <a:xfrm>
            <a:off x="7196682" y="2520242"/>
            <a:ext cx="109930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495DE396-7C45-49E8-8D9E-F6C003404DD5}"/>
              </a:ext>
            </a:extLst>
          </p:cNvPr>
          <p:cNvCxnSpPr>
            <a:cxnSpLocks/>
          </p:cNvCxnSpPr>
          <p:nvPr/>
        </p:nvCxnSpPr>
        <p:spPr>
          <a:xfrm>
            <a:off x="9112622" y="2520242"/>
            <a:ext cx="9626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5" name="Group 144">
            <a:extLst>
              <a:ext uri="{FF2B5EF4-FFF2-40B4-BE49-F238E27FC236}">
                <a16:creationId xmlns:a16="http://schemas.microsoft.com/office/drawing/2014/main" id="{9B6FC9CD-2D6B-4794-BF51-E9B88796FF2B}"/>
              </a:ext>
            </a:extLst>
          </p:cNvPr>
          <p:cNvGrpSpPr/>
          <p:nvPr/>
        </p:nvGrpSpPr>
        <p:grpSpPr>
          <a:xfrm>
            <a:off x="3034411" y="2271607"/>
            <a:ext cx="642716" cy="643947"/>
            <a:chOff x="3034411" y="2271607"/>
            <a:chExt cx="642716" cy="643947"/>
          </a:xfrm>
        </p:grpSpPr>
        <p:sp useBgFill="1">
          <p:nvSpPr>
            <p:cNvPr id="146" name="Freeform 5">
              <a:extLst>
                <a:ext uri="{FF2B5EF4-FFF2-40B4-BE49-F238E27FC236}">
                  <a16:creationId xmlns:a16="http://schemas.microsoft.com/office/drawing/2014/main" id="{2C70C977-B900-43A7-A552-A57AF62891A0}"/>
                </a:ext>
              </a:extLst>
            </p:cNvPr>
            <p:cNvSpPr>
              <a:spLocks/>
            </p:cNvSpPr>
            <p:nvPr userDrawn="1"/>
          </p:nvSpPr>
          <p:spPr bwMode="auto">
            <a:xfrm>
              <a:off x="3034411" y="2271607"/>
              <a:ext cx="642716" cy="643947"/>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a:ln>
                  <a:noFill/>
                </a:ln>
                <a:noFill/>
                <a:effectLst/>
                <a:uLnTx/>
                <a:uFillTx/>
                <a:latin typeface="Segoe UI Semilight"/>
                <a:ea typeface="+mn-ea"/>
                <a:cs typeface="+mn-cs"/>
              </a:endParaRPr>
            </a:p>
          </p:txBody>
        </p:sp>
        <p:grpSp>
          <p:nvGrpSpPr>
            <p:cNvPr id="147" name="Group 146">
              <a:extLst>
                <a:ext uri="{FF2B5EF4-FFF2-40B4-BE49-F238E27FC236}">
                  <a16:creationId xmlns:a16="http://schemas.microsoft.com/office/drawing/2014/main" id="{63BF0961-D24F-459B-9E41-7790125E171A}"/>
                </a:ext>
              </a:extLst>
            </p:cNvPr>
            <p:cNvGrpSpPr>
              <a:grpSpLocks noChangeAspect="1"/>
            </p:cNvGrpSpPr>
            <p:nvPr/>
          </p:nvGrpSpPr>
          <p:grpSpPr bwMode="auto">
            <a:xfrm>
              <a:off x="3034411" y="2273421"/>
              <a:ext cx="642716" cy="628550"/>
              <a:chOff x="6634" y="3297"/>
              <a:chExt cx="2092" cy="2046"/>
            </a:xfrm>
            <a:solidFill>
              <a:schemeClr val="tx1"/>
            </a:solidFill>
          </p:grpSpPr>
          <p:sp>
            <p:nvSpPr>
              <p:cNvPr id="148" name="Freeform 5">
                <a:extLst>
                  <a:ext uri="{FF2B5EF4-FFF2-40B4-BE49-F238E27FC236}">
                    <a16:creationId xmlns:a16="http://schemas.microsoft.com/office/drawing/2014/main" id="{92CD9963-5797-4ABC-AE2B-42F964834A64}"/>
                  </a:ext>
                </a:extLst>
              </p:cNvPr>
              <p:cNvSpPr>
                <a:spLocks/>
              </p:cNvSpPr>
              <p:nvPr userDrawn="1"/>
            </p:nvSpPr>
            <p:spPr bwMode="auto">
              <a:xfrm>
                <a:off x="6634" y="3297"/>
                <a:ext cx="2092" cy="2046"/>
              </a:xfrm>
              <a:custGeom>
                <a:avLst/>
                <a:gdLst>
                  <a:gd name="T0" fmla="*/ 594 w 1187"/>
                  <a:gd name="T1" fmla="*/ 0 h 1161"/>
                  <a:gd name="T2" fmla="*/ 594 w 1187"/>
                  <a:gd name="T3" fmla="*/ 0 h 1161"/>
                  <a:gd name="T4" fmla="*/ 0 w 1187"/>
                  <a:gd name="T5" fmla="*/ 592 h 1161"/>
                  <a:gd name="T6" fmla="*/ 406 w 1187"/>
                  <a:gd name="T7" fmla="*/ 1155 h 1161"/>
                  <a:gd name="T8" fmla="*/ 446 w 1187"/>
                  <a:gd name="T9" fmla="*/ 1126 h 1161"/>
                  <a:gd name="T10" fmla="*/ 445 w 1187"/>
                  <a:gd name="T11" fmla="*/ 1016 h 1161"/>
                  <a:gd name="T12" fmla="*/ 246 w 1187"/>
                  <a:gd name="T13" fmla="*/ 946 h 1161"/>
                  <a:gd name="T14" fmla="*/ 179 w 1187"/>
                  <a:gd name="T15" fmla="*/ 859 h 1161"/>
                  <a:gd name="T16" fmla="*/ 184 w 1187"/>
                  <a:gd name="T17" fmla="*/ 823 h 1161"/>
                  <a:gd name="T18" fmla="*/ 274 w 1187"/>
                  <a:gd name="T19" fmla="*/ 884 h 1161"/>
                  <a:gd name="T20" fmla="*/ 448 w 1187"/>
                  <a:gd name="T21" fmla="*/ 934 h 1161"/>
                  <a:gd name="T22" fmla="*/ 485 w 1187"/>
                  <a:gd name="T23" fmla="*/ 854 h 1161"/>
                  <a:gd name="T24" fmla="*/ 215 w 1187"/>
                  <a:gd name="T25" fmla="*/ 561 h 1161"/>
                  <a:gd name="T26" fmla="*/ 276 w 1187"/>
                  <a:gd name="T27" fmla="*/ 402 h 1161"/>
                  <a:gd name="T28" fmla="*/ 282 w 1187"/>
                  <a:gd name="T29" fmla="*/ 245 h 1161"/>
                  <a:gd name="T30" fmla="*/ 445 w 1187"/>
                  <a:gd name="T31" fmla="*/ 305 h 1161"/>
                  <a:gd name="T32" fmla="*/ 594 w 1187"/>
                  <a:gd name="T33" fmla="*/ 285 h 1161"/>
                  <a:gd name="T34" fmla="*/ 742 w 1187"/>
                  <a:gd name="T35" fmla="*/ 305 h 1161"/>
                  <a:gd name="T36" fmla="*/ 906 w 1187"/>
                  <a:gd name="T37" fmla="*/ 245 h 1161"/>
                  <a:gd name="T38" fmla="*/ 911 w 1187"/>
                  <a:gd name="T39" fmla="*/ 402 h 1161"/>
                  <a:gd name="T40" fmla="*/ 972 w 1187"/>
                  <a:gd name="T41" fmla="*/ 561 h 1161"/>
                  <a:gd name="T42" fmla="*/ 701 w 1187"/>
                  <a:gd name="T43" fmla="*/ 853 h 1161"/>
                  <a:gd name="T44" fmla="*/ 741 w 1187"/>
                  <a:gd name="T45" fmla="*/ 963 h 1161"/>
                  <a:gd name="T46" fmla="*/ 740 w 1187"/>
                  <a:gd name="T47" fmla="*/ 1126 h 1161"/>
                  <a:gd name="T48" fmla="*/ 782 w 1187"/>
                  <a:gd name="T49" fmla="*/ 1155 h 1161"/>
                  <a:gd name="T50" fmla="*/ 1187 w 1187"/>
                  <a:gd name="T51" fmla="*/ 592 h 1161"/>
                  <a:gd name="T52" fmla="*/ 594 w 1187"/>
                  <a:gd name="T53" fmla="*/ 0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7" h="1161">
                    <a:moveTo>
                      <a:pt x="594" y="0"/>
                    </a:moveTo>
                    <a:cubicBezTo>
                      <a:pt x="594" y="0"/>
                      <a:pt x="594" y="0"/>
                      <a:pt x="594" y="0"/>
                    </a:cubicBezTo>
                    <a:cubicBezTo>
                      <a:pt x="265" y="0"/>
                      <a:pt x="0" y="264"/>
                      <a:pt x="0" y="592"/>
                    </a:cubicBezTo>
                    <a:cubicBezTo>
                      <a:pt x="0" y="854"/>
                      <a:pt x="170" y="1077"/>
                      <a:pt x="406" y="1155"/>
                    </a:cubicBezTo>
                    <a:cubicBezTo>
                      <a:pt x="435" y="1161"/>
                      <a:pt x="446" y="1142"/>
                      <a:pt x="446" y="1126"/>
                    </a:cubicBezTo>
                    <a:cubicBezTo>
                      <a:pt x="446" y="1112"/>
                      <a:pt x="445" y="1066"/>
                      <a:pt x="445" y="1016"/>
                    </a:cubicBezTo>
                    <a:cubicBezTo>
                      <a:pt x="280" y="1052"/>
                      <a:pt x="246" y="946"/>
                      <a:pt x="246" y="946"/>
                    </a:cubicBezTo>
                    <a:cubicBezTo>
                      <a:pt x="218" y="877"/>
                      <a:pt x="179" y="859"/>
                      <a:pt x="179" y="859"/>
                    </a:cubicBezTo>
                    <a:cubicBezTo>
                      <a:pt x="125" y="822"/>
                      <a:pt x="184" y="823"/>
                      <a:pt x="184" y="823"/>
                    </a:cubicBezTo>
                    <a:cubicBezTo>
                      <a:pt x="243" y="827"/>
                      <a:pt x="274" y="884"/>
                      <a:pt x="274" y="884"/>
                    </a:cubicBezTo>
                    <a:cubicBezTo>
                      <a:pt x="327" y="975"/>
                      <a:pt x="414" y="948"/>
                      <a:pt x="448" y="934"/>
                    </a:cubicBezTo>
                    <a:cubicBezTo>
                      <a:pt x="453" y="895"/>
                      <a:pt x="468" y="869"/>
                      <a:pt x="485" y="854"/>
                    </a:cubicBezTo>
                    <a:cubicBezTo>
                      <a:pt x="353" y="839"/>
                      <a:pt x="215" y="789"/>
                      <a:pt x="215" y="561"/>
                    </a:cubicBezTo>
                    <a:cubicBezTo>
                      <a:pt x="215" y="496"/>
                      <a:pt x="237" y="443"/>
                      <a:pt x="276" y="402"/>
                    </a:cubicBezTo>
                    <a:cubicBezTo>
                      <a:pt x="269" y="387"/>
                      <a:pt x="249" y="327"/>
                      <a:pt x="282" y="245"/>
                    </a:cubicBezTo>
                    <a:cubicBezTo>
                      <a:pt x="282" y="245"/>
                      <a:pt x="331" y="229"/>
                      <a:pt x="445" y="305"/>
                    </a:cubicBezTo>
                    <a:cubicBezTo>
                      <a:pt x="492" y="293"/>
                      <a:pt x="543" y="286"/>
                      <a:pt x="594" y="285"/>
                    </a:cubicBezTo>
                    <a:cubicBezTo>
                      <a:pt x="644" y="286"/>
                      <a:pt x="695" y="293"/>
                      <a:pt x="742" y="305"/>
                    </a:cubicBezTo>
                    <a:cubicBezTo>
                      <a:pt x="855" y="229"/>
                      <a:pt x="906" y="245"/>
                      <a:pt x="906" y="245"/>
                    </a:cubicBezTo>
                    <a:cubicBezTo>
                      <a:pt x="937" y="327"/>
                      <a:pt x="917" y="387"/>
                      <a:pt x="911" y="402"/>
                    </a:cubicBezTo>
                    <a:cubicBezTo>
                      <a:pt x="949" y="443"/>
                      <a:pt x="972" y="496"/>
                      <a:pt x="972" y="561"/>
                    </a:cubicBezTo>
                    <a:cubicBezTo>
                      <a:pt x="972" y="789"/>
                      <a:pt x="833" y="839"/>
                      <a:pt x="701" y="853"/>
                    </a:cubicBezTo>
                    <a:cubicBezTo>
                      <a:pt x="723" y="872"/>
                      <a:pt x="741" y="908"/>
                      <a:pt x="741" y="963"/>
                    </a:cubicBezTo>
                    <a:cubicBezTo>
                      <a:pt x="741" y="1043"/>
                      <a:pt x="740" y="1107"/>
                      <a:pt x="740" y="1126"/>
                    </a:cubicBezTo>
                    <a:cubicBezTo>
                      <a:pt x="740" y="1142"/>
                      <a:pt x="751" y="1161"/>
                      <a:pt x="782" y="1155"/>
                    </a:cubicBezTo>
                    <a:cubicBezTo>
                      <a:pt x="1017" y="1076"/>
                      <a:pt x="1187" y="854"/>
                      <a:pt x="1187" y="592"/>
                    </a:cubicBezTo>
                    <a:cubicBezTo>
                      <a:pt x="1187" y="264"/>
                      <a:pt x="921" y="0"/>
                      <a:pt x="5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49" name="Freeform 6">
                <a:extLst>
                  <a:ext uri="{FF2B5EF4-FFF2-40B4-BE49-F238E27FC236}">
                    <a16:creationId xmlns:a16="http://schemas.microsoft.com/office/drawing/2014/main" id="{231576D0-24C4-49FF-84F3-A57F89E64AC4}"/>
                  </a:ext>
                </a:extLst>
              </p:cNvPr>
              <p:cNvSpPr>
                <a:spLocks/>
              </p:cNvSpPr>
              <p:nvPr userDrawn="1"/>
            </p:nvSpPr>
            <p:spPr bwMode="auto">
              <a:xfrm>
                <a:off x="7001" y="4776"/>
                <a:ext cx="31" cy="26"/>
              </a:xfrm>
              <a:custGeom>
                <a:avLst/>
                <a:gdLst>
                  <a:gd name="T0" fmla="*/ 16 w 18"/>
                  <a:gd name="T1" fmla="*/ 11 h 15"/>
                  <a:gd name="T2" fmla="*/ 16 w 18"/>
                  <a:gd name="T3" fmla="*/ 11 h 15"/>
                  <a:gd name="T4" fmla="*/ 7 w 18"/>
                  <a:gd name="T5" fmla="*/ 13 h 15"/>
                  <a:gd name="T6" fmla="*/ 1 w 18"/>
                  <a:gd name="T7" fmla="*/ 4 h 15"/>
                  <a:gd name="T8" fmla="*/ 11 w 18"/>
                  <a:gd name="T9" fmla="*/ 3 h 15"/>
                  <a:gd name="T10" fmla="*/ 16 w 18"/>
                  <a:gd name="T11" fmla="*/ 11 h 15"/>
                </a:gdLst>
                <a:ahLst/>
                <a:cxnLst>
                  <a:cxn ang="0">
                    <a:pos x="T0" y="T1"/>
                  </a:cxn>
                  <a:cxn ang="0">
                    <a:pos x="T2" y="T3"/>
                  </a:cxn>
                  <a:cxn ang="0">
                    <a:pos x="T4" y="T5"/>
                  </a:cxn>
                  <a:cxn ang="0">
                    <a:pos x="T6" y="T7"/>
                  </a:cxn>
                  <a:cxn ang="0">
                    <a:pos x="T8" y="T9"/>
                  </a:cxn>
                  <a:cxn ang="0">
                    <a:pos x="T10" y="T11"/>
                  </a:cxn>
                </a:cxnLst>
                <a:rect l="0" t="0" r="r" b="b"/>
                <a:pathLst>
                  <a:path w="18" h="15">
                    <a:moveTo>
                      <a:pt x="16" y="11"/>
                    </a:moveTo>
                    <a:cubicBezTo>
                      <a:pt x="16" y="11"/>
                      <a:pt x="16" y="11"/>
                      <a:pt x="16" y="11"/>
                    </a:cubicBezTo>
                    <a:cubicBezTo>
                      <a:pt x="15" y="14"/>
                      <a:pt x="10" y="15"/>
                      <a:pt x="7" y="13"/>
                    </a:cubicBezTo>
                    <a:cubicBezTo>
                      <a:pt x="2" y="11"/>
                      <a:pt x="0" y="7"/>
                      <a:pt x="1" y="4"/>
                    </a:cubicBezTo>
                    <a:cubicBezTo>
                      <a:pt x="2" y="1"/>
                      <a:pt x="7" y="0"/>
                      <a:pt x="11" y="3"/>
                    </a:cubicBezTo>
                    <a:cubicBezTo>
                      <a:pt x="15" y="4"/>
                      <a:pt x="18" y="9"/>
                      <a:pt x="1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50" name="Freeform 7">
                <a:extLst>
                  <a:ext uri="{FF2B5EF4-FFF2-40B4-BE49-F238E27FC236}">
                    <a16:creationId xmlns:a16="http://schemas.microsoft.com/office/drawing/2014/main" id="{733648A1-0A6E-4307-BE8E-58A8CFD8879F}"/>
                  </a:ext>
                </a:extLst>
              </p:cNvPr>
              <p:cNvSpPr>
                <a:spLocks/>
              </p:cNvSpPr>
              <p:nvPr userDrawn="1"/>
            </p:nvSpPr>
            <p:spPr bwMode="auto">
              <a:xfrm>
                <a:off x="7043" y="4811"/>
                <a:ext cx="33" cy="37"/>
              </a:xfrm>
              <a:custGeom>
                <a:avLst/>
                <a:gdLst>
                  <a:gd name="T0" fmla="*/ 17 w 19"/>
                  <a:gd name="T1" fmla="*/ 18 h 21"/>
                  <a:gd name="T2" fmla="*/ 17 w 19"/>
                  <a:gd name="T3" fmla="*/ 18 h 21"/>
                  <a:gd name="T4" fmla="*/ 5 w 19"/>
                  <a:gd name="T5" fmla="*/ 16 h 21"/>
                  <a:gd name="T6" fmla="*/ 3 w 19"/>
                  <a:gd name="T7" fmla="*/ 3 h 21"/>
                  <a:gd name="T8" fmla="*/ 15 w 19"/>
                  <a:gd name="T9" fmla="*/ 6 h 21"/>
                  <a:gd name="T10" fmla="*/ 17 w 19"/>
                  <a:gd name="T11" fmla="*/ 18 h 21"/>
                </a:gdLst>
                <a:ahLst/>
                <a:cxnLst>
                  <a:cxn ang="0">
                    <a:pos x="T0" y="T1"/>
                  </a:cxn>
                  <a:cxn ang="0">
                    <a:pos x="T2" y="T3"/>
                  </a:cxn>
                  <a:cxn ang="0">
                    <a:pos x="T4" y="T5"/>
                  </a:cxn>
                  <a:cxn ang="0">
                    <a:pos x="T6" y="T7"/>
                  </a:cxn>
                  <a:cxn ang="0">
                    <a:pos x="T8" y="T9"/>
                  </a:cxn>
                  <a:cxn ang="0">
                    <a:pos x="T10" y="T11"/>
                  </a:cxn>
                </a:cxnLst>
                <a:rect l="0" t="0" r="r" b="b"/>
                <a:pathLst>
                  <a:path w="19" h="21">
                    <a:moveTo>
                      <a:pt x="17" y="18"/>
                    </a:moveTo>
                    <a:cubicBezTo>
                      <a:pt x="17" y="18"/>
                      <a:pt x="17" y="18"/>
                      <a:pt x="17" y="18"/>
                    </a:cubicBezTo>
                    <a:cubicBezTo>
                      <a:pt x="14" y="21"/>
                      <a:pt x="8" y="19"/>
                      <a:pt x="5" y="16"/>
                    </a:cubicBezTo>
                    <a:cubicBezTo>
                      <a:pt x="0" y="11"/>
                      <a:pt x="0" y="5"/>
                      <a:pt x="3" y="3"/>
                    </a:cubicBezTo>
                    <a:cubicBezTo>
                      <a:pt x="5" y="0"/>
                      <a:pt x="11" y="2"/>
                      <a:pt x="15" y="6"/>
                    </a:cubicBezTo>
                    <a:cubicBezTo>
                      <a:pt x="19" y="10"/>
                      <a:pt x="19" y="16"/>
                      <a:pt x="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51" name="Freeform 8">
                <a:extLst>
                  <a:ext uri="{FF2B5EF4-FFF2-40B4-BE49-F238E27FC236}">
                    <a16:creationId xmlns:a16="http://schemas.microsoft.com/office/drawing/2014/main" id="{354B0740-FB15-4B10-A311-B50533F1611E}"/>
                  </a:ext>
                </a:extLst>
              </p:cNvPr>
              <p:cNvSpPr>
                <a:spLocks/>
              </p:cNvSpPr>
              <p:nvPr userDrawn="1"/>
            </p:nvSpPr>
            <p:spPr bwMode="auto">
              <a:xfrm>
                <a:off x="7084" y="4865"/>
                <a:ext cx="37" cy="43"/>
              </a:xfrm>
              <a:custGeom>
                <a:avLst/>
                <a:gdLst>
                  <a:gd name="T0" fmla="*/ 17 w 21"/>
                  <a:gd name="T1" fmla="*/ 22 h 24"/>
                  <a:gd name="T2" fmla="*/ 17 w 21"/>
                  <a:gd name="T3" fmla="*/ 22 h 24"/>
                  <a:gd name="T4" fmla="*/ 4 w 21"/>
                  <a:gd name="T5" fmla="*/ 16 h 24"/>
                  <a:gd name="T6" fmla="*/ 4 w 21"/>
                  <a:gd name="T7" fmla="*/ 2 h 24"/>
                  <a:gd name="T8" fmla="*/ 17 w 21"/>
                  <a:gd name="T9" fmla="*/ 7 h 24"/>
                  <a:gd name="T10" fmla="*/ 17 w 21"/>
                  <a:gd name="T11" fmla="*/ 22 h 24"/>
                </a:gdLst>
                <a:ahLst/>
                <a:cxnLst>
                  <a:cxn ang="0">
                    <a:pos x="T0" y="T1"/>
                  </a:cxn>
                  <a:cxn ang="0">
                    <a:pos x="T2" y="T3"/>
                  </a:cxn>
                  <a:cxn ang="0">
                    <a:pos x="T4" y="T5"/>
                  </a:cxn>
                  <a:cxn ang="0">
                    <a:pos x="T6" y="T7"/>
                  </a:cxn>
                  <a:cxn ang="0">
                    <a:pos x="T8" y="T9"/>
                  </a:cxn>
                  <a:cxn ang="0">
                    <a:pos x="T10" y="T11"/>
                  </a:cxn>
                </a:cxnLst>
                <a:rect l="0" t="0" r="r" b="b"/>
                <a:pathLst>
                  <a:path w="21" h="24">
                    <a:moveTo>
                      <a:pt x="17" y="22"/>
                    </a:moveTo>
                    <a:cubicBezTo>
                      <a:pt x="17" y="22"/>
                      <a:pt x="17" y="22"/>
                      <a:pt x="17" y="22"/>
                    </a:cubicBezTo>
                    <a:cubicBezTo>
                      <a:pt x="13" y="24"/>
                      <a:pt x="8" y="22"/>
                      <a:pt x="4" y="16"/>
                    </a:cubicBezTo>
                    <a:cubicBezTo>
                      <a:pt x="0" y="11"/>
                      <a:pt x="0" y="5"/>
                      <a:pt x="4" y="2"/>
                    </a:cubicBezTo>
                    <a:cubicBezTo>
                      <a:pt x="8" y="0"/>
                      <a:pt x="13" y="2"/>
                      <a:pt x="17" y="7"/>
                    </a:cubicBezTo>
                    <a:cubicBezTo>
                      <a:pt x="21" y="13"/>
                      <a:pt x="21" y="19"/>
                      <a:pt x="1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52" name="Freeform 9">
                <a:extLst>
                  <a:ext uri="{FF2B5EF4-FFF2-40B4-BE49-F238E27FC236}">
                    <a16:creationId xmlns:a16="http://schemas.microsoft.com/office/drawing/2014/main" id="{126FCC2D-66B9-4FA6-ACCC-AA68194D7608}"/>
                  </a:ext>
                </a:extLst>
              </p:cNvPr>
              <p:cNvSpPr>
                <a:spLocks/>
              </p:cNvSpPr>
              <p:nvPr userDrawn="1"/>
            </p:nvSpPr>
            <p:spPr bwMode="auto">
              <a:xfrm>
                <a:off x="7131" y="4924"/>
                <a:ext cx="46" cy="44"/>
              </a:xfrm>
              <a:custGeom>
                <a:avLst/>
                <a:gdLst>
                  <a:gd name="T0" fmla="*/ 22 w 26"/>
                  <a:gd name="T1" fmla="*/ 22 h 25"/>
                  <a:gd name="T2" fmla="*/ 22 w 26"/>
                  <a:gd name="T3" fmla="*/ 22 h 25"/>
                  <a:gd name="T4" fmla="*/ 7 w 26"/>
                  <a:gd name="T5" fmla="*/ 19 h 25"/>
                  <a:gd name="T6" fmla="*/ 3 w 26"/>
                  <a:gd name="T7" fmla="*/ 4 h 25"/>
                  <a:gd name="T8" fmla="*/ 19 w 26"/>
                  <a:gd name="T9" fmla="*/ 6 h 25"/>
                  <a:gd name="T10" fmla="*/ 22 w 26"/>
                  <a:gd name="T11" fmla="*/ 22 h 25"/>
                </a:gdLst>
                <a:ahLst/>
                <a:cxnLst>
                  <a:cxn ang="0">
                    <a:pos x="T0" y="T1"/>
                  </a:cxn>
                  <a:cxn ang="0">
                    <a:pos x="T2" y="T3"/>
                  </a:cxn>
                  <a:cxn ang="0">
                    <a:pos x="T4" y="T5"/>
                  </a:cxn>
                  <a:cxn ang="0">
                    <a:pos x="T6" y="T7"/>
                  </a:cxn>
                  <a:cxn ang="0">
                    <a:pos x="T8" y="T9"/>
                  </a:cxn>
                  <a:cxn ang="0">
                    <a:pos x="T10" y="T11"/>
                  </a:cxn>
                </a:cxnLst>
                <a:rect l="0" t="0" r="r" b="b"/>
                <a:pathLst>
                  <a:path w="26" h="25">
                    <a:moveTo>
                      <a:pt x="22" y="22"/>
                    </a:moveTo>
                    <a:cubicBezTo>
                      <a:pt x="22" y="22"/>
                      <a:pt x="22" y="22"/>
                      <a:pt x="22" y="22"/>
                    </a:cubicBezTo>
                    <a:cubicBezTo>
                      <a:pt x="19" y="25"/>
                      <a:pt x="12" y="24"/>
                      <a:pt x="7" y="19"/>
                    </a:cubicBezTo>
                    <a:cubicBezTo>
                      <a:pt x="2" y="14"/>
                      <a:pt x="0" y="8"/>
                      <a:pt x="3" y="4"/>
                    </a:cubicBezTo>
                    <a:cubicBezTo>
                      <a:pt x="7" y="0"/>
                      <a:pt x="14" y="1"/>
                      <a:pt x="19" y="6"/>
                    </a:cubicBezTo>
                    <a:cubicBezTo>
                      <a:pt x="24" y="11"/>
                      <a:pt x="26" y="18"/>
                      <a:pt x="2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53" name="Freeform 10">
                <a:extLst>
                  <a:ext uri="{FF2B5EF4-FFF2-40B4-BE49-F238E27FC236}">
                    <a16:creationId xmlns:a16="http://schemas.microsoft.com/office/drawing/2014/main" id="{C7D066FF-E060-4B09-A2F9-2D099B46DB84}"/>
                  </a:ext>
                </a:extLst>
              </p:cNvPr>
              <p:cNvSpPr>
                <a:spLocks/>
              </p:cNvSpPr>
              <p:nvPr userDrawn="1"/>
            </p:nvSpPr>
            <p:spPr bwMode="auto">
              <a:xfrm>
                <a:off x="7202" y="4969"/>
                <a:ext cx="49" cy="39"/>
              </a:xfrm>
              <a:custGeom>
                <a:avLst/>
                <a:gdLst>
                  <a:gd name="T0" fmla="*/ 26 w 28"/>
                  <a:gd name="T1" fmla="*/ 15 h 22"/>
                  <a:gd name="T2" fmla="*/ 26 w 28"/>
                  <a:gd name="T3" fmla="*/ 15 h 22"/>
                  <a:gd name="T4" fmla="*/ 11 w 28"/>
                  <a:gd name="T5" fmla="*/ 19 h 22"/>
                  <a:gd name="T6" fmla="*/ 2 w 28"/>
                  <a:gd name="T7" fmla="*/ 8 h 22"/>
                  <a:gd name="T8" fmla="*/ 16 w 28"/>
                  <a:gd name="T9" fmla="*/ 2 h 22"/>
                  <a:gd name="T10" fmla="*/ 26 w 28"/>
                  <a:gd name="T11" fmla="*/ 15 h 22"/>
                </a:gdLst>
                <a:ahLst/>
                <a:cxnLst>
                  <a:cxn ang="0">
                    <a:pos x="T0" y="T1"/>
                  </a:cxn>
                  <a:cxn ang="0">
                    <a:pos x="T2" y="T3"/>
                  </a:cxn>
                  <a:cxn ang="0">
                    <a:pos x="T4" y="T5"/>
                  </a:cxn>
                  <a:cxn ang="0">
                    <a:pos x="T6" y="T7"/>
                  </a:cxn>
                  <a:cxn ang="0">
                    <a:pos x="T8" y="T9"/>
                  </a:cxn>
                  <a:cxn ang="0">
                    <a:pos x="T10" y="T11"/>
                  </a:cxn>
                </a:cxnLst>
                <a:rect l="0" t="0" r="r" b="b"/>
                <a:pathLst>
                  <a:path w="28" h="22">
                    <a:moveTo>
                      <a:pt x="26" y="15"/>
                    </a:moveTo>
                    <a:cubicBezTo>
                      <a:pt x="26" y="15"/>
                      <a:pt x="26" y="15"/>
                      <a:pt x="26" y="15"/>
                    </a:cubicBezTo>
                    <a:cubicBezTo>
                      <a:pt x="25" y="19"/>
                      <a:pt x="18" y="22"/>
                      <a:pt x="11" y="19"/>
                    </a:cubicBezTo>
                    <a:cubicBezTo>
                      <a:pt x="5" y="17"/>
                      <a:pt x="0" y="12"/>
                      <a:pt x="2" y="8"/>
                    </a:cubicBezTo>
                    <a:cubicBezTo>
                      <a:pt x="3" y="2"/>
                      <a:pt x="10" y="0"/>
                      <a:pt x="16" y="2"/>
                    </a:cubicBezTo>
                    <a:cubicBezTo>
                      <a:pt x="23" y="5"/>
                      <a:pt x="28" y="10"/>
                      <a:pt x="2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54" name="Freeform 11">
                <a:extLst>
                  <a:ext uri="{FF2B5EF4-FFF2-40B4-BE49-F238E27FC236}">
                    <a16:creationId xmlns:a16="http://schemas.microsoft.com/office/drawing/2014/main" id="{47E159B4-90D6-45B7-9F4F-0EFC39731210}"/>
                  </a:ext>
                </a:extLst>
              </p:cNvPr>
              <p:cNvSpPr>
                <a:spLocks/>
              </p:cNvSpPr>
              <p:nvPr userDrawn="1"/>
            </p:nvSpPr>
            <p:spPr bwMode="auto">
              <a:xfrm>
                <a:off x="7290" y="4985"/>
                <a:ext cx="44" cy="32"/>
              </a:xfrm>
              <a:custGeom>
                <a:avLst/>
                <a:gdLst>
                  <a:gd name="T0" fmla="*/ 25 w 25"/>
                  <a:gd name="T1" fmla="*/ 9 h 18"/>
                  <a:gd name="T2" fmla="*/ 25 w 25"/>
                  <a:gd name="T3" fmla="*/ 9 h 18"/>
                  <a:gd name="T4" fmla="*/ 12 w 25"/>
                  <a:gd name="T5" fmla="*/ 18 h 18"/>
                  <a:gd name="T6" fmla="*/ 0 w 25"/>
                  <a:gd name="T7" fmla="*/ 10 h 18"/>
                  <a:gd name="T8" fmla="*/ 12 w 25"/>
                  <a:gd name="T9" fmla="*/ 1 h 18"/>
                  <a:gd name="T10" fmla="*/ 25 w 25"/>
                  <a:gd name="T11" fmla="*/ 9 h 18"/>
                </a:gdLst>
                <a:ahLst/>
                <a:cxnLst>
                  <a:cxn ang="0">
                    <a:pos x="T0" y="T1"/>
                  </a:cxn>
                  <a:cxn ang="0">
                    <a:pos x="T2" y="T3"/>
                  </a:cxn>
                  <a:cxn ang="0">
                    <a:pos x="T4" y="T5"/>
                  </a:cxn>
                  <a:cxn ang="0">
                    <a:pos x="T6" y="T7"/>
                  </a:cxn>
                  <a:cxn ang="0">
                    <a:pos x="T8" y="T9"/>
                  </a:cxn>
                  <a:cxn ang="0">
                    <a:pos x="T10" y="T11"/>
                  </a:cxn>
                </a:cxnLst>
                <a:rect l="0" t="0" r="r" b="b"/>
                <a:pathLst>
                  <a:path w="25" h="18">
                    <a:moveTo>
                      <a:pt x="25" y="9"/>
                    </a:moveTo>
                    <a:cubicBezTo>
                      <a:pt x="25" y="9"/>
                      <a:pt x="25" y="9"/>
                      <a:pt x="25" y="9"/>
                    </a:cubicBezTo>
                    <a:cubicBezTo>
                      <a:pt x="25" y="14"/>
                      <a:pt x="20" y="18"/>
                      <a:pt x="12" y="18"/>
                    </a:cubicBezTo>
                    <a:cubicBezTo>
                      <a:pt x="6" y="18"/>
                      <a:pt x="0" y="14"/>
                      <a:pt x="0" y="10"/>
                    </a:cubicBezTo>
                    <a:cubicBezTo>
                      <a:pt x="0" y="4"/>
                      <a:pt x="5" y="1"/>
                      <a:pt x="12" y="1"/>
                    </a:cubicBezTo>
                    <a:cubicBezTo>
                      <a:pt x="19" y="0"/>
                      <a:pt x="25" y="4"/>
                      <a:pt x="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55" name="Freeform 12">
                <a:extLst>
                  <a:ext uri="{FF2B5EF4-FFF2-40B4-BE49-F238E27FC236}">
                    <a16:creationId xmlns:a16="http://schemas.microsoft.com/office/drawing/2014/main" id="{6311F244-6C6A-4496-BF18-B0F21A9428AE}"/>
                  </a:ext>
                </a:extLst>
              </p:cNvPr>
              <p:cNvSpPr>
                <a:spLocks/>
              </p:cNvSpPr>
              <p:nvPr userDrawn="1"/>
            </p:nvSpPr>
            <p:spPr bwMode="auto">
              <a:xfrm>
                <a:off x="7367" y="4973"/>
                <a:ext cx="48" cy="37"/>
              </a:xfrm>
              <a:custGeom>
                <a:avLst/>
                <a:gdLst>
                  <a:gd name="T0" fmla="*/ 26 w 27"/>
                  <a:gd name="T1" fmla="*/ 9 h 21"/>
                  <a:gd name="T2" fmla="*/ 26 w 27"/>
                  <a:gd name="T3" fmla="*/ 9 h 21"/>
                  <a:gd name="T4" fmla="*/ 15 w 27"/>
                  <a:gd name="T5" fmla="*/ 20 h 21"/>
                  <a:gd name="T6" fmla="*/ 1 w 27"/>
                  <a:gd name="T7" fmla="*/ 13 h 21"/>
                  <a:gd name="T8" fmla="*/ 12 w 27"/>
                  <a:gd name="T9" fmla="*/ 2 h 21"/>
                  <a:gd name="T10" fmla="*/ 26 w 27"/>
                  <a:gd name="T11" fmla="*/ 9 h 21"/>
                </a:gdLst>
                <a:ahLst/>
                <a:cxnLst>
                  <a:cxn ang="0">
                    <a:pos x="T0" y="T1"/>
                  </a:cxn>
                  <a:cxn ang="0">
                    <a:pos x="T2" y="T3"/>
                  </a:cxn>
                  <a:cxn ang="0">
                    <a:pos x="T4" y="T5"/>
                  </a:cxn>
                  <a:cxn ang="0">
                    <a:pos x="T6" y="T7"/>
                  </a:cxn>
                  <a:cxn ang="0">
                    <a:pos x="T8" y="T9"/>
                  </a:cxn>
                  <a:cxn ang="0">
                    <a:pos x="T10" y="T11"/>
                  </a:cxn>
                </a:cxnLst>
                <a:rect l="0" t="0" r="r" b="b"/>
                <a:pathLst>
                  <a:path w="27" h="21">
                    <a:moveTo>
                      <a:pt x="26" y="9"/>
                    </a:moveTo>
                    <a:cubicBezTo>
                      <a:pt x="26" y="9"/>
                      <a:pt x="26" y="9"/>
                      <a:pt x="26" y="9"/>
                    </a:cubicBezTo>
                    <a:cubicBezTo>
                      <a:pt x="27" y="13"/>
                      <a:pt x="22" y="18"/>
                      <a:pt x="15" y="20"/>
                    </a:cubicBezTo>
                    <a:cubicBezTo>
                      <a:pt x="8" y="21"/>
                      <a:pt x="2" y="18"/>
                      <a:pt x="1" y="13"/>
                    </a:cubicBezTo>
                    <a:cubicBezTo>
                      <a:pt x="0" y="8"/>
                      <a:pt x="5" y="3"/>
                      <a:pt x="12" y="2"/>
                    </a:cubicBezTo>
                    <a:cubicBezTo>
                      <a:pt x="19" y="0"/>
                      <a:pt x="25" y="3"/>
                      <a:pt x="2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grpSp>
      </p:grpSp>
      <p:pic>
        <p:nvPicPr>
          <p:cNvPr id="156" name="Picture 6">
            <a:extLst>
              <a:ext uri="{FF2B5EF4-FFF2-40B4-BE49-F238E27FC236}">
                <a16:creationId xmlns:a16="http://schemas.microsoft.com/office/drawing/2014/main" id="{4AC7510A-6CE4-4315-8197-4CB4E3940C24}"/>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73366" y="2319423"/>
            <a:ext cx="532944" cy="536546"/>
          </a:xfrm>
          <a:prstGeom prst="rect">
            <a:avLst/>
          </a:prstGeom>
          <a:noFill/>
          <a:ln w="10795" cap="flat" cmpd="sng" algn="ctr">
            <a:noFill/>
            <a:prstDash val="solid"/>
          </a:ln>
          <a:effectLst>
            <a:outerShdw blurRad="190500" dist="38100" dir="2700000" algn="tl" rotWithShape="0">
              <a:prstClr val="black">
                <a:alpha val="25000"/>
              </a:prstClr>
            </a:outerShdw>
          </a:effectLst>
        </p:spPr>
      </p:pic>
      <p:pic>
        <p:nvPicPr>
          <p:cNvPr id="157" name="Picture 12">
            <a:extLst>
              <a:ext uri="{FF2B5EF4-FFF2-40B4-BE49-F238E27FC236}">
                <a16:creationId xmlns:a16="http://schemas.microsoft.com/office/drawing/2014/main" id="{8772450E-8BAA-46B6-9A5E-3D579AF59EBC}"/>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64245" y="2322523"/>
            <a:ext cx="530346" cy="530346"/>
          </a:xfrm>
          <a:prstGeom prst="rect">
            <a:avLst/>
          </a:prstGeom>
          <a:noFill/>
          <a:ln w="10795" cap="flat" cmpd="sng" algn="ctr">
            <a:noFill/>
            <a:prstDash val="solid"/>
          </a:ln>
          <a:effectLst>
            <a:outerShdw blurRad="190500" dist="38100" dir="2700000" algn="tl" rotWithShape="0">
              <a:prstClr val="black">
                <a:alpha val="25000"/>
              </a:prstClr>
            </a:outerShdw>
          </a:effectLst>
        </p:spPr>
      </p:pic>
      <p:pic>
        <p:nvPicPr>
          <p:cNvPr id="158" name="Graphic 157">
            <a:extLst>
              <a:ext uri="{FF2B5EF4-FFF2-40B4-BE49-F238E27FC236}">
                <a16:creationId xmlns:a16="http://schemas.microsoft.com/office/drawing/2014/main" id="{341DDEC5-C980-44C9-91DB-59859F6ADB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97814" y="2315809"/>
            <a:ext cx="536546" cy="536546"/>
          </a:xfrm>
          <a:prstGeom prst="rect">
            <a:avLst/>
          </a:prstGeom>
          <a:effectLst>
            <a:outerShdw blurRad="190500" dist="38100" dir="2700000" algn="ctr" rotWithShape="0">
              <a:prstClr val="black">
                <a:alpha val="25000"/>
              </a:prstClr>
            </a:outerShdw>
          </a:effectLst>
        </p:spPr>
      </p:pic>
      <p:cxnSp>
        <p:nvCxnSpPr>
          <p:cNvPr id="176" name="Straight Arrow Connector 175">
            <a:extLst>
              <a:ext uri="{FF2B5EF4-FFF2-40B4-BE49-F238E27FC236}">
                <a16:creationId xmlns:a16="http://schemas.microsoft.com/office/drawing/2014/main" id="{95398597-8FD4-457A-A6A8-3AA58E948548}"/>
              </a:ext>
            </a:extLst>
          </p:cNvPr>
          <p:cNvCxnSpPr>
            <a:cxnSpLocks/>
          </p:cNvCxnSpPr>
          <p:nvPr/>
        </p:nvCxnSpPr>
        <p:spPr>
          <a:xfrm>
            <a:off x="1810055" y="2520242"/>
            <a:ext cx="11055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44A2A861-BA92-4191-95FD-1A388E968F94}"/>
              </a:ext>
            </a:extLst>
          </p:cNvPr>
          <p:cNvCxnSpPr>
            <a:cxnSpLocks/>
          </p:cNvCxnSpPr>
          <p:nvPr/>
        </p:nvCxnSpPr>
        <p:spPr>
          <a:xfrm flipV="1">
            <a:off x="3850223" y="2664541"/>
            <a:ext cx="774497"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ED5A322C-0A20-429E-A877-D10915E6415C}"/>
              </a:ext>
            </a:extLst>
          </p:cNvPr>
          <p:cNvCxnSpPr>
            <a:cxnSpLocks/>
          </p:cNvCxnSpPr>
          <p:nvPr/>
        </p:nvCxnSpPr>
        <p:spPr>
          <a:xfrm>
            <a:off x="5570644" y="2664541"/>
            <a:ext cx="946286"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E30D44AA-D08C-4C3E-B0FF-D715F8868162}"/>
              </a:ext>
            </a:extLst>
          </p:cNvPr>
          <p:cNvCxnSpPr>
            <a:cxnSpLocks/>
          </p:cNvCxnSpPr>
          <p:nvPr/>
        </p:nvCxnSpPr>
        <p:spPr>
          <a:xfrm>
            <a:off x="7196682" y="2664541"/>
            <a:ext cx="1099302"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5C18A7A0-2ADC-406B-9B82-71C55DEA7B2A}"/>
              </a:ext>
            </a:extLst>
          </p:cNvPr>
          <p:cNvCxnSpPr>
            <a:cxnSpLocks/>
          </p:cNvCxnSpPr>
          <p:nvPr/>
        </p:nvCxnSpPr>
        <p:spPr>
          <a:xfrm>
            <a:off x="9112622" y="2664541"/>
            <a:ext cx="962699"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C75986B3-9578-4A72-B1BF-3A4F30A523B9}"/>
              </a:ext>
            </a:extLst>
          </p:cNvPr>
          <p:cNvSpPr/>
          <p:nvPr/>
        </p:nvSpPr>
        <p:spPr>
          <a:xfrm>
            <a:off x="6418894" y="3852914"/>
            <a:ext cx="4167551" cy="286232"/>
          </a:xfrm>
          <a:prstGeom prst="rect">
            <a:avLst/>
          </a:prstGeom>
        </p:spPr>
        <p:txBody>
          <a:bodyPr wrap="non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a:ea typeface="+mn-ea"/>
                <a:cs typeface="Courier New" panose="02070309020205020404" pitchFamily="49" charset="0"/>
              </a:rPr>
              <a:t>Audit trail management and model interpretability</a:t>
            </a:r>
          </a:p>
        </p:txBody>
      </p:sp>
      <p:sp>
        <p:nvSpPr>
          <p:cNvPr id="75" name="TextBox 74">
            <a:extLst>
              <a:ext uri="{FF2B5EF4-FFF2-40B4-BE49-F238E27FC236}">
                <a16:creationId xmlns:a16="http://schemas.microsoft.com/office/drawing/2014/main" id="{913A2C01-2470-43B6-ACE7-0BA54F0B7B60}"/>
              </a:ext>
            </a:extLst>
          </p:cNvPr>
          <p:cNvSpPr txBox="1"/>
          <p:nvPr/>
        </p:nvSpPr>
        <p:spPr>
          <a:xfrm>
            <a:off x="361727" y="2951161"/>
            <a:ext cx="1877437"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App developer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using Azure DevOps </a:t>
            </a:r>
          </a:p>
        </p:txBody>
      </p:sp>
      <p:grpSp>
        <p:nvGrpSpPr>
          <p:cNvPr id="76" name="Group 75">
            <a:extLst>
              <a:ext uri="{FF2B5EF4-FFF2-40B4-BE49-F238E27FC236}">
                <a16:creationId xmlns:a16="http://schemas.microsoft.com/office/drawing/2014/main" id="{FA997715-9AE9-4185-A159-FFAA9BB9C936}"/>
              </a:ext>
            </a:extLst>
          </p:cNvPr>
          <p:cNvGrpSpPr/>
          <p:nvPr/>
        </p:nvGrpSpPr>
        <p:grpSpPr>
          <a:xfrm>
            <a:off x="1057501" y="2340616"/>
            <a:ext cx="485888" cy="564792"/>
            <a:chOff x="6185695" y="5061756"/>
            <a:chExt cx="742515" cy="863093"/>
          </a:xfrm>
          <a:solidFill>
            <a:schemeClr val="tx1"/>
          </a:solidFill>
        </p:grpSpPr>
        <p:sp>
          <p:nvSpPr>
            <p:cNvPr id="81" name="Oval 69">
              <a:extLst>
                <a:ext uri="{FF2B5EF4-FFF2-40B4-BE49-F238E27FC236}">
                  <a16:creationId xmlns:a16="http://schemas.microsoft.com/office/drawing/2014/main" id="{0FB2CE48-3C34-4288-AC15-C5275B025135}"/>
                </a:ext>
              </a:extLst>
            </p:cNvPr>
            <p:cNvSpPr>
              <a:spLocks noChangeArrowheads="1"/>
            </p:cNvSpPr>
            <p:nvPr/>
          </p:nvSpPr>
          <p:spPr bwMode="auto">
            <a:xfrm>
              <a:off x="6369737" y="5061756"/>
              <a:ext cx="368084" cy="3680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2" name="Freeform 70">
              <a:extLst>
                <a:ext uri="{FF2B5EF4-FFF2-40B4-BE49-F238E27FC236}">
                  <a16:creationId xmlns:a16="http://schemas.microsoft.com/office/drawing/2014/main" id="{B640E4BD-19A9-4B56-B284-ED832BD86A74}"/>
                </a:ext>
              </a:extLst>
            </p:cNvPr>
            <p:cNvSpPr>
              <a:spLocks/>
            </p:cNvSpPr>
            <p:nvPr/>
          </p:nvSpPr>
          <p:spPr bwMode="auto">
            <a:xfrm>
              <a:off x="6185695" y="5556765"/>
              <a:ext cx="742515" cy="368084"/>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83" name="TextBox 82">
            <a:extLst>
              <a:ext uri="{FF2B5EF4-FFF2-40B4-BE49-F238E27FC236}">
                <a16:creationId xmlns:a16="http://schemas.microsoft.com/office/drawing/2014/main" id="{8EE43C41-02FB-4193-B6D3-208E85A456A1}"/>
              </a:ext>
            </a:extLst>
          </p:cNvPr>
          <p:cNvSpPr txBox="1"/>
          <p:nvPr/>
        </p:nvSpPr>
        <p:spPr>
          <a:xfrm>
            <a:off x="223875" y="4645318"/>
            <a:ext cx="2153155"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Data scientist using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Azure Machine Learning</a:t>
            </a:r>
          </a:p>
        </p:txBody>
      </p:sp>
      <p:grpSp>
        <p:nvGrpSpPr>
          <p:cNvPr id="84" name="Group 83">
            <a:extLst>
              <a:ext uri="{FF2B5EF4-FFF2-40B4-BE49-F238E27FC236}">
                <a16:creationId xmlns:a16="http://schemas.microsoft.com/office/drawing/2014/main" id="{602D5255-3C88-4D0D-BAB5-38E7665572A1}"/>
              </a:ext>
            </a:extLst>
          </p:cNvPr>
          <p:cNvGrpSpPr/>
          <p:nvPr/>
        </p:nvGrpSpPr>
        <p:grpSpPr>
          <a:xfrm>
            <a:off x="1057501" y="4052851"/>
            <a:ext cx="485888" cy="564792"/>
            <a:chOff x="6185695" y="5061756"/>
            <a:chExt cx="742515" cy="863093"/>
          </a:xfrm>
        </p:grpSpPr>
        <p:sp>
          <p:nvSpPr>
            <p:cNvPr id="85" name="Oval 69">
              <a:extLst>
                <a:ext uri="{FF2B5EF4-FFF2-40B4-BE49-F238E27FC236}">
                  <a16:creationId xmlns:a16="http://schemas.microsoft.com/office/drawing/2014/main" id="{9727B6A7-71BD-4B76-93A0-D008778A8CA7}"/>
                </a:ext>
              </a:extLst>
            </p:cNvPr>
            <p:cNvSpPr>
              <a:spLocks noChangeArrowheads="1"/>
            </p:cNvSpPr>
            <p:nvPr/>
          </p:nvSpPr>
          <p:spPr bwMode="auto">
            <a:xfrm>
              <a:off x="6369737" y="5061756"/>
              <a:ext cx="368084" cy="3680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6" name="Freeform 70">
              <a:extLst>
                <a:ext uri="{FF2B5EF4-FFF2-40B4-BE49-F238E27FC236}">
                  <a16:creationId xmlns:a16="http://schemas.microsoft.com/office/drawing/2014/main" id="{CBA714C2-3B37-44FC-8386-A1052D5648ED}"/>
                </a:ext>
              </a:extLst>
            </p:cNvPr>
            <p:cNvSpPr>
              <a:spLocks/>
            </p:cNvSpPr>
            <p:nvPr/>
          </p:nvSpPr>
          <p:spPr bwMode="auto">
            <a:xfrm>
              <a:off x="6185695" y="5556765"/>
              <a:ext cx="742515" cy="368084"/>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87" name="Group 86">
            <a:extLst>
              <a:ext uri="{FF2B5EF4-FFF2-40B4-BE49-F238E27FC236}">
                <a16:creationId xmlns:a16="http://schemas.microsoft.com/office/drawing/2014/main" id="{E3744F2B-07F6-4FDD-8CCC-1188C49E1953}"/>
              </a:ext>
            </a:extLst>
          </p:cNvPr>
          <p:cNvGrpSpPr/>
          <p:nvPr/>
        </p:nvGrpSpPr>
        <p:grpSpPr>
          <a:xfrm>
            <a:off x="10208041" y="2264566"/>
            <a:ext cx="646260" cy="646260"/>
            <a:chOff x="9897614" y="3471418"/>
            <a:chExt cx="1414462" cy="1414463"/>
          </a:xfrm>
        </p:grpSpPr>
        <p:sp>
          <p:nvSpPr>
            <p:cNvPr id="90" name="Donut 67">
              <a:extLst>
                <a:ext uri="{FF2B5EF4-FFF2-40B4-BE49-F238E27FC236}">
                  <a16:creationId xmlns:a16="http://schemas.microsoft.com/office/drawing/2014/main" id="{65B9FA79-3E2B-43C2-9B6D-917A6BF4AF0B}"/>
                </a:ext>
              </a:extLst>
            </p:cNvPr>
            <p:cNvSpPr/>
            <p:nvPr/>
          </p:nvSpPr>
          <p:spPr bwMode="auto">
            <a:xfrm>
              <a:off x="9951778" y="3525582"/>
              <a:ext cx="1306134" cy="1306134"/>
            </a:xfrm>
            <a:prstGeom prst="ellipse">
              <a:avLst/>
            </a:prstGeom>
            <a:solidFill>
              <a:schemeClr val="tx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endParaRPr kumimoji="0" lang="en-IN" sz="2000" b="0" i="0" u="none" strike="noStrike" kern="0" cap="none" spc="0" normalizeH="0" baseline="0" noProof="0">
                <a:ln>
                  <a:noFill/>
                </a:ln>
                <a:noFill/>
                <a:effectLst/>
                <a:uLnTx/>
                <a:uFillTx/>
                <a:latin typeface="Segoe UI Semilight"/>
                <a:ea typeface="+mn-ea"/>
                <a:cs typeface="+mn-cs"/>
              </a:endParaRPr>
            </a:p>
          </p:txBody>
        </p:sp>
        <p:sp>
          <p:nvSpPr>
            <p:cNvPr id="91" name="Donut 67">
              <a:extLst>
                <a:ext uri="{FF2B5EF4-FFF2-40B4-BE49-F238E27FC236}">
                  <a16:creationId xmlns:a16="http://schemas.microsoft.com/office/drawing/2014/main" id="{26101128-D917-4DD5-B95A-DDFC6A1EF75C}"/>
                </a:ext>
              </a:extLst>
            </p:cNvPr>
            <p:cNvSpPr/>
            <p:nvPr/>
          </p:nvSpPr>
          <p:spPr bwMode="auto">
            <a:xfrm>
              <a:off x="9897614" y="3471418"/>
              <a:ext cx="1414462" cy="1414462"/>
            </a:xfrm>
            <a:prstGeom prst="donut">
              <a:avLst>
                <a:gd name="adj" fmla="val 7423"/>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IN"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92" name="Freeform 69">
              <a:extLst>
                <a:ext uri="{FF2B5EF4-FFF2-40B4-BE49-F238E27FC236}">
                  <a16:creationId xmlns:a16="http://schemas.microsoft.com/office/drawing/2014/main" id="{B6044FE9-3572-4EE9-AFEF-0DD13D1185F6}"/>
                </a:ext>
              </a:extLst>
            </p:cNvPr>
            <p:cNvSpPr/>
            <p:nvPr/>
          </p:nvSpPr>
          <p:spPr bwMode="auto">
            <a:xfrm>
              <a:off x="10260852" y="3529492"/>
              <a:ext cx="1051224" cy="1356389"/>
            </a:xfrm>
            <a:custGeom>
              <a:avLst/>
              <a:gdLst>
                <a:gd name="connsiteX0" fmla="*/ 623876 w 1051224"/>
                <a:gd name="connsiteY0" fmla="*/ 0 h 1356389"/>
                <a:gd name="connsiteX1" fmla="*/ 739413 w 1051224"/>
                <a:gd name="connsiteY1" fmla="*/ 62711 h 1356389"/>
                <a:gd name="connsiteX2" fmla="*/ 1051224 w 1051224"/>
                <a:gd name="connsiteY2" fmla="*/ 649158 h 1356389"/>
                <a:gd name="connsiteX3" fmla="*/ 343993 w 1051224"/>
                <a:gd name="connsiteY3" fmla="*/ 1356389 h 1356389"/>
                <a:gd name="connsiteX4" fmla="*/ 68707 w 1051224"/>
                <a:gd name="connsiteY4" fmla="*/ 1300812 h 1356389"/>
                <a:gd name="connsiteX5" fmla="*/ 0 w 1051224"/>
                <a:gd name="connsiteY5" fmla="*/ 1263518 h 1356389"/>
                <a:gd name="connsiteX6" fmla="*/ 46310 w 1051224"/>
                <a:gd name="connsiteY6" fmla="*/ 1169727 h 1356389"/>
                <a:gd name="connsiteX7" fmla="*/ 109576 w 1051224"/>
                <a:gd name="connsiteY7" fmla="*/ 1204067 h 1356389"/>
                <a:gd name="connsiteX8" fmla="*/ 343993 w 1051224"/>
                <a:gd name="connsiteY8" fmla="*/ 1251393 h 1356389"/>
                <a:gd name="connsiteX9" fmla="*/ 946228 w 1051224"/>
                <a:gd name="connsiteY9" fmla="*/ 649158 h 1356389"/>
                <a:gd name="connsiteX10" fmla="*/ 578410 w 1051224"/>
                <a:gd name="connsiteY10" fmla="*/ 94250 h 1356389"/>
                <a:gd name="connsiteX11" fmla="*/ 577481 w 1051224"/>
                <a:gd name="connsiteY11" fmla="*/ 93961 h 135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1224" h="1356389">
                  <a:moveTo>
                    <a:pt x="623876" y="0"/>
                  </a:moveTo>
                  <a:lnTo>
                    <a:pt x="739413" y="62711"/>
                  </a:lnTo>
                  <a:cubicBezTo>
                    <a:pt x="927537" y="189806"/>
                    <a:pt x="1051224" y="405038"/>
                    <a:pt x="1051224" y="649158"/>
                  </a:cubicBezTo>
                  <a:cubicBezTo>
                    <a:pt x="1051224" y="1039751"/>
                    <a:pt x="734586" y="1356389"/>
                    <a:pt x="343993" y="1356389"/>
                  </a:cubicBezTo>
                  <a:cubicBezTo>
                    <a:pt x="246345" y="1356389"/>
                    <a:pt x="153319" y="1336599"/>
                    <a:pt x="68707" y="1300812"/>
                  </a:cubicBezTo>
                  <a:lnTo>
                    <a:pt x="0" y="1263518"/>
                  </a:lnTo>
                  <a:lnTo>
                    <a:pt x="46310" y="1169727"/>
                  </a:lnTo>
                  <a:lnTo>
                    <a:pt x="109576" y="1204067"/>
                  </a:lnTo>
                  <a:cubicBezTo>
                    <a:pt x="181627" y="1234541"/>
                    <a:pt x="260842" y="1251393"/>
                    <a:pt x="343993" y="1251393"/>
                  </a:cubicBezTo>
                  <a:cubicBezTo>
                    <a:pt x="676598" y="1251393"/>
                    <a:pt x="946228" y="981763"/>
                    <a:pt x="946228" y="649158"/>
                  </a:cubicBezTo>
                  <a:cubicBezTo>
                    <a:pt x="946228" y="399705"/>
                    <a:pt x="794561" y="185674"/>
                    <a:pt x="578410" y="94250"/>
                  </a:cubicBezTo>
                  <a:lnTo>
                    <a:pt x="577481" y="93961"/>
                  </a:lnTo>
                  <a:close/>
                </a:path>
              </a:pathLst>
            </a:cu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IN"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93" name="Freeform: Shape 92">
              <a:extLst>
                <a:ext uri="{FF2B5EF4-FFF2-40B4-BE49-F238E27FC236}">
                  <a16:creationId xmlns:a16="http://schemas.microsoft.com/office/drawing/2014/main" id="{1A696DDA-D745-42FE-84E3-83653EF0795A}"/>
                </a:ext>
              </a:extLst>
            </p:cNvPr>
            <p:cNvSpPr>
              <a:spLocks/>
            </p:cNvSpPr>
            <p:nvPr/>
          </p:nvSpPr>
          <p:spPr bwMode="auto">
            <a:xfrm>
              <a:off x="10519812" y="4086900"/>
              <a:ext cx="624392" cy="170675"/>
            </a:xfrm>
            <a:custGeom>
              <a:avLst/>
              <a:gdLst>
                <a:gd name="connsiteX0" fmla="*/ 87395 w 624392"/>
                <a:gd name="connsiteY0" fmla="*/ 41 h 170675"/>
                <a:gd name="connsiteX1" fmla="*/ 146987 w 624392"/>
                <a:gd name="connsiteY1" fmla="*/ 25995 h 170675"/>
                <a:gd name="connsiteX2" fmla="*/ 590585 w 624392"/>
                <a:gd name="connsiteY2" fmla="*/ 34373 h 170675"/>
                <a:gd name="connsiteX3" fmla="*/ 624362 w 624392"/>
                <a:gd name="connsiteY3" fmla="*/ 92614 h 170675"/>
                <a:gd name="connsiteX4" fmla="*/ 561973 w 624392"/>
                <a:gd name="connsiteY4" fmla="*/ 151199 h 170675"/>
                <a:gd name="connsiteX5" fmla="*/ 142992 w 624392"/>
                <a:gd name="connsiteY5" fmla="*/ 146765 h 170675"/>
                <a:gd name="connsiteX6" fmla="*/ 22209 w 624392"/>
                <a:gd name="connsiteY6" fmla="*/ 143164 h 170675"/>
                <a:gd name="connsiteX7" fmla="*/ 26205 w 624392"/>
                <a:gd name="connsiteY7" fmla="*/ 22394 h 170675"/>
                <a:gd name="connsiteX8" fmla="*/ 87395 w 624392"/>
                <a:gd name="connsiteY8" fmla="*/ 41 h 17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392" h="170675">
                  <a:moveTo>
                    <a:pt x="87395" y="41"/>
                  </a:moveTo>
                  <a:cubicBezTo>
                    <a:pt x="109539" y="700"/>
                    <a:pt x="131415" y="9412"/>
                    <a:pt x="146987" y="25995"/>
                  </a:cubicBezTo>
                  <a:lnTo>
                    <a:pt x="590585" y="34373"/>
                  </a:lnTo>
                  <a:cubicBezTo>
                    <a:pt x="610032" y="46097"/>
                    <a:pt x="625161" y="68460"/>
                    <a:pt x="624362" y="92614"/>
                  </a:cubicBezTo>
                  <a:cubicBezTo>
                    <a:pt x="623296" y="124820"/>
                    <a:pt x="594181" y="152159"/>
                    <a:pt x="561973" y="151199"/>
                  </a:cubicBezTo>
                  <a:lnTo>
                    <a:pt x="142992" y="146765"/>
                  </a:lnTo>
                  <a:cubicBezTo>
                    <a:pt x="109718" y="178011"/>
                    <a:pt x="57246" y="180476"/>
                    <a:pt x="22209" y="143164"/>
                  </a:cubicBezTo>
                  <a:cubicBezTo>
                    <a:pt x="-8934" y="109999"/>
                    <a:pt x="-7070" y="53639"/>
                    <a:pt x="26205" y="22394"/>
                  </a:cubicBezTo>
                  <a:cubicBezTo>
                    <a:pt x="42841" y="6771"/>
                    <a:pt x="65251" y="-620"/>
                    <a:pt x="87395" y="41"/>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1A5FE6F9-163E-4531-9215-907A8B537E49}"/>
                </a:ext>
              </a:extLst>
            </p:cNvPr>
            <p:cNvSpPr>
              <a:spLocks/>
            </p:cNvSpPr>
            <p:nvPr/>
          </p:nvSpPr>
          <p:spPr bwMode="auto">
            <a:xfrm>
              <a:off x="10286195" y="3695702"/>
              <a:ext cx="290637" cy="267449"/>
            </a:xfrm>
            <a:custGeom>
              <a:avLst/>
              <a:gdLst>
                <a:gd name="connsiteX0" fmla="*/ 290637 w 290637"/>
                <a:gd name="connsiteY0" fmla="*/ 0 h 267449"/>
                <a:gd name="connsiteX1" fmla="*/ 290637 w 290637"/>
                <a:gd name="connsiteY1" fmla="*/ 210967 h 267449"/>
                <a:gd name="connsiteX2" fmla="*/ 258366 w 290637"/>
                <a:gd name="connsiteY2" fmla="*/ 215609 h 267449"/>
                <a:gd name="connsiteX3" fmla="*/ 216275 w 290637"/>
                <a:gd name="connsiteY3" fmla="*/ 228809 h 267449"/>
                <a:gd name="connsiteX4" fmla="*/ 150830 w 290637"/>
                <a:gd name="connsiteY4" fmla="*/ 267449 h 267449"/>
                <a:gd name="connsiteX5" fmla="*/ 17811 w 290637"/>
                <a:gd name="connsiteY5" fmla="*/ 134430 h 267449"/>
                <a:gd name="connsiteX6" fmla="*/ 0 w 290637"/>
                <a:gd name="connsiteY6" fmla="*/ 114611 h 267449"/>
                <a:gd name="connsiteX7" fmla="*/ 213477 w 290637"/>
                <a:gd name="connsiteY7" fmla="*/ 9475 h 267449"/>
                <a:gd name="connsiteX8" fmla="*/ 290637 w 290637"/>
                <a:gd name="connsiteY8" fmla="*/ 0 h 26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637" h="267449">
                  <a:moveTo>
                    <a:pt x="290637" y="0"/>
                  </a:moveTo>
                  <a:lnTo>
                    <a:pt x="290637" y="210967"/>
                  </a:lnTo>
                  <a:lnTo>
                    <a:pt x="258366" y="215609"/>
                  </a:lnTo>
                  <a:cubicBezTo>
                    <a:pt x="243909" y="218915"/>
                    <a:pt x="229837" y="223357"/>
                    <a:pt x="216275" y="228809"/>
                  </a:cubicBezTo>
                  <a:lnTo>
                    <a:pt x="150830" y="267449"/>
                  </a:lnTo>
                  <a:lnTo>
                    <a:pt x="17811" y="134430"/>
                  </a:lnTo>
                  <a:lnTo>
                    <a:pt x="0" y="114611"/>
                  </a:lnTo>
                  <a:cubicBezTo>
                    <a:pt x="63125" y="63651"/>
                    <a:pt x="135403" y="26346"/>
                    <a:pt x="213477" y="9475"/>
                  </a:cubicBezTo>
                  <a:lnTo>
                    <a:pt x="290637" y="0"/>
                  </a:lnTo>
                  <a:close/>
                </a:path>
              </a:pathLst>
            </a:custGeom>
            <a:solidFill>
              <a:srgbClr val="BBDA7D"/>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503B5ABD-3FC4-49F9-907B-4EB15B000B8C}"/>
                </a:ext>
              </a:extLst>
            </p:cNvPr>
            <p:cNvSpPr>
              <a:spLocks/>
            </p:cNvSpPr>
            <p:nvPr/>
          </p:nvSpPr>
          <p:spPr bwMode="auto">
            <a:xfrm>
              <a:off x="10642307" y="3696054"/>
              <a:ext cx="287959" cy="266888"/>
            </a:xfrm>
            <a:custGeom>
              <a:avLst/>
              <a:gdLst>
                <a:gd name="connsiteX0" fmla="*/ 0 w 287959"/>
                <a:gd name="connsiteY0" fmla="*/ 0 h 266888"/>
                <a:gd name="connsiteX1" fmla="*/ 74803 w 287959"/>
                <a:gd name="connsiteY1" fmla="*/ 9477 h 266888"/>
                <a:gd name="connsiteX2" fmla="*/ 223047 w 287959"/>
                <a:gd name="connsiteY2" fmla="*/ 69275 h 266888"/>
                <a:gd name="connsiteX3" fmla="*/ 287959 w 287959"/>
                <a:gd name="connsiteY3" fmla="*/ 114767 h 266888"/>
                <a:gd name="connsiteX4" fmla="*/ 135839 w 287959"/>
                <a:gd name="connsiteY4" fmla="*/ 266888 h 266888"/>
                <a:gd name="connsiteX5" fmla="*/ 70848 w 287959"/>
                <a:gd name="connsiteY5" fmla="*/ 227653 h 266888"/>
                <a:gd name="connsiteX6" fmla="*/ 27150 w 287959"/>
                <a:gd name="connsiteY6" fmla="*/ 212846 h 266888"/>
                <a:gd name="connsiteX7" fmla="*/ 0 w 287959"/>
                <a:gd name="connsiteY7" fmla="*/ 208513 h 266888"/>
                <a:gd name="connsiteX8" fmla="*/ 0 w 287959"/>
                <a:gd name="connsiteY8" fmla="*/ 0 h 26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959" h="266888">
                  <a:moveTo>
                    <a:pt x="0" y="0"/>
                  </a:moveTo>
                  <a:lnTo>
                    <a:pt x="74803" y="9477"/>
                  </a:lnTo>
                  <a:cubicBezTo>
                    <a:pt x="127104" y="20976"/>
                    <a:pt x="176854" y="41582"/>
                    <a:pt x="223047" y="69275"/>
                  </a:cubicBezTo>
                  <a:lnTo>
                    <a:pt x="287959" y="114767"/>
                  </a:lnTo>
                  <a:lnTo>
                    <a:pt x="135839" y="266888"/>
                  </a:lnTo>
                  <a:lnTo>
                    <a:pt x="70848" y="227653"/>
                  </a:lnTo>
                  <a:cubicBezTo>
                    <a:pt x="56706" y="221621"/>
                    <a:pt x="42056" y="216602"/>
                    <a:pt x="27150" y="212846"/>
                  </a:cubicBezTo>
                  <a:lnTo>
                    <a:pt x="0" y="208513"/>
                  </a:lnTo>
                  <a:lnTo>
                    <a:pt x="0" y="0"/>
                  </a:lnTo>
                  <a:close/>
                </a:path>
              </a:pathLst>
            </a:custGeom>
            <a:solidFill>
              <a:srgbClr val="A5CA54"/>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93A90295-77AC-44F9-988C-ABEEE0A9D833}"/>
                </a:ext>
              </a:extLst>
            </p:cNvPr>
            <p:cNvSpPr>
              <a:spLocks/>
            </p:cNvSpPr>
            <p:nvPr/>
          </p:nvSpPr>
          <p:spPr bwMode="auto">
            <a:xfrm>
              <a:off x="10122399" y="3857990"/>
              <a:ext cx="269161" cy="277918"/>
            </a:xfrm>
            <a:custGeom>
              <a:avLst/>
              <a:gdLst>
                <a:gd name="connsiteX0" fmla="*/ 116870 w 269161"/>
                <a:gd name="connsiteY0" fmla="*/ 0 h 277918"/>
                <a:gd name="connsiteX1" fmla="*/ 269161 w 269161"/>
                <a:gd name="connsiteY1" fmla="*/ 152291 h 277918"/>
                <a:gd name="connsiteX2" fmla="*/ 230871 w 269161"/>
                <a:gd name="connsiteY2" fmla="*/ 215717 h 277918"/>
                <a:gd name="connsiteX3" fmla="*/ 216064 w 269161"/>
                <a:gd name="connsiteY3" fmla="*/ 259415 h 277918"/>
                <a:gd name="connsiteX4" fmla="*/ 213111 w 269161"/>
                <a:gd name="connsiteY4" fmla="*/ 277918 h 277918"/>
                <a:gd name="connsiteX5" fmla="*/ 0 w 269161"/>
                <a:gd name="connsiteY5" fmla="*/ 277918 h 277918"/>
                <a:gd name="connsiteX6" fmla="*/ 10414 w 269161"/>
                <a:gd name="connsiteY6" fmla="*/ 209482 h 277918"/>
                <a:gd name="connsiteX7" fmla="*/ 70719 w 269161"/>
                <a:gd name="connsiteY7" fmla="*/ 61744 h 277918"/>
                <a:gd name="connsiteX8" fmla="*/ 116870 w 269161"/>
                <a:gd name="connsiteY8" fmla="*/ 0 h 27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161" h="277918">
                  <a:moveTo>
                    <a:pt x="116870" y="0"/>
                  </a:moveTo>
                  <a:lnTo>
                    <a:pt x="269161" y="152291"/>
                  </a:lnTo>
                  <a:lnTo>
                    <a:pt x="230871" y="215717"/>
                  </a:lnTo>
                  <a:cubicBezTo>
                    <a:pt x="224839" y="229859"/>
                    <a:pt x="219819" y="244509"/>
                    <a:pt x="216064" y="259415"/>
                  </a:cubicBezTo>
                  <a:lnTo>
                    <a:pt x="213111" y="277918"/>
                  </a:lnTo>
                  <a:lnTo>
                    <a:pt x="0" y="277918"/>
                  </a:lnTo>
                  <a:lnTo>
                    <a:pt x="10414" y="209482"/>
                  </a:lnTo>
                  <a:cubicBezTo>
                    <a:pt x="22420" y="157688"/>
                    <a:pt x="42519" y="107430"/>
                    <a:pt x="70719" y="61744"/>
                  </a:cubicBezTo>
                  <a:lnTo>
                    <a:pt x="116870" y="0"/>
                  </a:lnTo>
                  <a:close/>
                </a:path>
              </a:pathLst>
            </a:custGeom>
            <a:solidFill>
              <a:srgbClr val="D2E7A9"/>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D123F0CA-5E03-49AC-B1E8-CDCB7D33D2C2}"/>
                </a:ext>
              </a:extLst>
            </p:cNvPr>
            <p:cNvSpPr>
              <a:spLocks/>
            </p:cNvSpPr>
            <p:nvPr/>
          </p:nvSpPr>
          <p:spPr bwMode="auto">
            <a:xfrm>
              <a:off x="10824046" y="3858113"/>
              <a:ext cx="259956" cy="228787"/>
            </a:xfrm>
            <a:custGeom>
              <a:avLst/>
              <a:gdLst>
                <a:gd name="connsiteX0" fmla="*/ 151525 w 259956"/>
                <a:gd name="connsiteY0" fmla="*/ 0 h 228787"/>
                <a:gd name="connsiteX1" fmla="*/ 187726 w 259956"/>
                <a:gd name="connsiteY1" fmla="*/ 47229 h 228787"/>
                <a:gd name="connsiteX2" fmla="*/ 249063 w 259956"/>
                <a:gd name="connsiteY2" fmla="*/ 177909 h 228787"/>
                <a:gd name="connsiteX3" fmla="*/ 259956 w 259956"/>
                <a:gd name="connsiteY3" fmla="*/ 228787 h 228787"/>
                <a:gd name="connsiteX4" fmla="*/ 41069 w 259956"/>
                <a:gd name="connsiteY4" fmla="*/ 228787 h 228787"/>
                <a:gd name="connsiteX5" fmla="*/ 24304 w 259956"/>
                <a:gd name="connsiteY5" fmla="*/ 188030 h 228787"/>
                <a:gd name="connsiteX6" fmla="*/ 0 w 259956"/>
                <a:gd name="connsiteY6" fmla="*/ 151525 h 228787"/>
                <a:gd name="connsiteX7" fmla="*/ 151525 w 259956"/>
                <a:gd name="connsiteY7" fmla="*/ 0 h 228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956" h="228787">
                  <a:moveTo>
                    <a:pt x="151525" y="0"/>
                  </a:moveTo>
                  <a:lnTo>
                    <a:pt x="187726" y="47229"/>
                  </a:lnTo>
                  <a:cubicBezTo>
                    <a:pt x="214470" y="87842"/>
                    <a:pt x="235418" y="132240"/>
                    <a:pt x="249063" y="177909"/>
                  </a:cubicBezTo>
                  <a:lnTo>
                    <a:pt x="259956" y="228787"/>
                  </a:lnTo>
                  <a:lnTo>
                    <a:pt x="41069" y="228787"/>
                  </a:lnTo>
                  <a:lnTo>
                    <a:pt x="24304" y="188030"/>
                  </a:lnTo>
                  <a:lnTo>
                    <a:pt x="0" y="151525"/>
                  </a:lnTo>
                  <a:lnTo>
                    <a:pt x="151525" y="0"/>
                  </a:lnTo>
                  <a:close/>
                </a:path>
              </a:pathLst>
            </a:custGeom>
            <a:solidFill>
              <a:srgbClr val="7FB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C85B54B8-92C6-4D36-84F9-10D8CB5461FC}"/>
                </a:ext>
              </a:extLst>
            </p:cNvPr>
            <p:cNvSpPr>
              <a:spLocks/>
            </p:cNvSpPr>
            <p:nvPr/>
          </p:nvSpPr>
          <p:spPr bwMode="auto">
            <a:xfrm>
              <a:off x="10125713" y="4217639"/>
              <a:ext cx="277662" cy="286335"/>
            </a:xfrm>
            <a:custGeom>
              <a:avLst/>
              <a:gdLst>
                <a:gd name="connsiteX0" fmla="*/ 0 w 277662"/>
                <a:gd name="connsiteY0" fmla="*/ 0 h 286335"/>
                <a:gd name="connsiteX1" fmla="*/ 211901 w 277662"/>
                <a:gd name="connsiteY1" fmla="*/ 0 h 286335"/>
                <a:gd name="connsiteX2" fmla="*/ 215712 w 277662"/>
                <a:gd name="connsiteY2" fmla="*/ 24896 h 286335"/>
                <a:gd name="connsiteX3" fmla="*/ 277662 w 277662"/>
                <a:gd name="connsiteY3" fmla="*/ 145645 h 286335"/>
                <a:gd name="connsiteX4" fmla="*/ 120833 w 277662"/>
                <a:gd name="connsiteY4" fmla="*/ 286335 h 286335"/>
                <a:gd name="connsiteX5" fmla="*/ 10016 w 277662"/>
                <a:gd name="connsiteY5" fmla="*/ 76009 h 286335"/>
                <a:gd name="connsiteX6" fmla="*/ 0 w 277662"/>
                <a:gd name="connsiteY6" fmla="*/ 0 h 28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662" h="286335">
                  <a:moveTo>
                    <a:pt x="0" y="0"/>
                  </a:moveTo>
                  <a:lnTo>
                    <a:pt x="211901" y="0"/>
                  </a:lnTo>
                  <a:lnTo>
                    <a:pt x="215712" y="24896"/>
                  </a:lnTo>
                  <a:cubicBezTo>
                    <a:pt x="226173" y="68526"/>
                    <a:pt x="247391" y="109343"/>
                    <a:pt x="277662" y="145645"/>
                  </a:cubicBezTo>
                  <a:cubicBezTo>
                    <a:pt x="277662" y="145645"/>
                    <a:pt x="277662" y="145645"/>
                    <a:pt x="120833" y="286335"/>
                  </a:cubicBezTo>
                  <a:cubicBezTo>
                    <a:pt x="66353" y="225824"/>
                    <a:pt x="27712" y="154013"/>
                    <a:pt x="10016" y="76009"/>
                  </a:cubicBezTo>
                  <a:lnTo>
                    <a:pt x="0" y="0"/>
                  </a:lnTo>
                  <a:close/>
                </a:path>
              </a:pathLst>
            </a:custGeom>
            <a:solidFill>
              <a:srgbClr val="E1EFCB"/>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B30FC170-D6B1-4A3C-A4B7-543448BE1EE6}"/>
                </a:ext>
              </a:extLst>
            </p:cNvPr>
            <p:cNvSpPr/>
            <p:nvPr/>
          </p:nvSpPr>
          <p:spPr bwMode="auto">
            <a:xfrm>
              <a:off x="10519812" y="4168631"/>
              <a:ext cx="624362" cy="88944"/>
            </a:xfrm>
            <a:custGeom>
              <a:avLst/>
              <a:gdLst>
                <a:gd name="connsiteX0" fmla="*/ 123 w 624362"/>
                <a:gd name="connsiteY0" fmla="*/ 0 h 88944"/>
                <a:gd name="connsiteX1" fmla="*/ 621367 w 624362"/>
                <a:gd name="connsiteY1" fmla="*/ 0 h 88944"/>
                <a:gd name="connsiteX2" fmla="*/ 624362 w 624362"/>
                <a:gd name="connsiteY2" fmla="*/ 10883 h 88944"/>
                <a:gd name="connsiteX3" fmla="*/ 561973 w 624362"/>
                <a:gd name="connsiteY3" fmla="*/ 69468 h 88944"/>
                <a:gd name="connsiteX4" fmla="*/ 142992 w 624362"/>
                <a:gd name="connsiteY4" fmla="*/ 65034 h 88944"/>
                <a:gd name="connsiteX5" fmla="*/ 22209 w 624362"/>
                <a:gd name="connsiteY5" fmla="*/ 61433 h 88944"/>
                <a:gd name="connsiteX6" fmla="*/ 50 w 624362"/>
                <a:gd name="connsiteY6" fmla="*/ 328 h 88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362" h="88944">
                  <a:moveTo>
                    <a:pt x="123" y="0"/>
                  </a:moveTo>
                  <a:lnTo>
                    <a:pt x="621367" y="0"/>
                  </a:lnTo>
                  <a:lnTo>
                    <a:pt x="624362" y="10883"/>
                  </a:lnTo>
                  <a:cubicBezTo>
                    <a:pt x="623296" y="43089"/>
                    <a:pt x="594181" y="70428"/>
                    <a:pt x="561973" y="69468"/>
                  </a:cubicBezTo>
                  <a:lnTo>
                    <a:pt x="142992" y="65034"/>
                  </a:lnTo>
                  <a:cubicBezTo>
                    <a:pt x="109718" y="96280"/>
                    <a:pt x="57246" y="98745"/>
                    <a:pt x="22209" y="61433"/>
                  </a:cubicBezTo>
                  <a:cubicBezTo>
                    <a:pt x="6638" y="44851"/>
                    <a:pt x="-682" y="22469"/>
                    <a:pt x="50" y="328"/>
                  </a:cubicBezTo>
                  <a:close/>
                </a:path>
              </a:pathLst>
            </a:cu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683382694"/>
      </p:ext>
    </p:extLst>
  </p:cSld>
  <p:clrMapOvr>
    <a:masterClrMapping/>
  </p:clrMapOvr>
  <p:transition spd="slow">
    <p:strips dir="l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CF468115-6C2A-4446-A8EF-085038849D9D}"/>
              </a:ext>
            </a:extLst>
          </p:cNvPr>
          <p:cNvSpPr/>
          <p:nvPr/>
        </p:nvSpPr>
        <p:spPr bwMode="auto">
          <a:xfrm>
            <a:off x="0" y="5882365"/>
            <a:ext cx="12192000" cy="9756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Graphic 3" descr="Close">
            <a:extLst>
              <a:ext uri="{FF2B5EF4-FFF2-40B4-BE49-F238E27FC236}">
                <a16:creationId xmlns:a16="http://schemas.microsoft.com/office/drawing/2014/main" id="{2696C382-B2E4-4F00-B59B-5C7243978FED}"/>
              </a:ext>
            </a:extLst>
          </p:cNvPr>
          <p:cNvSpPr/>
          <p:nvPr/>
        </p:nvSpPr>
        <p:spPr>
          <a:xfrm>
            <a:off x="644653" y="6276844"/>
            <a:ext cx="184128" cy="184128"/>
          </a:xfrm>
          <a:prstGeom prst="rect">
            <a:avLst/>
          </a:prstGeom>
          <a:noFill/>
          <a:ln w="381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80" name="Graphic 3" descr="Close">
            <a:extLst>
              <a:ext uri="{FF2B5EF4-FFF2-40B4-BE49-F238E27FC236}">
                <a16:creationId xmlns:a16="http://schemas.microsoft.com/office/drawing/2014/main" id="{7A892154-A5CB-4885-8857-CCA98A539AA6}"/>
              </a:ext>
            </a:extLst>
          </p:cNvPr>
          <p:cNvSpPr/>
          <p:nvPr/>
        </p:nvSpPr>
        <p:spPr>
          <a:xfrm>
            <a:off x="3805782" y="6276844"/>
            <a:ext cx="184128" cy="184128"/>
          </a:xfrm>
          <a:prstGeom prst="rect">
            <a:avLst/>
          </a:prstGeom>
          <a:noFill/>
          <a:ln w="381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01" name="Graphic 3" descr="Close">
            <a:extLst>
              <a:ext uri="{FF2B5EF4-FFF2-40B4-BE49-F238E27FC236}">
                <a16:creationId xmlns:a16="http://schemas.microsoft.com/office/drawing/2014/main" id="{81BE7537-0685-4142-912A-3197ADAB721C}"/>
              </a:ext>
            </a:extLst>
          </p:cNvPr>
          <p:cNvSpPr/>
          <p:nvPr/>
        </p:nvSpPr>
        <p:spPr>
          <a:xfrm>
            <a:off x="6535426" y="6276844"/>
            <a:ext cx="184128" cy="184128"/>
          </a:xfrm>
          <a:prstGeom prst="rect">
            <a:avLst/>
          </a:prstGeom>
          <a:noFill/>
          <a:ln w="381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02" name="Graphic 3" descr="Close">
            <a:extLst>
              <a:ext uri="{FF2B5EF4-FFF2-40B4-BE49-F238E27FC236}">
                <a16:creationId xmlns:a16="http://schemas.microsoft.com/office/drawing/2014/main" id="{02DDBC3B-7972-4BCA-83E0-1C316C75CF34}"/>
              </a:ext>
            </a:extLst>
          </p:cNvPr>
          <p:cNvSpPr/>
          <p:nvPr/>
        </p:nvSpPr>
        <p:spPr>
          <a:xfrm>
            <a:off x="9534890" y="6276844"/>
            <a:ext cx="184128" cy="184128"/>
          </a:xfrm>
          <a:prstGeom prst="rect">
            <a:avLst/>
          </a:prstGeom>
          <a:noFill/>
          <a:ln w="381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63" name="TextBox 62">
            <a:extLst>
              <a:ext uri="{FF2B5EF4-FFF2-40B4-BE49-F238E27FC236}">
                <a16:creationId xmlns:a16="http://schemas.microsoft.com/office/drawing/2014/main" id="{A92847D6-F910-4E06-85E3-4768FAE983AD}"/>
              </a:ext>
            </a:extLst>
          </p:cNvPr>
          <p:cNvSpPr txBox="1"/>
          <p:nvPr/>
        </p:nvSpPr>
        <p:spPr>
          <a:xfrm>
            <a:off x="998524" y="6247072"/>
            <a:ext cx="2057400"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Semibold"/>
                <a:ea typeface="+mn-ea"/>
                <a:cs typeface="+mn-cs"/>
              </a:rPr>
              <a:t>Model reproducibility</a:t>
            </a:r>
          </a:p>
        </p:txBody>
      </p:sp>
      <p:pic>
        <p:nvPicPr>
          <p:cNvPr id="64" name="Graphic 63">
            <a:extLst>
              <a:ext uri="{FF2B5EF4-FFF2-40B4-BE49-F238E27FC236}">
                <a16:creationId xmlns:a16="http://schemas.microsoft.com/office/drawing/2014/main" id="{94912D25-EF4E-4ECE-94B5-995B153FA5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217" y="6217408"/>
            <a:ext cx="305548" cy="305548"/>
          </a:xfrm>
          <a:prstGeom prst="rect">
            <a:avLst/>
          </a:prstGeom>
        </p:spPr>
      </p:pic>
      <p:sp>
        <p:nvSpPr>
          <p:cNvPr id="65" name="TextBox 64">
            <a:extLst>
              <a:ext uri="{FF2B5EF4-FFF2-40B4-BE49-F238E27FC236}">
                <a16:creationId xmlns:a16="http://schemas.microsoft.com/office/drawing/2014/main" id="{D4AC7499-CEEF-481D-BC86-3404313F455C}"/>
              </a:ext>
            </a:extLst>
          </p:cNvPr>
          <p:cNvSpPr txBox="1"/>
          <p:nvPr/>
        </p:nvSpPr>
        <p:spPr>
          <a:xfrm>
            <a:off x="9886898" y="6247072"/>
            <a:ext cx="1568560"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Semibold"/>
                <a:ea typeface="+mn-ea"/>
                <a:cs typeface="+mn-cs"/>
              </a:rPr>
              <a:t>Model retraining</a:t>
            </a:r>
          </a:p>
        </p:txBody>
      </p:sp>
      <p:pic>
        <p:nvPicPr>
          <p:cNvPr id="66" name="Graphic 65">
            <a:extLst>
              <a:ext uri="{FF2B5EF4-FFF2-40B4-BE49-F238E27FC236}">
                <a16:creationId xmlns:a16="http://schemas.microsoft.com/office/drawing/2014/main" id="{5344E861-EC3A-4AB5-ACE5-BE950BB897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74181" y="6217408"/>
            <a:ext cx="305548" cy="305548"/>
          </a:xfrm>
          <a:prstGeom prst="rect">
            <a:avLst/>
          </a:prstGeom>
        </p:spPr>
      </p:pic>
      <p:sp>
        <p:nvSpPr>
          <p:cNvPr id="67" name="TextBox 66">
            <a:extLst>
              <a:ext uri="{FF2B5EF4-FFF2-40B4-BE49-F238E27FC236}">
                <a16:creationId xmlns:a16="http://schemas.microsoft.com/office/drawing/2014/main" id="{0B156B4F-6F62-4ACF-98BD-33A5385E4FEB}"/>
              </a:ext>
            </a:extLst>
          </p:cNvPr>
          <p:cNvSpPr txBox="1"/>
          <p:nvPr/>
        </p:nvSpPr>
        <p:spPr>
          <a:xfrm>
            <a:off x="6883616" y="6247072"/>
            <a:ext cx="1903822"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Semibold"/>
                <a:ea typeface="+mn-ea"/>
                <a:cs typeface="+mn-cs"/>
              </a:rPr>
              <a:t>Model deployment</a:t>
            </a:r>
          </a:p>
        </p:txBody>
      </p:sp>
      <p:pic>
        <p:nvPicPr>
          <p:cNvPr id="68" name="Graphic 67">
            <a:extLst>
              <a:ext uri="{FF2B5EF4-FFF2-40B4-BE49-F238E27FC236}">
                <a16:creationId xmlns:a16="http://schemas.microsoft.com/office/drawing/2014/main" id="{DF091433-A0C8-4C8D-BD1D-8512D24588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70899" y="6217408"/>
            <a:ext cx="305548" cy="305548"/>
          </a:xfrm>
          <a:prstGeom prst="rect">
            <a:avLst/>
          </a:prstGeom>
        </p:spPr>
      </p:pic>
      <p:sp>
        <p:nvSpPr>
          <p:cNvPr id="69" name="TextBox 68">
            <a:extLst>
              <a:ext uri="{FF2B5EF4-FFF2-40B4-BE49-F238E27FC236}">
                <a16:creationId xmlns:a16="http://schemas.microsoft.com/office/drawing/2014/main" id="{D5C7D103-DFCD-4C35-A5A2-765AE1E79BE7}"/>
              </a:ext>
            </a:extLst>
          </p:cNvPr>
          <p:cNvSpPr txBox="1"/>
          <p:nvPr/>
        </p:nvSpPr>
        <p:spPr>
          <a:xfrm>
            <a:off x="4153972" y="6247072"/>
            <a:ext cx="1630183"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Semibold"/>
                <a:ea typeface="+mn-ea"/>
                <a:cs typeface="+mn-cs"/>
              </a:rPr>
              <a:t>Model validation</a:t>
            </a:r>
          </a:p>
        </p:txBody>
      </p:sp>
      <p:pic>
        <p:nvPicPr>
          <p:cNvPr id="70" name="Graphic 69">
            <a:extLst>
              <a:ext uri="{FF2B5EF4-FFF2-40B4-BE49-F238E27FC236}">
                <a16:creationId xmlns:a16="http://schemas.microsoft.com/office/drawing/2014/main" id="{B070D9BE-E513-4506-92E1-896B6D05F6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42668" y="6217408"/>
            <a:ext cx="305548" cy="305548"/>
          </a:xfrm>
          <a:prstGeom prst="rect">
            <a:avLst/>
          </a:prstGeom>
        </p:spPr>
      </p:pic>
      <p:pic>
        <p:nvPicPr>
          <p:cNvPr id="3" name="Image 2" descr="Une image contenant capture d’écran&#10;&#10;Description générée automatiquement">
            <a:extLst>
              <a:ext uri="{FF2B5EF4-FFF2-40B4-BE49-F238E27FC236}">
                <a16:creationId xmlns:a16="http://schemas.microsoft.com/office/drawing/2014/main" id="{70F54122-FA96-4F34-B747-2993FEB1C3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4888" y="247972"/>
            <a:ext cx="9739826" cy="5478652"/>
          </a:xfrm>
          <a:prstGeom prst="rect">
            <a:avLst/>
          </a:prstGeom>
        </p:spPr>
      </p:pic>
    </p:spTree>
    <p:extLst>
      <p:ext uri="{BB962C8B-B14F-4D97-AF65-F5344CB8AC3E}">
        <p14:creationId xmlns:p14="http://schemas.microsoft.com/office/powerpoint/2010/main" val="30779976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C8F3CC0-1B88-40FF-869A-53311B2DB459}"/>
              </a:ext>
            </a:extLst>
          </p:cNvPr>
          <p:cNvSpPr/>
          <p:nvPr/>
        </p:nvSpPr>
        <p:spPr>
          <a:xfrm>
            <a:off x="751738" y="544639"/>
            <a:ext cx="10392436" cy="5201424"/>
          </a:xfrm>
          <a:prstGeom prst="rect">
            <a:avLst/>
          </a:prstGeom>
        </p:spPr>
        <p:txBody>
          <a:bodyPr wrap="square">
            <a:spAutoFit/>
          </a:bodyPr>
          <a:lstStyle/>
          <a:p>
            <a:r>
              <a:rPr lang="en-US" sz="4400" dirty="0">
                <a:cs typeface="Segoe UI"/>
              </a:rPr>
              <a:t>Additional topics not covered today in detail:</a:t>
            </a:r>
            <a:br>
              <a:rPr lang="en-US" sz="3200" dirty="0">
                <a:cs typeface="Segoe UI"/>
              </a:rPr>
            </a:br>
            <a:br>
              <a:rPr lang="en-US" sz="3200" dirty="0">
                <a:cs typeface="Segoe UI"/>
              </a:rPr>
            </a:br>
            <a:r>
              <a:rPr lang="en-US" sz="3200" dirty="0">
                <a:cs typeface="Segoe UI"/>
              </a:rPr>
              <a:t>- AML designer (Visual designer UI)</a:t>
            </a:r>
          </a:p>
          <a:p>
            <a:r>
              <a:rPr lang="en-US" sz="3200" dirty="0">
                <a:cs typeface="Segoe UI"/>
              </a:rPr>
              <a:t>- AML Dataset data-drift</a:t>
            </a:r>
          </a:p>
          <a:p>
            <a:r>
              <a:rPr lang="en-US" sz="3200" dirty="0">
                <a:cs typeface="Segoe UI"/>
              </a:rPr>
              <a:t>- </a:t>
            </a:r>
            <a:r>
              <a:rPr lang="en-US" sz="3200" dirty="0" err="1">
                <a:cs typeface="Segoe UI"/>
              </a:rPr>
              <a:t>MLOps</a:t>
            </a:r>
            <a:r>
              <a:rPr lang="en-US" sz="3200" dirty="0">
                <a:cs typeface="Segoe UI"/>
              </a:rPr>
              <a:t> and Model Lifecycle </a:t>
            </a:r>
            <a:r>
              <a:rPr lang="en-US" dirty="0">
                <a:latin typeface="Segoe UI Light" panose="020B0502040204020203" pitchFamily="34" charset="0"/>
                <a:cs typeface="Segoe UI Light" panose="020B0502040204020203" pitchFamily="34" charset="0"/>
              </a:rPr>
              <a:t>(AML pipelines integration to Azure DevOps)</a:t>
            </a:r>
            <a:br>
              <a:rPr lang="en-US" sz="3200" dirty="0">
                <a:cs typeface="Segoe UI"/>
              </a:rPr>
            </a:br>
            <a:r>
              <a:rPr lang="en-US" sz="3200" dirty="0">
                <a:cs typeface="Segoe UI"/>
              </a:rPr>
              <a:t>- NLP/DNN Featurization </a:t>
            </a:r>
            <a:r>
              <a:rPr lang="en-US" dirty="0">
                <a:latin typeface="Segoe UI Light" panose="020B0502040204020203" pitchFamily="34" charset="0"/>
                <a:cs typeface="Segoe UI Light" panose="020B0502040204020203" pitchFamily="34" charset="0"/>
              </a:rPr>
              <a:t>(Deep-Learning based featurization for Text)</a:t>
            </a:r>
            <a:br>
              <a:rPr lang="en-US" sz="3200" dirty="0">
                <a:cs typeface="Segoe UI"/>
              </a:rPr>
            </a:br>
            <a:r>
              <a:rPr lang="en-US" sz="3200" dirty="0">
                <a:cs typeface="Segoe UI"/>
              </a:rPr>
              <a:t>- AML infrastructure </a:t>
            </a:r>
            <a:r>
              <a:rPr lang="en-US" dirty="0">
                <a:latin typeface="Segoe UI Light" panose="020B0502040204020203" pitchFamily="34" charset="0"/>
                <a:cs typeface="Segoe UI Light" panose="020B0502040204020203" pitchFamily="34" charset="0"/>
              </a:rPr>
              <a:t>(Workspace, Datasets, Environments, etc.)</a:t>
            </a:r>
            <a:br>
              <a:rPr lang="en-US" dirty="0">
                <a:latin typeface="Segoe UI Light" panose="020B0502040204020203" pitchFamily="34" charset="0"/>
                <a:cs typeface="Segoe UI Light" panose="020B0502040204020203" pitchFamily="34" charset="0"/>
              </a:rPr>
            </a:br>
            <a:r>
              <a:rPr lang="en-US" sz="3200" dirty="0">
                <a:cs typeface="Segoe UI"/>
              </a:rPr>
              <a:t>- Other ML Tasks </a:t>
            </a:r>
            <a:r>
              <a:rPr lang="en-US" dirty="0">
                <a:latin typeface="Segoe UI Light" panose="020B0502040204020203" pitchFamily="34" charset="0"/>
                <a:cs typeface="Segoe UI Light" panose="020B0502040204020203" pitchFamily="34" charset="0"/>
              </a:rPr>
              <a:t>(Regression, Time-Series Forecast, Classification)</a:t>
            </a:r>
            <a:br>
              <a:rPr lang="en-US" dirty="0">
                <a:latin typeface="Segoe UI Light" panose="020B0502040204020203" pitchFamily="34" charset="0"/>
                <a:cs typeface="Segoe UI Light" panose="020B0502040204020203" pitchFamily="34" charset="0"/>
              </a:rPr>
            </a:br>
            <a:r>
              <a:rPr lang="en-US" sz="3200" dirty="0">
                <a:cs typeface="Segoe UI"/>
              </a:rPr>
              <a:t>- Model interoperability with ONNX</a:t>
            </a:r>
          </a:p>
          <a:p>
            <a:r>
              <a:rPr lang="en-US" sz="3200" dirty="0">
                <a:cs typeface="Segoe UI"/>
              </a:rPr>
              <a:t>- ‘Many Models’ </a:t>
            </a:r>
            <a:r>
              <a:rPr lang="en-US" dirty="0">
                <a:latin typeface="Segoe UI Light" panose="020B0502040204020203" pitchFamily="34" charset="0"/>
                <a:cs typeface="Segoe UI Light" panose="020B0502040204020203" pitchFamily="34" charset="0"/>
              </a:rPr>
              <a:t>(Hundreds of models trained in parallel) </a:t>
            </a:r>
            <a:endParaRPr lang="en-US" sz="3200" dirty="0"/>
          </a:p>
        </p:txBody>
      </p:sp>
    </p:spTree>
    <p:extLst>
      <p:ext uri="{BB962C8B-B14F-4D97-AF65-F5344CB8AC3E}">
        <p14:creationId xmlns:p14="http://schemas.microsoft.com/office/powerpoint/2010/main" val="36215247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F197D-1CF6-49B0-8189-8E16E9C2FFDE}"/>
              </a:ext>
            </a:extLst>
          </p:cNvPr>
          <p:cNvSpPr>
            <a:spLocks noGrp="1"/>
          </p:cNvSpPr>
          <p:nvPr>
            <p:ph type="title" idx="4294967295"/>
          </p:nvPr>
        </p:nvSpPr>
        <p:spPr>
          <a:xfrm>
            <a:off x="500312" y="1327392"/>
            <a:ext cx="4427654" cy="624073"/>
          </a:xfrm>
        </p:spPr>
        <p:txBody>
          <a:bodyPr/>
          <a:lstStyle/>
          <a:p>
            <a:r>
              <a:rPr lang="en-US"/>
              <a:t>Try it for free</a:t>
            </a:r>
            <a:br>
              <a:rPr lang="en-US"/>
            </a:br>
            <a:r>
              <a:rPr lang="en-US" sz="1765" u="sng">
                <a:solidFill>
                  <a:srgbClr val="0563C1"/>
                </a:solidFill>
                <a:latin typeface="Calibri" panose="020F0502020204030204" pitchFamily="34" charset="0"/>
                <a:ea typeface="Calibri" panose="020F0502020204030204" pitchFamily="34" charset="0"/>
                <a:hlinkClick r:id="rId4"/>
              </a:rPr>
              <a:t>http://aka.ms/amlfree</a:t>
            </a:r>
            <a:br>
              <a:rPr lang="en-US">
                <a:latin typeface="Calibri" panose="020F0502020204030204" pitchFamily="34" charset="0"/>
                <a:ea typeface="Calibri" panose="020F0502020204030204" pitchFamily="34" charset="0"/>
              </a:rPr>
            </a:br>
            <a:endParaRPr lang="en-US"/>
          </a:p>
        </p:txBody>
      </p:sp>
      <p:pic>
        <p:nvPicPr>
          <p:cNvPr id="6" name="Picture 5">
            <a:extLst>
              <a:ext uri="{FF2B5EF4-FFF2-40B4-BE49-F238E27FC236}">
                <a16:creationId xmlns:a16="http://schemas.microsoft.com/office/drawing/2014/main" id="{EEB2421C-269D-4099-B48D-4992D0277BBC}"/>
              </a:ext>
            </a:extLst>
          </p:cNvPr>
          <p:cNvPicPr>
            <a:picLocks noChangeAspect="1"/>
          </p:cNvPicPr>
          <p:nvPr/>
        </p:nvPicPr>
        <p:blipFill>
          <a:blip r:embed="rId5"/>
          <a:stretch>
            <a:fillRect/>
          </a:stretch>
        </p:blipFill>
        <p:spPr>
          <a:xfrm>
            <a:off x="5334974" y="487"/>
            <a:ext cx="6857027" cy="6857027"/>
          </a:xfrm>
          <a:prstGeom prst="rect">
            <a:avLst/>
          </a:prstGeom>
        </p:spPr>
      </p:pic>
      <p:pic>
        <p:nvPicPr>
          <p:cNvPr id="2052" name="Picture 4" descr="Image result for microsoft logo"/>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30799" y="6368596"/>
            <a:ext cx="1130452" cy="3691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FD9F40E-C7A6-4499-9CB0-1171AA2A46F7}"/>
              </a:ext>
            </a:extLst>
          </p:cNvPr>
          <p:cNvSpPr/>
          <p:nvPr/>
        </p:nvSpPr>
        <p:spPr>
          <a:xfrm>
            <a:off x="307910" y="2522037"/>
            <a:ext cx="5241667" cy="2876941"/>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Learn more : </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hlinkClick r:id="rId7"/>
              </a:rPr>
              <a:t>https://aka.ms/automatedmldocs</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Notebook Samples : </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hlinkClick r:id="rId8"/>
              </a:rPr>
              <a:t>https://aka.ms/automatedmlsamples</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defTabSz="914367">
              <a:defRPr/>
            </a:pPr>
            <a:r>
              <a:rPr lang="en-US" sz="1600" dirty="0">
                <a:latin typeface="Calibri" panose="020F0502020204030204" pitchFamily="34" charset="0"/>
                <a:cs typeface="Calibri" panose="020F0502020204030204" pitchFamily="34" charset="0"/>
              </a:rPr>
              <a:t>Blog: </a:t>
            </a:r>
            <a:r>
              <a:rPr lang="en-US" sz="1600" dirty="0">
                <a:latin typeface="Calibri" panose="020F0502020204030204" pitchFamily="34" charset="0"/>
                <a:cs typeface="Calibri" panose="020F0502020204030204" pitchFamily="34" charset="0"/>
                <a:hlinkClick r:id="rId9"/>
              </a:rPr>
              <a:t>https://aka.ms/AutomatedML</a:t>
            </a:r>
            <a:r>
              <a:rPr lang="en-US" sz="1600" dirty="0">
                <a:latin typeface="Calibri" panose="020F0502020204030204" pitchFamily="34" charset="0"/>
                <a:cs typeface="Calibri" panose="020F0502020204030204" pitchFamily="34"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defTabSz="914367"/>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studio: </a:t>
            </a:r>
            <a:r>
              <a:rPr lang="en-US" sz="1600" dirty="0">
                <a:hlinkClick r:id="rId10"/>
              </a:rPr>
              <a:t>https://ml.azure.com</a:t>
            </a:r>
            <a:r>
              <a:rPr lang="en-US" sz="1600" dirty="0"/>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defTabSz="914367"/>
            <a:r>
              <a:rPr lang="en-US" sz="1600" dirty="0">
                <a:solidFill>
                  <a:prstClr val="black"/>
                </a:solidFill>
                <a:latin typeface="Calibri" panose="020F0502020204030204" pitchFamily="34" charset="0"/>
                <a:cs typeface="Calibri" panose="020F0502020204030204" pitchFamily="34" charset="0"/>
              </a:rPr>
              <a:t>Try Automated ML: </a:t>
            </a:r>
            <a:r>
              <a:rPr lang="en-US" sz="1600" dirty="0">
                <a:solidFill>
                  <a:prstClr val="black"/>
                </a:solidFill>
                <a:latin typeface="Calibri" panose="020F0502020204030204" pitchFamily="34" charset="0"/>
                <a:cs typeface="Calibri" panose="020F0502020204030204" pitchFamily="34" charset="0"/>
                <a:hlinkClick r:id="rId11"/>
              </a:rPr>
              <a:t>https://aka.ms/tryautomatedml</a:t>
            </a:r>
            <a:endParaRPr lang="en-US" sz="1600" dirty="0">
              <a:solidFill>
                <a:prstClr val="black"/>
              </a:solidFill>
              <a:latin typeface="Calibri" panose="020F0502020204030204" pitchFamily="34" charset="0"/>
              <a:cs typeface="Calibri" panose="020F050202020403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Product Feedback : </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hlinkClick r:id="rId12"/>
              </a:rPr>
              <a:t>AskAutomatedML@microsoft.com </a:t>
            </a:r>
            <a:endParaRPr kumimoji="0" lang="en-US" sz="1600" b="0" i="0" u="none" strike="noStrike" kern="1200" cap="none" spc="0" normalizeH="0" baseline="0" noProof="0" dirty="0">
              <a:ln>
                <a:noFill/>
              </a:ln>
              <a:solidFill>
                <a:srgbClr val="50E6FF"/>
              </a:solidFill>
              <a:effectLst/>
              <a:uLnTx/>
              <a:uFillTx/>
              <a:latin typeface="Calibri" panose="020F0502020204030204" pitchFamily="34" charset="0"/>
              <a:ea typeface="+mn-ea"/>
              <a:cs typeface="Calibri" panose="020F050202020403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p:txBody>
      </p:sp>
    </p:spTree>
    <p:custDataLst>
      <p:tags r:id="rId1"/>
    </p:custDataLst>
    <p:extLst>
      <p:ext uri="{BB962C8B-B14F-4D97-AF65-F5344CB8AC3E}">
        <p14:creationId xmlns:p14="http://schemas.microsoft.com/office/powerpoint/2010/main" val="148110161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116" y="982010"/>
            <a:ext cx="9144000" cy="914096"/>
          </a:xfrm>
        </p:spPr>
        <p:txBody>
          <a:bodyPr/>
          <a:lstStyle/>
          <a:p>
            <a:r>
              <a:rPr lang="en-US" sz="6600" dirty="0"/>
              <a:t>Q&amp;A</a:t>
            </a:r>
          </a:p>
        </p:txBody>
      </p:sp>
      <p:sp>
        <p:nvSpPr>
          <p:cNvPr id="4" name="TextBox 3">
            <a:extLst>
              <a:ext uri="{FF2B5EF4-FFF2-40B4-BE49-F238E27FC236}">
                <a16:creationId xmlns:a16="http://schemas.microsoft.com/office/drawing/2014/main" id="{E4E1F973-A116-41B3-8CA0-9AA719F794FD}"/>
              </a:ext>
            </a:extLst>
          </p:cNvPr>
          <p:cNvSpPr txBox="1"/>
          <p:nvPr/>
        </p:nvSpPr>
        <p:spPr>
          <a:xfrm>
            <a:off x="915416" y="2991651"/>
            <a:ext cx="3041712" cy="1461939"/>
          </a:xfrm>
          <a:prstGeom prst="rect">
            <a:avLst/>
          </a:prstGeom>
          <a:noFill/>
        </p:spPr>
        <p:txBody>
          <a:bodyPr wrap="square" lIns="0" tIns="0" rIns="0" bIns="0" rtlCol="0" anchor="t">
            <a:spAutoFit/>
          </a:bodyPr>
          <a:lstStyle/>
          <a:p>
            <a:r>
              <a:rPr lang="en-US" sz="2000" dirty="0"/>
              <a:t>Cesar De la Torre</a:t>
            </a:r>
            <a:br>
              <a:rPr lang="en-US" sz="2000" dirty="0"/>
            </a:br>
            <a:r>
              <a:rPr lang="en-US" sz="1400" dirty="0">
                <a:latin typeface="Segoe UI Light" panose="020B0502040204020203" pitchFamily="34" charset="0"/>
                <a:cs typeface="Segoe UI Light" panose="020B0502040204020203" pitchFamily="34" charset="0"/>
              </a:rPr>
              <a:t>Principal Program Manager</a:t>
            </a:r>
          </a:p>
          <a:p>
            <a:r>
              <a:rPr lang="en-US" sz="1400" dirty="0">
                <a:latin typeface="Segoe UI Light" panose="020B0502040204020203" pitchFamily="34" charset="0"/>
                <a:cs typeface="Segoe UI Light" panose="020B0502040204020203" pitchFamily="34" charset="0"/>
              </a:rPr>
              <a:t>Azure Machine Learning product group</a:t>
            </a:r>
          </a:p>
          <a:p>
            <a:r>
              <a:rPr lang="en-US" sz="1400" dirty="0">
                <a:latin typeface="Segoe UI Light" panose="020B0502040204020203" pitchFamily="34" charset="0"/>
                <a:cs typeface="Segoe UI Light" panose="020B0502040204020203" pitchFamily="34" charset="0"/>
              </a:rPr>
              <a:t>Microsoft Corp.</a:t>
            </a:r>
          </a:p>
          <a:p>
            <a:pPr>
              <a:spcBef>
                <a:spcPts val="600"/>
              </a:spcBef>
            </a:pPr>
            <a:r>
              <a:rPr lang="en-US" sz="1400" dirty="0">
                <a:latin typeface="Segoe UI Light" panose="020B0502040204020203" pitchFamily="34" charset="0"/>
                <a:cs typeface="Segoe UI Light" panose="020B0502040204020203" pitchFamily="34" charset="0"/>
              </a:rPr>
              <a:t>Email: cesardl@microsoft.com</a:t>
            </a:r>
          </a:p>
          <a:p>
            <a:r>
              <a:rPr lang="en-US" sz="1400" dirty="0">
                <a:latin typeface="Segoe UI Light" panose="020B0502040204020203" pitchFamily="34" charset="0"/>
                <a:cs typeface="Segoe UI Light" panose="020B0502040204020203" pitchFamily="34" charset="0"/>
              </a:rPr>
              <a:t>Twitter: @</a:t>
            </a:r>
            <a:r>
              <a:rPr lang="en-US" sz="1400" dirty="0" err="1">
                <a:latin typeface="Segoe UI Light" panose="020B0502040204020203" pitchFamily="34" charset="0"/>
                <a:cs typeface="Segoe UI Light" panose="020B0502040204020203" pitchFamily="34" charset="0"/>
              </a:rPr>
              <a:t>cesardelatorre</a:t>
            </a:r>
            <a:r>
              <a:rPr lang="en-US" sz="1400" dirty="0">
                <a:latin typeface="Segoe UI Light" panose="020B0502040204020203" pitchFamily="34" charset="0"/>
                <a:cs typeface="Segoe UI Light" panose="020B0502040204020203" pitchFamily="34" charset="0"/>
              </a:rPr>
              <a:t>               </a:t>
            </a:r>
          </a:p>
        </p:txBody>
      </p:sp>
      <p:sp>
        <p:nvSpPr>
          <p:cNvPr id="5" name="TextBox 4">
            <a:extLst>
              <a:ext uri="{FF2B5EF4-FFF2-40B4-BE49-F238E27FC236}">
                <a16:creationId xmlns:a16="http://schemas.microsoft.com/office/drawing/2014/main" id="{4DC0CB32-A8BC-4EB5-85C6-8F69BD88BA8F}"/>
              </a:ext>
            </a:extLst>
          </p:cNvPr>
          <p:cNvSpPr txBox="1"/>
          <p:nvPr/>
        </p:nvSpPr>
        <p:spPr>
          <a:xfrm>
            <a:off x="5421762" y="2991650"/>
            <a:ext cx="3041712" cy="523220"/>
          </a:xfrm>
          <a:prstGeom prst="rect">
            <a:avLst/>
          </a:prstGeom>
          <a:noFill/>
        </p:spPr>
        <p:txBody>
          <a:bodyPr wrap="square" lIns="0" tIns="0" rIns="0" bIns="0" rtlCol="0" anchor="t">
            <a:spAutoFit/>
          </a:bodyPr>
          <a:lstStyle/>
          <a:p>
            <a:r>
              <a:rPr lang="en-US" sz="2000" dirty="0"/>
              <a:t>Kiana Mousavi</a:t>
            </a:r>
            <a:br>
              <a:rPr lang="en-US" sz="2000" dirty="0"/>
            </a:br>
            <a:r>
              <a:rPr lang="en-US" sz="1400" dirty="0">
                <a:latin typeface="Segoe UI Light" panose="020B0502040204020203" pitchFamily="34" charset="0"/>
                <a:cs typeface="Segoe UI Light" panose="020B0502040204020203" pitchFamily="34" charset="0"/>
              </a:rPr>
              <a:t>TBD </a:t>
            </a:r>
          </a:p>
        </p:txBody>
      </p:sp>
      <p:sp>
        <p:nvSpPr>
          <p:cNvPr id="6" name="TextBox 5">
            <a:extLst>
              <a:ext uri="{FF2B5EF4-FFF2-40B4-BE49-F238E27FC236}">
                <a16:creationId xmlns:a16="http://schemas.microsoft.com/office/drawing/2014/main" id="{ACC0AE56-3223-45DC-9557-5DB74ABF1FFF}"/>
              </a:ext>
            </a:extLst>
          </p:cNvPr>
          <p:cNvSpPr txBox="1"/>
          <p:nvPr/>
        </p:nvSpPr>
        <p:spPr>
          <a:xfrm>
            <a:off x="915416" y="4858550"/>
            <a:ext cx="3041712" cy="523220"/>
          </a:xfrm>
          <a:prstGeom prst="rect">
            <a:avLst/>
          </a:prstGeom>
          <a:noFill/>
        </p:spPr>
        <p:txBody>
          <a:bodyPr wrap="square" lIns="0" tIns="0" rIns="0" bIns="0" rtlCol="0" anchor="t">
            <a:spAutoFit/>
          </a:bodyPr>
          <a:lstStyle/>
          <a:p>
            <a:r>
              <a:rPr lang="en-US" sz="2000" dirty="0"/>
              <a:t>Shane Winner</a:t>
            </a:r>
            <a:br>
              <a:rPr lang="en-US" sz="2000" dirty="0"/>
            </a:br>
            <a:r>
              <a:rPr lang="en-US" sz="1400" dirty="0">
                <a:latin typeface="Segoe UI Light" panose="020B0502040204020203" pitchFamily="34" charset="0"/>
                <a:cs typeface="Segoe UI Light" panose="020B0502040204020203" pitchFamily="34" charset="0"/>
              </a:rPr>
              <a:t>TBD </a:t>
            </a:r>
          </a:p>
        </p:txBody>
      </p:sp>
      <p:sp>
        <p:nvSpPr>
          <p:cNvPr id="7" name="TextBox 6">
            <a:extLst>
              <a:ext uri="{FF2B5EF4-FFF2-40B4-BE49-F238E27FC236}">
                <a16:creationId xmlns:a16="http://schemas.microsoft.com/office/drawing/2014/main" id="{3C4B18E9-E562-4EBB-AEB3-55A9048D0512}"/>
              </a:ext>
            </a:extLst>
          </p:cNvPr>
          <p:cNvSpPr txBox="1"/>
          <p:nvPr/>
        </p:nvSpPr>
        <p:spPr>
          <a:xfrm>
            <a:off x="5421762" y="4858550"/>
            <a:ext cx="3041712" cy="523220"/>
          </a:xfrm>
          <a:prstGeom prst="rect">
            <a:avLst/>
          </a:prstGeom>
          <a:noFill/>
        </p:spPr>
        <p:txBody>
          <a:bodyPr wrap="square" lIns="0" tIns="0" rIns="0" bIns="0" rtlCol="0" anchor="t">
            <a:spAutoFit/>
          </a:bodyPr>
          <a:lstStyle/>
          <a:p>
            <a:r>
              <a:rPr lang="en-US" sz="2000" dirty="0"/>
              <a:t>Cody Peterson</a:t>
            </a:r>
            <a:br>
              <a:rPr lang="en-US" sz="2000" dirty="0"/>
            </a:br>
            <a:r>
              <a:rPr lang="en-US" sz="1400" dirty="0">
                <a:latin typeface="Segoe UI Light" panose="020B0502040204020203" pitchFamily="34" charset="0"/>
                <a:cs typeface="Segoe UI Light" panose="020B0502040204020203" pitchFamily="34" charset="0"/>
              </a:rPr>
              <a:t>TBD </a:t>
            </a:r>
          </a:p>
        </p:txBody>
      </p:sp>
    </p:spTree>
    <p:extLst>
      <p:ext uri="{BB962C8B-B14F-4D97-AF65-F5344CB8AC3E}">
        <p14:creationId xmlns:p14="http://schemas.microsoft.com/office/powerpoint/2010/main" val="356878959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CAB4C-71C1-4356-A059-E3FAE81BC379}"/>
              </a:ext>
            </a:extLst>
          </p:cNvPr>
          <p:cNvSpPr>
            <a:spLocks noGrp="1"/>
          </p:cNvSpPr>
          <p:nvPr>
            <p:ph type="title"/>
          </p:nvPr>
        </p:nvSpPr>
        <p:spPr>
          <a:xfrm>
            <a:off x="584200" y="2979778"/>
            <a:ext cx="11025188" cy="553998"/>
          </a:xfrm>
        </p:spPr>
        <p:txBody>
          <a:bodyPr/>
          <a:lstStyle/>
          <a:p>
            <a:r>
              <a:rPr lang="en-US" dirty="0"/>
              <a:t>Thank you for attending the MLADS Conference </a:t>
            </a:r>
            <a:br>
              <a:rPr lang="en-US" dirty="0"/>
            </a:br>
            <a:r>
              <a:rPr lang="en-US" dirty="0"/>
              <a:t>and helping to build a strong community</a:t>
            </a:r>
          </a:p>
        </p:txBody>
      </p:sp>
      <p:sp>
        <p:nvSpPr>
          <p:cNvPr id="3" name="Text Placeholder 2">
            <a:extLst>
              <a:ext uri="{FF2B5EF4-FFF2-40B4-BE49-F238E27FC236}">
                <a16:creationId xmlns:a16="http://schemas.microsoft.com/office/drawing/2014/main" id="{8971CBDA-6A53-4A78-8CDE-4B81A41C55BC}"/>
              </a:ext>
            </a:extLst>
          </p:cNvPr>
          <p:cNvSpPr>
            <a:spLocks noGrp="1"/>
          </p:cNvSpPr>
          <p:nvPr>
            <p:ph type="body" sz="quarter" idx="12"/>
          </p:nvPr>
        </p:nvSpPr>
        <p:spPr>
          <a:xfrm>
            <a:off x="584200" y="3962400"/>
            <a:ext cx="11025188" cy="338554"/>
          </a:xfrm>
        </p:spPr>
        <p:txBody>
          <a:bodyPr/>
          <a:lstStyle/>
          <a:p>
            <a:r>
              <a:rPr lang="en-US" dirty="0"/>
              <a:t>To find recordings, presentations, and other resources from the event,</a:t>
            </a:r>
            <a:br>
              <a:rPr lang="en-US" dirty="0"/>
            </a:br>
            <a:r>
              <a:rPr lang="en-US" dirty="0"/>
              <a:t>go to: </a:t>
            </a:r>
            <a:r>
              <a:rPr lang="en-US" dirty="0">
                <a:hlinkClick r:id="rId3"/>
              </a:rPr>
              <a:t>http://aka.ms/spring2020mlads</a:t>
            </a:r>
            <a:endParaRPr lang="en-US" dirty="0"/>
          </a:p>
          <a:p>
            <a:endParaRPr lang="en-US" dirty="0"/>
          </a:p>
          <a:p>
            <a:r>
              <a:rPr lang="en-US" dirty="0"/>
              <a:t>More information about the Machine Learning Community: </a:t>
            </a:r>
            <a:r>
              <a:rPr lang="en-US" dirty="0">
                <a:hlinkClick r:id="rId4"/>
              </a:rPr>
              <a:t>http://aka.ms/wwc-ml</a:t>
            </a:r>
            <a:endParaRPr lang="en-US" dirty="0"/>
          </a:p>
          <a:p>
            <a:r>
              <a:rPr lang="en-US" dirty="0"/>
              <a:t>More information about the Artificial Intelligence Community: </a:t>
            </a:r>
            <a:r>
              <a:rPr lang="en-US" dirty="0">
                <a:hlinkClick r:id="rId5"/>
              </a:rPr>
              <a:t>http://aka.ms/wwc-ai</a:t>
            </a:r>
            <a:endParaRPr lang="en-US" dirty="0"/>
          </a:p>
        </p:txBody>
      </p:sp>
    </p:spTree>
    <p:extLst>
      <p:ext uri="{BB962C8B-B14F-4D97-AF65-F5344CB8AC3E}">
        <p14:creationId xmlns:p14="http://schemas.microsoft.com/office/powerpoint/2010/main" val="2201865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ADECA-23F5-48F8-814F-8219E5B19B7E}"/>
              </a:ext>
            </a:extLst>
          </p:cNvPr>
          <p:cNvSpPr>
            <a:spLocks noGrp="1"/>
          </p:cNvSpPr>
          <p:nvPr>
            <p:ph type="title"/>
          </p:nvPr>
        </p:nvSpPr>
        <p:spPr/>
        <p:txBody>
          <a:bodyPr/>
          <a:lstStyle/>
          <a:p>
            <a:r>
              <a:rPr lang="en-US" sz="7200" dirty="0"/>
              <a:t>Appendix</a:t>
            </a:r>
          </a:p>
        </p:txBody>
      </p:sp>
    </p:spTree>
    <p:extLst>
      <p:ext uri="{BB962C8B-B14F-4D97-AF65-F5344CB8AC3E}">
        <p14:creationId xmlns:p14="http://schemas.microsoft.com/office/powerpoint/2010/main" val="183068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13791D-94FA-44A2-B38C-A7960838F9ED}"/>
              </a:ext>
            </a:extLst>
          </p:cNvPr>
          <p:cNvSpPr>
            <a:spLocks noGrp="1"/>
          </p:cNvSpPr>
          <p:nvPr>
            <p:ph type="title"/>
          </p:nvPr>
        </p:nvSpPr>
        <p:spPr>
          <a:xfrm>
            <a:off x="838200" y="140953"/>
            <a:ext cx="10515600" cy="743954"/>
          </a:xfrm>
        </p:spPr>
        <p:txBody>
          <a:bodyPr>
            <a:normAutofit/>
          </a:bodyPr>
          <a:lstStyle/>
          <a:p>
            <a:r>
              <a:rPr lang="en-US" sz="3600"/>
              <a:t>State of art NLP deep learning used in featurization</a:t>
            </a:r>
          </a:p>
        </p:txBody>
      </p:sp>
      <p:sp>
        <p:nvSpPr>
          <p:cNvPr id="5" name="Content Placeholder 4">
            <a:extLst>
              <a:ext uri="{FF2B5EF4-FFF2-40B4-BE49-F238E27FC236}">
                <a16:creationId xmlns:a16="http://schemas.microsoft.com/office/drawing/2014/main" id="{DE48FEBF-90C9-4BA0-B1DF-D6A559B7A848}"/>
              </a:ext>
            </a:extLst>
          </p:cNvPr>
          <p:cNvSpPr>
            <a:spLocks noGrp="1"/>
          </p:cNvSpPr>
          <p:nvPr>
            <p:ph idx="1"/>
          </p:nvPr>
        </p:nvSpPr>
        <p:spPr>
          <a:xfrm>
            <a:off x="713822" y="1223897"/>
            <a:ext cx="10610482" cy="1631392"/>
          </a:xfrm>
        </p:spPr>
        <p:txBody>
          <a:bodyPr>
            <a:normAutofit/>
          </a:bodyPr>
          <a:lstStyle/>
          <a:p>
            <a:r>
              <a:rPr lang="en-US" sz="2000" err="1"/>
              <a:t>AutoML</a:t>
            </a:r>
            <a:r>
              <a:rPr lang="en-US" sz="2000"/>
              <a:t> delivers the same state of art natural language processing (NLP) that powers Bing search, Google search, and more: BERT* (just be sure you select GPU** VMs!)</a:t>
            </a:r>
          </a:p>
          <a:p>
            <a:r>
              <a:rPr lang="en-US" sz="2000"/>
              <a:t>Useful if you need to automatically categorize free text like user feedback, documents, forms, and more.  BERT in </a:t>
            </a:r>
            <a:r>
              <a:rPr lang="en-US" sz="2000" err="1"/>
              <a:t>AutoML</a:t>
            </a:r>
            <a:r>
              <a:rPr lang="en-US" sz="2000"/>
              <a:t> will work on datasets that have mixed text and non-text data too.</a:t>
            </a:r>
          </a:p>
        </p:txBody>
      </p:sp>
      <p:sp>
        <p:nvSpPr>
          <p:cNvPr id="6" name="TextBox 5">
            <a:extLst>
              <a:ext uri="{FF2B5EF4-FFF2-40B4-BE49-F238E27FC236}">
                <a16:creationId xmlns:a16="http://schemas.microsoft.com/office/drawing/2014/main" id="{8DDF62B8-E4A2-4EB6-AAF6-F4C42D6B2D89}"/>
              </a:ext>
            </a:extLst>
          </p:cNvPr>
          <p:cNvSpPr txBox="1"/>
          <p:nvPr/>
        </p:nvSpPr>
        <p:spPr>
          <a:xfrm>
            <a:off x="92421" y="6247177"/>
            <a:ext cx="600357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*See our blog post for technical details: </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hlinkClick r:id="rId2"/>
              </a:rPr>
              <a:t>https://tinyurl.com/vmo8nzw</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**If you have a CPU VM, we use a less accurate model, </a:t>
            </a:r>
            <a:r>
              <a:rPr kumimoji="0" lang="en-US" sz="1400" b="0" i="0" u="none" strike="noStrike" kern="1200" cap="none" spc="0" normalizeH="0" baseline="0" noProof="0" err="1">
                <a:ln>
                  <a:noFill/>
                </a:ln>
                <a:solidFill>
                  <a:prstClr val="black"/>
                </a:solidFill>
                <a:effectLst/>
                <a:uLnTx/>
                <a:uFillTx/>
                <a:latin typeface="Calibri" panose="020F0502020204030204"/>
                <a:ea typeface="+mn-ea"/>
                <a:cs typeface="+mn-cs"/>
              </a:rPr>
              <a:t>BiLSTMs</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a:t>
            </a:r>
          </a:p>
        </p:txBody>
      </p:sp>
      <p:pic>
        <p:nvPicPr>
          <p:cNvPr id="9" name="Picture 8">
            <a:extLst>
              <a:ext uri="{FF2B5EF4-FFF2-40B4-BE49-F238E27FC236}">
                <a16:creationId xmlns:a16="http://schemas.microsoft.com/office/drawing/2014/main" id="{A8CD7671-02EC-4BF7-A5BF-DDE61FD1A74D}"/>
              </a:ext>
            </a:extLst>
          </p:cNvPr>
          <p:cNvPicPr>
            <a:picLocks noChangeAspect="1"/>
          </p:cNvPicPr>
          <p:nvPr/>
        </p:nvPicPr>
        <p:blipFill>
          <a:blip r:embed="rId3"/>
          <a:stretch>
            <a:fillRect/>
          </a:stretch>
        </p:blipFill>
        <p:spPr>
          <a:xfrm>
            <a:off x="5882089" y="2493206"/>
            <a:ext cx="5816332" cy="4161765"/>
          </a:xfrm>
          <a:prstGeom prst="rect">
            <a:avLst/>
          </a:prstGeom>
        </p:spPr>
      </p:pic>
      <p:sp>
        <p:nvSpPr>
          <p:cNvPr id="10" name="TextBox 9">
            <a:extLst>
              <a:ext uri="{FF2B5EF4-FFF2-40B4-BE49-F238E27FC236}">
                <a16:creationId xmlns:a16="http://schemas.microsoft.com/office/drawing/2014/main" id="{2C02C351-0E5E-470D-AA9F-623186B62398}"/>
              </a:ext>
            </a:extLst>
          </p:cNvPr>
          <p:cNvSpPr txBox="1"/>
          <p:nvPr/>
        </p:nvSpPr>
        <p:spPr>
          <a:xfrm>
            <a:off x="660731" y="2709419"/>
            <a:ext cx="5020351" cy="255454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BERT doesn’t need very much training data to perform well, which is great if acquiring training data is expensive or time consuming.  This plot shows BERT’s accuracy (blue line) as you give it more and more training data.  It beats other non deep learning methods starting even with only 300 rows!</a:t>
            </a:r>
          </a:p>
        </p:txBody>
      </p:sp>
    </p:spTree>
    <p:extLst>
      <p:ext uri="{BB962C8B-B14F-4D97-AF65-F5344CB8AC3E}">
        <p14:creationId xmlns:p14="http://schemas.microsoft.com/office/powerpoint/2010/main" val="3419423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47"/>
        <p:cNvGrpSpPr/>
        <p:nvPr/>
      </p:nvGrpSpPr>
      <p:grpSpPr>
        <a:xfrm>
          <a:off x="0" y="0"/>
          <a:ext cx="0" cy="0"/>
          <a:chOff x="0" y="0"/>
          <a:chExt cx="0" cy="0"/>
        </a:xfrm>
      </p:grpSpPr>
      <p:sp>
        <p:nvSpPr>
          <p:cNvPr id="4648" name="Google Shape;4648;p171"/>
          <p:cNvSpPr/>
          <p:nvPr/>
        </p:nvSpPr>
        <p:spPr>
          <a:xfrm>
            <a:off x="347574" y="1203330"/>
            <a:ext cx="11528400" cy="5337900"/>
          </a:xfrm>
          <a:prstGeom prst="rect">
            <a:avLst/>
          </a:prstGeom>
          <a:noFill/>
          <a:ln w="28575" cap="flat" cmpd="sng">
            <a:solidFill>
              <a:srgbClr val="D9D9D9"/>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649" name="Google Shape;4649;p171"/>
          <p:cNvSpPr txBox="1">
            <a:spLocks noGrp="1"/>
          </p:cNvSpPr>
          <p:nvPr>
            <p:ph type="title" idx="4294967295"/>
          </p:nvPr>
        </p:nvSpPr>
        <p:spPr>
          <a:xfrm>
            <a:off x="347574" y="57746"/>
            <a:ext cx="11334750" cy="909638"/>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pc="-98" dirty="0">
                <a:ln w="3175">
                  <a:noFill/>
                </a:ln>
                <a:solidFill>
                  <a:schemeClr val="tx1"/>
                </a:solidFill>
                <a:latin typeface="Segoe UI Semibold" panose="020B0702040204020203" pitchFamily="34" charset="0"/>
                <a:ea typeface="+mn-ea"/>
                <a:cs typeface="Segoe UI Semibold" panose="020B0702040204020203" pitchFamily="34" charset="0"/>
                <a:sym typeface="Calibri"/>
              </a:rPr>
              <a:t>AI and Machine Learning in Azure</a:t>
            </a:r>
            <a:endParaRPr spc="-98" dirty="0">
              <a:ln w="3175">
                <a:noFill/>
              </a:ln>
              <a:solidFill>
                <a:schemeClr val="tx1"/>
              </a:solidFill>
              <a:latin typeface="Segoe UI Semibold" panose="020B0702040204020203" pitchFamily="34" charset="0"/>
              <a:ea typeface="+mn-ea"/>
              <a:cs typeface="Segoe UI Semibold" panose="020B0702040204020203" pitchFamily="34" charset="0"/>
              <a:sym typeface="Calibri"/>
            </a:endParaRPr>
          </a:p>
        </p:txBody>
      </p:sp>
      <p:grpSp>
        <p:nvGrpSpPr>
          <p:cNvPr id="4652" name="Google Shape;4652;p171"/>
          <p:cNvGrpSpPr/>
          <p:nvPr/>
        </p:nvGrpSpPr>
        <p:grpSpPr>
          <a:xfrm>
            <a:off x="515302" y="1239401"/>
            <a:ext cx="11192945" cy="4798543"/>
            <a:chOff x="509501" y="1423106"/>
            <a:chExt cx="11194064" cy="4799024"/>
          </a:xfrm>
        </p:grpSpPr>
        <p:sp>
          <p:nvSpPr>
            <p:cNvPr id="4653" name="Google Shape;4653;p171"/>
            <p:cNvSpPr/>
            <p:nvPr/>
          </p:nvSpPr>
          <p:spPr>
            <a:xfrm>
              <a:off x="6954243" y="1430029"/>
              <a:ext cx="4749322" cy="4792101"/>
            </a:xfrm>
            <a:prstGeom prst="rect">
              <a:avLst/>
            </a:prstGeom>
            <a:solidFill>
              <a:schemeClr val="lt2"/>
            </a:solidFill>
            <a:ln>
              <a:noFill/>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chemeClr val="bg1"/>
                </a:solidFill>
                <a:effectLst/>
                <a:uLnTx/>
                <a:uFillTx/>
                <a:latin typeface="Quattrocento Sans"/>
                <a:ea typeface="Quattrocento Sans"/>
                <a:cs typeface="Quattrocento Sans"/>
                <a:sym typeface="Quattrocento Sans"/>
              </a:endParaRPr>
            </a:p>
          </p:txBody>
        </p:sp>
        <p:sp>
          <p:nvSpPr>
            <p:cNvPr id="4654" name="Google Shape;4654;p171"/>
            <p:cNvSpPr/>
            <p:nvPr/>
          </p:nvSpPr>
          <p:spPr>
            <a:xfrm>
              <a:off x="529597" y="1423106"/>
              <a:ext cx="6424500" cy="844200"/>
            </a:xfrm>
            <a:prstGeom prst="rect">
              <a:avLst/>
            </a:prstGeom>
            <a:solidFill>
              <a:schemeClr val="bg1">
                <a:lumMod val="85000"/>
              </a:schemeClr>
            </a:solidFill>
            <a:ln>
              <a:noFill/>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effectLst/>
                  <a:uLnTx/>
                  <a:uFillTx/>
                  <a:latin typeface="Calibri"/>
                  <a:ea typeface="Calibri"/>
                  <a:cs typeface="Calibri"/>
                  <a:sym typeface="Calibri"/>
                </a:rPr>
                <a:t>Domain Specific Pretrained Models</a:t>
              </a:r>
              <a:endParaRPr kumimoji="0" sz="2000" b="0" i="0" u="none" strike="noStrike" kern="0" cap="none" spc="0" normalizeH="0" baseline="0" noProof="0" dirty="0">
                <a:ln>
                  <a:noFill/>
                </a:ln>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effectLst/>
                  <a:uLnTx/>
                  <a:uFillTx/>
                  <a:latin typeface="Calibri"/>
                  <a:ea typeface="Calibri"/>
                  <a:cs typeface="Calibri"/>
                  <a:sym typeface="Calibri"/>
                </a:rPr>
                <a:t>To reduce time to market</a:t>
              </a:r>
              <a:endParaRPr kumimoji="0" sz="2000" b="0" i="0" u="none" strike="noStrike" kern="0" cap="none" spc="0" normalizeH="0" baseline="0" noProof="0" dirty="0">
                <a:ln>
                  <a:noFill/>
                </a:ln>
                <a:effectLst/>
                <a:uLnTx/>
                <a:uFillTx/>
                <a:latin typeface="Calibri"/>
                <a:ea typeface="Calibri"/>
                <a:cs typeface="Calibri"/>
                <a:sym typeface="Calibri"/>
              </a:endParaRPr>
            </a:p>
          </p:txBody>
        </p:sp>
        <p:sp>
          <p:nvSpPr>
            <p:cNvPr id="4655" name="Google Shape;4655;p171"/>
            <p:cNvSpPr txBox="1"/>
            <p:nvPr/>
          </p:nvSpPr>
          <p:spPr>
            <a:xfrm>
              <a:off x="7013689" y="4766429"/>
              <a:ext cx="1118768" cy="346633"/>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effectLst/>
                  <a:uLnTx/>
                  <a:uFillTx/>
                  <a:latin typeface="Quattrocento Sans"/>
                  <a:ea typeface="Quattrocento Sans"/>
                  <a:cs typeface="Quattrocento Sans"/>
                  <a:sym typeface="Quattrocento Sans"/>
                </a:rPr>
                <a:t>Azure </a:t>
              </a:r>
              <a:br>
                <a:rPr kumimoji="0" lang="en-US" sz="900" b="0" i="0" u="none" strike="noStrike" kern="0" cap="none" spc="0" normalizeH="0" baseline="0" noProof="0">
                  <a:ln>
                    <a:noFill/>
                  </a:ln>
                  <a:effectLst/>
                  <a:uLnTx/>
                  <a:uFillTx/>
                  <a:latin typeface="Quattrocento Sans"/>
                  <a:ea typeface="Quattrocento Sans"/>
                  <a:cs typeface="Quattrocento Sans"/>
                  <a:sym typeface="Quattrocento Sans"/>
                </a:rPr>
              </a:br>
              <a:r>
                <a:rPr kumimoji="0" lang="en-US" sz="900" b="0" i="0" u="none" strike="noStrike" kern="0" cap="none" spc="0" normalizeH="0" baseline="0" noProof="0">
                  <a:ln>
                    <a:noFill/>
                  </a:ln>
                  <a:effectLst/>
                  <a:uLnTx/>
                  <a:uFillTx/>
                  <a:latin typeface="Quattrocento Sans"/>
                  <a:ea typeface="Quattrocento Sans"/>
                  <a:cs typeface="Quattrocento Sans"/>
                  <a:sym typeface="Quattrocento Sans"/>
                </a:rPr>
                <a:t>Databricks</a:t>
              </a:r>
              <a:endParaRPr kumimoji="0" sz="1400" b="0" i="0" u="none" strike="noStrike" kern="0" cap="none" spc="0" normalizeH="0" baseline="0" noProof="0">
                <a:ln>
                  <a:noFill/>
                </a:ln>
                <a:effectLst/>
                <a:uLnTx/>
                <a:uFillTx/>
                <a:latin typeface="Arial"/>
                <a:cs typeface="Arial"/>
                <a:sym typeface="Arial"/>
              </a:endParaRPr>
            </a:p>
          </p:txBody>
        </p:sp>
        <p:sp>
          <p:nvSpPr>
            <p:cNvPr id="4656" name="Google Shape;4656;p171"/>
            <p:cNvSpPr txBox="1"/>
            <p:nvPr/>
          </p:nvSpPr>
          <p:spPr>
            <a:xfrm>
              <a:off x="10570848" y="4766429"/>
              <a:ext cx="1118768" cy="346633"/>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effectLst/>
                  <a:uLnTx/>
                  <a:uFillTx/>
                  <a:latin typeface="Quattrocento Sans"/>
                  <a:ea typeface="Quattrocento Sans"/>
                  <a:cs typeface="Quattrocento Sans"/>
                  <a:sym typeface="Quattrocento Sans"/>
                </a:rPr>
                <a:t>Machine </a:t>
              </a:r>
              <a:br>
                <a:rPr kumimoji="0" lang="en-US" sz="900" b="0" i="0" u="none" strike="noStrike" kern="0" cap="none" spc="0" normalizeH="0" baseline="0" noProof="0">
                  <a:ln>
                    <a:noFill/>
                  </a:ln>
                  <a:effectLst/>
                  <a:uLnTx/>
                  <a:uFillTx/>
                  <a:latin typeface="Quattrocento Sans"/>
                  <a:ea typeface="Quattrocento Sans"/>
                  <a:cs typeface="Quattrocento Sans"/>
                  <a:sym typeface="Quattrocento Sans"/>
                </a:rPr>
              </a:br>
              <a:r>
                <a:rPr kumimoji="0" lang="en-US" sz="900" b="0" i="0" u="none" strike="noStrike" kern="0" cap="none" spc="0" normalizeH="0" baseline="0" noProof="0">
                  <a:ln>
                    <a:noFill/>
                  </a:ln>
                  <a:effectLst/>
                  <a:uLnTx/>
                  <a:uFillTx/>
                  <a:latin typeface="Quattrocento Sans"/>
                  <a:ea typeface="Quattrocento Sans"/>
                  <a:cs typeface="Quattrocento Sans"/>
                  <a:sym typeface="Quattrocento Sans"/>
                </a:rPr>
                <a:t>Learning VMs</a:t>
              </a:r>
              <a:endParaRPr kumimoji="0" sz="1400" b="0" i="0" u="none" strike="noStrike" kern="0" cap="none" spc="0" normalizeH="0" baseline="0" noProof="0">
                <a:ln>
                  <a:noFill/>
                </a:ln>
                <a:effectLst/>
                <a:uLnTx/>
                <a:uFillTx/>
                <a:latin typeface="Arial"/>
                <a:cs typeface="Arial"/>
                <a:sym typeface="Arial"/>
              </a:endParaRPr>
            </a:p>
          </p:txBody>
        </p:sp>
        <p:sp>
          <p:nvSpPr>
            <p:cNvPr id="4657" name="Google Shape;4657;p171"/>
            <p:cNvSpPr/>
            <p:nvPr/>
          </p:nvSpPr>
          <p:spPr>
            <a:xfrm>
              <a:off x="529596" y="3283034"/>
              <a:ext cx="6423222" cy="844198"/>
            </a:xfrm>
            <a:prstGeom prst="rect">
              <a:avLst/>
            </a:prstGeom>
            <a:solidFill>
              <a:schemeClr val="bg1">
                <a:lumMod val="85000"/>
              </a:schemeClr>
            </a:solidFill>
            <a:ln>
              <a:noFill/>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effectLst/>
                  <a:uLnTx/>
                  <a:uFillTx/>
                  <a:latin typeface="Calibri"/>
                  <a:ea typeface="Calibri"/>
                  <a:cs typeface="Calibri"/>
                  <a:sym typeface="Calibri"/>
                </a:rPr>
                <a:t>Popular Frameworks</a:t>
              </a:r>
              <a:endParaRPr kumimoji="0" sz="2000" b="0" i="0" u="none" strike="noStrike" kern="0" cap="none" spc="0" normalizeH="0" baseline="0" noProof="0" dirty="0">
                <a:ln>
                  <a:noFill/>
                </a:ln>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effectLst/>
                  <a:uLnTx/>
                  <a:uFillTx/>
                  <a:latin typeface="Calibri"/>
                  <a:ea typeface="Calibri"/>
                  <a:cs typeface="Calibri"/>
                  <a:sym typeface="Calibri"/>
                </a:rPr>
                <a:t>To build machine learning and deep learning solutions </a:t>
              </a:r>
              <a:endParaRPr kumimoji="0" sz="2000" b="0" i="0" u="none" strike="noStrike" kern="0" cap="none" spc="0" normalizeH="0" baseline="0" noProof="0" dirty="0">
                <a:ln>
                  <a:noFill/>
                </a:ln>
                <a:effectLst/>
                <a:uLnTx/>
                <a:uFillTx/>
                <a:latin typeface="Calibri"/>
                <a:ea typeface="Calibri"/>
                <a:cs typeface="Calibri"/>
                <a:sym typeface="Calibri"/>
              </a:endParaRPr>
            </a:p>
          </p:txBody>
        </p:sp>
        <p:sp>
          <p:nvSpPr>
            <p:cNvPr id="4658" name="Google Shape;4658;p171"/>
            <p:cNvSpPr txBox="1"/>
            <p:nvPr/>
          </p:nvSpPr>
          <p:spPr>
            <a:xfrm>
              <a:off x="8228198" y="3846520"/>
              <a:ext cx="1076060" cy="219484"/>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effectLst/>
                  <a:uLnTx/>
                  <a:uFillTx/>
                  <a:latin typeface="Quattrocento Sans"/>
                  <a:ea typeface="Quattrocento Sans"/>
                  <a:cs typeface="Quattrocento Sans"/>
                  <a:sym typeface="Quattrocento Sans"/>
                </a:rPr>
                <a:t>TensorFlow</a:t>
              </a:r>
              <a:endParaRPr kumimoji="0" sz="1400" b="0" i="0" u="none" strike="noStrike" kern="0" cap="none" spc="0" normalizeH="0" baseline="0" noProof="0">
                <a:ln>
                  <a:noFill/>
                </a:ln>
                <a:effectLst/>
                <a:uLnTx/>
                <a:uFillTx/>
                <a:latin typeface="Arial"/>
                <a:cs typeface="Arial"/>
                <a:sym typeface="Arial"/>
              </a:endParaRPr>
            </a:p>
          </p:txBody>
        </p:sp>
        <p:sp>
          <p:nvSpPr>
            <p:cNvPr id="4659" name="Google Shape;4659;p171"/>
            <p:cNvSpPr txBox="1"/>
            <p:nvPr/>
          </p:nvSpPr>
          <p:spPr>
            <a:xfrm>
              <a:off x="7035043" y="3846520"/>
              <a:ext cx="1076060" cy="219484"/>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effectLst/>
                  <a:uLnTx/>
                  <a:uFillTx/>
                  <a:latin typeface="Quattrocento Sans"/>
                  <a:ea typeface="Quattrocento Sans"/>
                  <a:cs typeface="Quattrocento Sans"/>
                  <a:sym typeface="Quattrocento Sans"/>
                </a:rPr>
                <a:t>PyTorch</a:t>
              </a:r>
              <a:endParaRPr kumimoji="0" sz="1400" b="0" i="0" u="none" strike="noStrike" kern="0" cap="none" spc="0" normalizeH="0" baseline="0" noProof="0">
                <a:ln>
                  <a:noFill/>
                </a:ln>
                <a:effectLst/>
                <a:uLnTx/>
                <a:uFillTx/>
                <a:latin typeface="Arial"/>
                <a:cs typeface="Arial"/>
                <a:sym typeface="Arial"/>
              </a:endParaRPr>
            </a:p>
          </p:txBody>
        </p:sp>
        <p:sp>
          <p:nvSpPr>
            <p:cNvPr id="4660" name="Google Shape;4660;p171"/>
            <p:cNvSpPr txBox="1"/>
            <p:nvPr/>
          </p:nvSpPr>
          <p:spPr>
            <a:xfrm>
              <a:off x="10592202" y="3846520"/>
              <a:ext cx="1076060" cy="219484"/>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effectLst/>
                  <a:uLnTx/>
                  <a:uFillTx/>
                  <a:latin typeface="Quattrocento Sans"/>
                  <a:ea typeface="Quattrocento Sans"/>
                  <a:cs typeface="Quattrocento Sans"/>
                  <a:sym typeface="Quattrocento Sans"/>
                </a:rPr>
                <a:t>ONNX</a:t>
              </a:r>
              <a:endParaRPr kumimoji="0" sz="1400" b="0" i="0" u="none" strike="noStrike" kern="0" cap="none" spc="0" normalizeH="0" baseline="0" noProof="0">
                <a:ln>
                  <a:noFill/>
                </a:ln>
                <a:effectLst/>
                <a:uLnTx/>
                <a:uFillTx/>
                <a:latin typeface="Arial"/>
                <a:cs typeface="Arial"/>
                <a:sym typeface="Arial"/>
              </a:endParaRPr>
            </a:p>
          </p:txBody>
        </p:sp>
        <p:sp>
          <p:nvSpPr>
            <p:cNvPr id="4661" name="Google Shape;4661;p171"/>
            <p:cNvSpPr txBox="1"/>
            <p:nvPr/>
          </p:nvSpPr>
          <p:spPr>
            <a:xfrm>
              <a:off x="8630452" y="4766429"/>
              <a:ext cx="1315630" cy="346633"/>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chemeClr val="bg1"/>
                  </a:solidFill>
                  <a:effectLst/>
                  <a:uLnTx/>
                  <a:uFillTx/>
                  <a:latin typeface="Quattrocento Sans"/>
                  <a:ea typeface="Quattrocento Sans"/>
                  <a:cs typeface="Quattrocento Sans"/>
                  <a:sym typeface="Quattrocento Sans"/>
                </a:rPr>
                <a:t>Azure Machine Learning</a:t>
              </a:r>
              <a:endParaRPr kumimoji="0" sz="1400" b="0" i="0" u="none" strike="noStrike" kern="0" cap="none" spc="0" normalizeH="0" baseline="0" noProof="0" dirty="0">
                <a:ln>
                  <a:noFill/>
                </a:ln>
                <a:solidFill>
                  <a:schemeClr val="bg1"/>
                </a:solidFill>
                <a:effectLst/>
                <a:uLnTx/>
                <a:uFillTx/>
                <a:latin typeface="Arial"/>
                <a:cs typeface="Arial"/>
                <a:sym typeface="Arial"/>
              </a:endParaRPr>
            </a:p>
          </p:txBody>
        </p:sp>
        <p:sp>
          <p:nvSpPr>
            <p:cNvPr id="4662" name="Google Shape;4662;p171"/>
            <p:cNvSpPr txBox="1"/>
            <p:nvPr/>
          </p:nvSpPr>
          <p:spPr>
            <a:xfrm>
              <a:off x="9585274" y="1873130"/>
              <a:ext cx="753138" cy="219484"/>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effectLst/>
                  <a:uLnTx/>
                  <a:uFillTx/>
                  <a:latin typeface="Quattrocento Sans"/>
                  <a:ea typeface="Quattrocento Sans"/>
                  <a:cs typeface="Quattrocento Sans"/>
                  <a:sym typeface="Quattrocento Sans"/>
                </a:rPr>
                <a:t>Language</a:t>
              </a:r>
              <a:endParaRPr kumimoji="0" sz="1400" b="0" i="0" u="none" strike="noStrike" kern="0" cap="none" spc="0" normalizeH="0" baseline="0" noProof="0">
                <a:ln>
                  <a:noFill/>
                </a:ln>
                <a:effectLst/>
                <a:uLnTx/>
                <a:uFillTx/>
                <a:latin typeface="Arial"/>
                <a:cs typeface="Arial"/>
                <a:sym typeface="Arial"/>
              </a:endParaRPr>
            </a:p>
          </p:txBody>
        </p:sp>
        <p:sp>
          <p:nvSpPr>
            <p:cNvPr id="4663" name="Google Shape;4663;p171"/>
            <p:cNvSpPr txBox="1"/>
            <p:nvPr/>
          </p:nvSpPr>
          <p:spPr>
            <a:xfrm>
              <a:off x="8423733" y="1873130"/>
              <a:ext cx="684991" cy="219484"/>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effectLst/>
                  <a:uLnTx/>
                  <a:uFillTx/>
                  <a:latin typeface="Quattrocento Sans"/>
                  <a:ea typeface="Quattrocento Sans"/>
                  <a:cs typeface="Quattrocento Sans"/>
                  <a:sym typeface="Quattrocento Sans"/>
                </a:rPr>
                <a:t>Speech</a:t>
              </a:r>
              <a:endParaRPr kumimoji="0" sz="1400" b="0" i="0" u="none" strike="noStrike" kern="0" cap="none" spc="0" normalizeH="0" baseline="0" noProof="0">
                <a:ln>
                  <a:noFill/>
                </a:ln>
                <a:effectLst/>
                <a:uLnTx/>
                <a:uFillTx/>
                <a:latin typeface="Arial"/>
                <a:cs typeface="Arial"/>
                <a:sym typeface="Arial"/>
              </a:endParaRPr>
            </a:p>
          </p:txBody>
        </p:sp>
        <p:sp>
          <p:nvSpPr>
            <p:cNvPr id="4664" name="Google Shape;4664;p171"/>
            <p:cNvSpPr/>
            <p:nvPr/>
          </p:nvSpPr>
          <p:spPr>
            <a:xfrm>
              <a:off x="8613464" y="1537775"/>
              <a:ext cx="308522" cy="206710"/>
            </a:xfrm>
            <a:prstGeom prst="wedgeRoundRectCallout">
              <a:avLst>
                <a:gd name="adj1" fmla="val 30853"/>
                <a:gd name="adj2" fmla="val 79643"/>
                <a:gd name="adj3" fmla="val 16667"/>
              </a:avLst>
            </a:prstGeom>
            <a:noFill/>
            <a:ln w="12700" cap="flat" cmpd="sng">
              <a:solidFill>
                <a:schemeClr val="dk2"/>
              </a:solidFill>
              <a:prstDash val="solid"/>
              <a:round/>
              <a:headEnd type="none" w="sm" len="sm"/>
              <a:tailEnd type="none" w="sm" len="sm"/>
            </a:ln>
          </p:spPr>
          <p:txBody>
            <a:bodyPr spcFirstLastPara="1" wrap="square" lIns="0" tIns="0" rIns="0" bIns="0" anchor="b"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chemeClr val="bg1"/>
                  </a:solidFill>
                  <a:effectLst/>
                  <a:uLnTx/>
                  <a:uFillTx/>
                  <a:latin typeface="Quattrocento Sans"/>
                  <a:ea typeface="Quattrocento Sans"/>
                  <a:cs typeface="Quattrocento Sans"/>
                  <a:sym typeface="Quattrocento Sans"/>
                </a:rPr>
                <a:t>…</a:t>
              </a:r>
              <a:endParaRPr kumimoji="0" sz="1400" b="0" i="0" u="none" strike="noStrike" kern="0" cap="none" spc="0" normalizeH="0" baseline="0" noProof="0">
                <a:ln>
                  <a:noFill/>
                </a:ln>
                <a:solidFill>
                  <a:schemeClr val="bg1"/>
                </a:solidFill>
                <a:effectLst/>
                <a:uLnTx/>
                <a:uFillTx/>
                <a:latin typeface="Arial"/>
                <a:cs typeface="Arial"/>
                <a:sym typeface="Arial"/>
              </a:endParaRPr>
            </a:p>
          </p:txBody>
        </p:sp>
        <p:sp>
          <p:nvSpPr>
            <p:cNvPr id="4665" name="Google Shape;4665;p171"/>
            <p:cNvSpPr txBox="1"/>
            <p:nvPr/>
          </p:nvSpPr>
          <p:spPr>
            <a:xfrm>
              <a:off x="10757924" y="1873130"/>
              <a:ext cx="744616" cy="219484"/>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effectLst/>
                  <a:uLnTx/>
                  <a:uFillTx/>
                  <a:latin typeface="Quattrocento Sans"/>
                  <a:ea typeface="Quattrocento Sans"/>
                  <a:cs typeface="Quattrocento Sans"/>
                  <a:sym typeface="Quattrocento Sans"/>
                </a:rPr>
                <a:t>Search</a:t>
              </a:r>
              <a:endParaRPr kumimoji="0" sz="1400" b="0" i="0" u="none" strike="noStrike" kern="0" cap="none" spc="0" normalizeH="0" baseline="0" noProof="0">
                <a:ln>
                  <a:noFill/>
                </a:ln>
                <a:effectLst/>
                <a:uLnTx/>
                <a:uFillTx/>
                <a:latin typeface="Arial"/>
                <a:cs typeface="Arial"/>
                <a:sym typeface="Arial"/>
              </a:endParaRPr>
            </a:p>
          </p:txBody>
        </p:sp>
        <p:sp>
          <p:nvSpPr>
            <p:cNvPr id="4666" name="Google Shape;4666;p171"/>
            <p:cNvSpPr txBox="1"/>
            <p:nvPr/>
          </p:nvSpPr>
          <p:spPr>
            <a:xfrm>
              <a:off x="7230578" y="1873130"/>
              <a:ext cx="684991" cy="219484"/>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effectLst/>
                  <a:uLnTx/>
                  <a:uFillTx/>
                  <a:latin typeface="Quattrocento Sans"/>
                  <a:ea typeface="Quattrocento Sans"/>
                  <a:cs typeface="Quattrocento Sans"/>
                  <a:sym typeface="Quattrocento Sans"/>
                </a:rPr>
                <a:t>Vision</a:t>
              </a:r>
              <a:endParaRPr kumimoji="0" sz="1400" b="0" i="0" u="none" strike="noStrike" kern="0" cap="none" spc="0" normalizeH="0" baseline="0" noProof="0" dirty="0">
                <a:ln>
                  <a:noFill/>
                </a:ln>
                <a:effectLst/>
                <a:uLnTx/>
                <a:uFillTx/>
                <a:latin typeface="Arial"/>
                <a:cs typeface="Arial"/>
                <a:sym typeface="Arial"/>
              </a:endParaRPr>
            </a:p>
          </p:txBody>
        </p:sp>
        <p:sp>
          <p:nvSpPr>
            <p:cNvPr id="4667" name="Google Shape;4667;p171"/>
            <p:cNvSpPr/>
            <p:nvPr/>
          </p:nvSpPr>
          <p:spPr>
            <a:xfrm>
              <a:off x="509501" y="4283417"/>
              <a:ext cx="6423222" cy="844198"/>
            </a:xfrm>
            <a:prstGeom prst="rect">
              <a:avLst/>
            </a:prstGeom>
            <a:solidFill>
              <a:schemeClr val="bg1">
                <a:lumMod val="85000"/>
              </a:schemeClr>
            </a:solidFill>
            <a:ln>
              <a:noFill/>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effectLst/>
                  <a:uLnTx/>
                  <a:uFillTx/>
                  <a:latin typeface="Calibri"/>
                  <a:ea typeface="Calibri"/>
                  <a:cs typeface="Calibri"/>
                  <a:sym typeface="Calibri"/>
                </a:rPr>
                <a:t>Productive Services</a:t>
              </a:r>
              <a:endParaRPr kumimoji="0" sz="2000" b="0" i="0" u="none" strike="noStrike" kern="0" cap="none" spc="0" normalizeH="0" baseline="0" noProof="0" dirty="0">
                <a:ln>
                  <a:noFill/>
                </a:ln>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effectLst/>
                  <a:uLnTx/>
                  <a:uFillTx/>
                  <a:latin typeface="Calibri"/>
                  <a:ea typeface="Calibri"/>
                  <a:cs typeface="Calibri"/>
                  <a:sym typeface="Calibri"/>
                </a:rPr>
                <a:t>To empower data science and development teams</a:t>
              </a:r>
              <a:endParaRPr kumimoji="0" sz="2000" b="0" i="0" u="none" strike="noStrike" kern="0" cap="none" spc="0" normalizeH="0" baseline="0" noProof="0" dirty="0">
                <a:ln>
                  <a:noFill/>
                </a:ln>
                <a:effectLst/>
                <a:uLnTx/>
                <a:uFillTx/>
                <a:latin typeface="Calibri"/>
                <a:ea typeface="Calibri"/>
                <a:cs typeface="Calibri"/>
                <a:sym typeface="Calibri"/>
              </a:endParaRPr>
            </a:p>
          </p:txBody>
        </p:sp>
        <p:sp>
          <p:nvSpPr>
            <p:cNvPr id="4668" name="Google Shape;4668;p171"/>
            <p:cNvSpPr/>
            <p:nvPr/>
          </p:nvSpPr>
          <p:spPr>
            <a:xfrm>
              <a:off x="510876" y="5294811"/>
              <a:ext cx="6423222" cy="844198"/>
            </a:xfrm>
            <a:prstGeom prst="rect">
              <a:avLst/>
            </a:prstGeom>
            <a:solidFill>
              <a:schemeClr val="bg1">
                <a:lumMod val="85000"/>
              </a:schemeClr>
            </a:solidFill>
            <a:ln>
              <a:noFill/>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effectLst/>
                  <a:uLnTx/>
                  <a:uFillTx/>
                  <a:latin typeface="Calibri"/>
                  <a:ea typeface="Calibri"/>
                  <a:cs typeface="Calibri"/>
                  <a:sym typeface="Calibri"/>
                </a:rPr>
                <a:t>Powerful Hardware</a:t>
              </a:r>
              <a:endParaRPr kumimoji="0" sz="2000" b="0" i="0" u="none" strike="noStrike" kern="0" cap="none" spc="0" normalizeH="0" baseline="0" noProof="0" dirty="0">
                <a:ln>
                  <a:noFill/>
                </a:ln>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effectLst/>
                  <a:uLnTx/>
                  <a:uFillTx/>
                  <a:latin typeface="Calibri"/>
                  <a:ea typeface="Calibri"/>
                  <a:cs typeface="Calibri"/>
                  <a:sym typeface="Calibri"/>
                </a:rPr>
                <a:t>To accelerate deep learning</a:t>
              </a:r>
              <a:endParaRPr kumimoji="0" sz="2000" b="0" i="0" u="none" strike="noStrike" kern="0" cap="none" spc="0" normalizeH="0" baseline="0" noProof="0" dirty="0">
                <a:ln>
                  <a:noFill/>
                </a:ln>
                <a:effectLst/>
                <a:uLnTx/>
                <a:uFillTx/>
                <a:latin typeface="Calibri"/>
                <a:ea typeface="Calibri"/>
                <a:cs typeface="Calibri"/>
                <a:sym typeface="Calibri"/>
              </a:endParaRPr>
            </a:p>
          </p:txBody>
        </p:sp>
        <p:sp>
          <p:nvSpPr>
            <p:cNvPr id="4669" name="Google Shape;4669;p171"/>
            <p:cNvSpPr/>
            <p:nvPr/>
          </p:nvSpPr>
          <p:spPr>
            <a:xfrm>
              <a:off x="9654023" y="3885762"/>
              <a:ext cx="615640" cy="138519"/>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effectLst/>
                  <a:uLnTx/>
                  <a:uFillTx/>
                  <a:latin typeface="Quattrocento Sans"/>
                  <a:ea typeface="Quattrocento Sans"/>
                  <a:cs typeface="Quattrocento Sans"/>
                  <a:sym typeface="Quattrocento Sans"/>
                </a:rPr>
                <a:t>Scikit-Learn</a:t>
              </a:r>
              <a:endParaRPr kumimoji="0" sz="1400" b="0" i="0" u="none" strike="noStrike" kern="0" cap="none" spc="0" normalizeH="0" baseline="0" noProof="0">
                <a:ln>
                  <a:noFill/>
                </a:ln>
                <a:effectLst/>
                <a:uLnTx/>
                <a:uFillTx/>
                <a:latin typeface="Arial"/>
                <a:cs typeface="Arial"/>
                <a:sym typeface="Arial"/>
              </a:endParaRPr>
            </a:p>
          </p:txBody>
        </p:sp>
        <p:sp>
          <p:nvSpPr>
            <p:cNvPr id="4670" name="Google Shape;4670;p171"/>
            <p:cNvSpPr/>
            <p:nvPr/>
          </p:nvSpPr>
          <p:spPr>
            <a:xfrm>
              <a:off x="7239564" y="2883122"/>
              <a:ext cx="569987" cy="137798"/>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effectLst/>
                  <a:uLnTx/>
                  <a:uFillTx/>
                  <a:latin typeface="Quattrocento Sans"/>
                  <a:ea typeface="Quattrocento Sans"/>
                  <a:cs typeface="Quattrocento Sans"/>
                  <a:sym typeface="Quattrocento Sans"/>
                </a:rPr>
                <a:t>PyCharm</a:t>
              </a:r>
              <a:endParaRPr kumimoji="0" sz="1400" b="0" i="0" u="none" strike="noStrike" kern="0" cap="none" spc="0" normalizeH="0" baseline="0" noProof="0">
                <a:ln>
                  <a:noFill/>
                </a:ln>
                <a:effectLst/>
                <a:uLnTx/>
                <a:uFillTx/>
                <a:latin typeface="Arial"/>
                <a:cs typeface="Arial"/>
                <a:sym typeface="Arial"/>
              </a:endParaRPr>
            </a:p>
          </p:txBody>
        </p:sp>
        <p:sp>
          <p:nvSpPr>
            <p:cNvPr id="4671" name="Google Shape;4671;p171"/>
            <p:cNvSpPr/>
            <p:nvPr/>
          </p:nvSpPr>
          <p:spPr>
            <a:xfrm>
              <a:off x="8572237" y="2883121"/>
              <a:ext cx="387983" cy="138519"/>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effectLst/>
                  <a:uLnTx/>
                  <a:uFillTx/>
                  <a:latin typeface="Quattrocento Sans"/>
                  <a:ea typeface="Quattrocento Sans"/>
                  <a:cs typeface="Quattrocento Sans"/>
                  <a:sym typeface="Quattrocento Sans"/>
                </a:rPr>
                <a:t>Jupyter</a:t>
              </a:r>
              <a:endParaRPr kumimoji="0" sz="1400" b="0" i="0" u="none" strike="noStrike" kern="0" cap="none" spc="0" normalizeH="0" baseline="0" noProof="0">
                <a:ln>
                  <a:noFill/>
                </a:ln>
                <a:effectLst/>
                <a:uLnTx/>
                <a:uFillTx/>
                <a:latin typeface="Arial"/>
                <a:cs typeface="Arial"/>
                <a:sym typeface="Arial"/>
              </a:endParaRPr>
            </a:p>
          </p:txBody>
        </p:sp>
        <p:sp>
          <p:nvSpPr>
            <p:cNvPr id="4672" name="Google Shape;4672;p171"/>
            <p:cNvSpPr/>
            <p:nvPr/>
          </p:nvSpPr>
          <p:spPr>
            <a:xfrm>
              <a:off x="524118" y="2312299"/>
              <a:ext cx="6423222" cy="844198"/>
            </a:xfrm>
            <a:prstGeom prst="rect">
              <a:avLst/>
            </a:prstGeom>
            <a:solidFill>
              <a:schemeClr val="bg1">
                <a:lumMod val="85000"/>
              </a:schemeClr>
            </a:solidFill>
            <a:ln>
              <a:noFill/>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effectLst/>
                  <a:uLnTx/>
                  <a:uFillTx/>
                  <a:latin typeface="Calibri"/>
                  <a:ea typeface="Calibri"/>
                  <a:cs typeface="Calibri"/>
                  <a:sym typeface="Calibri"/>
                </a:rPr>
                <a:t>Familiar Data Science Tools</a:t>
              </a:r>
              <a:endParaRPr kumimoji="0" sz="2000" b="0" i="0" u="none" strike="noStrike" kern="0" cap="none" spc="0" normalizeH="0" baseline="0" noProof="0">
                <a:ln>
                  <a:noFill/>
                </a:ln>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effectLst/>
                  <a:uLnTx/>
                  <a:uFillTx/>
                  <a:latin typeface="Calibri"/>
                  <a:ea typeface="Calibri"/>
                  <a:cs typeface="Calibri"/>
                  <a:sym typeface="Calibri"/>
                </a:rPr>
                <a:t>To simplify model development</a:t>
              </a:r>
              <a:endParaRPr kumimoji="0" sz="2000" b="0" i="0" u="none" strike="noStrike" kern="0" cap="none" spc="0" normalizeH="0" baseline="0" noProof="0">
                <a:ln>
                  <a:noFill/>
                </a:ln>
                <a:effectLst/>
                <a:uLnTx/>
                <a:uFillTx/>
                <a:latin typeface="Calibri"/>
                <a:ea typeface="Calibri"/>
                <a:cs typeface="Calibri"/>
                <a:sym typeface="Calibri"/>
              </a:endParaRPr>
            </a:p>
          </p:txBody>
        </p:sp>
        <p:sp>
          <p:nvSpPr>
            <p:cNvPr id="4673" name="Google Shape;4673;p171"/>
            <p:cNvSpPr/>
            <p:nvPr/>
          </p:nvSpPr>
          <p:spPr>
            <a:xfrm>
              <a:off x="9468049" y="2888163"/>
              <a:ext cx="987591" cy="138519"/>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effectLst/>
                  <a:uLnTx/>
                  <a:uFillTx/>
                  <a:latin typeface="Quattrocento Sans"/>
                  <a:ea typeface="Quattrocento Sans"/>
                  <a:cs typeface="Quattrocento Sans"/>
                  <a:sym typeface="Quattrocento Sans"/>
                </a:rPr>
                <a:t>Visual Studio Code</a:t>
              </a:r>
              <a:endParaRPr kumimoji="0" sz="1400" b="0" i="0" u="none" strike="noStrike" kern="0" cap="none" spc="0" normalizeH="0" baseline="0" noProof="0">
                <a:ln>
                  <a:noFill/>
                </a:ln>
                <a:effectLst/>
                <a:uLnTx/>
                <a:uFillTx/>
                <a:latin typeface="Arial"/>
                <a:cs typeface="Arial"/>
                <a:sym typeface="Arial"/>
              </a:endParaRPr>
            </a:p>
          </p:txBody>
        </p:sp>
        <p:sp>
          <p:nvSpPr>
            <p:cNvPr id="4674" name="Google Shape;4674;p171"/>
            <p:cNvSpPr/>
            <p:nvPr/>
          </p:nvSpPr>
          <p:spPr>
            <a:xfrm>
              <a:off x="10747862" y="2882400"/>
              <a:ext cx="764741" cy="138519"/>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effectLst/>
                  <a:uLnTx/>
                  <a:uFillTx/>
                  <a:latin typeface="Quattrocento Sans"/>
                  <a:ea typeface="Quattrocento Sans"/>
                  <a:cs typeface="Quattrocento Sans"/>
                  <a:sym typeface="Quattrocento Sans"/>
                </a:rPr>
                <a:t>Command line</a:t>
              </a:r>
              <a:endParaRPr kumimoji="0" sz="1400" b="0" i="0" u="none" strike="noStrike" kern="0" cap="none" spc="0" normalizeH="0" baseline="0" noProof="0">
                <a:ln>
                  <a:noFill/>
                </a:ln>
                <a:effectLst/>
                <a:uLnTx/>
                <a:uFillTx/>
                <a:latin typeface="Arial"/>
                <a:cs typeface="Arial"/>
                <a:sym typeface="Arial"/>
              </a:endParaRPr>
            </a:p>
          </p:txBody>
        </p:sp>
        <p:sp>
          <p:nvSpPr>
            <p:cNvPr id="4675" name="Google Shape;4675;p171"/>
            <p:cNvSpPr/>
            <p:nvPr/>
          </p:nvSpPr>
          <p:spPr>
            <a:xfrm>
              <a:off x="7402352" y="1566887"/>
              <a:ext cx="341442" cy="189450"/>
            </a:xfrm>
            <a:custGeom>
              <a:avLst/>
              <a:gdLst/>
              <a:ahLst/>
              <a:cxnLst/>
              <a:rect l="l" t="t" r="r" b="b"/>
              <a:pathLst>
                <a:path w="346" h="191" extrusionOk="0">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chemeClr val="bg1"/>
                </a:solidFill>
                <a:effectLst/>
                <a:uLnTx/>
                <a:uFillTx/>
                <a:latin typeface="Quattrocento Sans"/>
                <a:ea typeface="Quattrocento Sans"/>
                <a:cs typeface="Quattrocento Sans"/>
                <a:sym typeface="Quattrocento Sans"/>
              </a:endParaRPr>
            </a:p>
          </p:txBody>
        </p:sp>
        <p:pic>
          <p:nvPicPr>
            <p:cNvPr id="4676" name="Google Shape;4676;p171"/>
            <p:cNvPicPr preferRelativeResize="0"/>
            <p:nvPr/>
          </p:nvPicPr>
          <p:blipFill rotWithShape="1">
            <a:blip r:embed="rId3">
              <a:alphaModFix/>
            </a:blip>
            <a:srcRect/>
            <a:stretch/>
          </p:blipFill>
          <p:spPr>
            <a:xfrm>
              <a:off x="9775424" y="1514472"/>
              <a:ext cx="317823" cy="294280"/>
            </a:xfrm>
            <a:prstGeom prst="rect">
              <a:avLst/>
            </a:prstGeom>
            <a:noFill/>
            <a:ln>
              <a:noFill/>
            </a:ln>
          </p:spPr>
        </p:pic>
        <p:sp>
          <p:nvSpPr>
            <p:cNvPr id="4677" name="Google Shape;4677;p171"/>
            <p:cNvSpPr/>
            <p:nvPr/>
          </p:nvSpPr>
          <p:spPr>
            <a:xfrm>
              <a:off x="10985371" y="1519519"/>
              <a:ext cx="289723" cy="284187"/>
            </a:xfrm>
            <a:custGeom>
              <a:avLst/>
              <a:gdLst/>
              <a:ahLst/>
              <a:cxnLst/>
              <a:rect l="l" t="t" r="r" b="b"/>
              <a:pathLst>
                <a:path w="343" h="338" extrusionOk="0">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chemeClr val="bg1"/>
                </a:solidFill>
                <a:effectLst/>
                <a:uLnTx/>
                <a:uFillTx/>
                <a:latin typeface="Quattrocento Sans"/>
                <a:ea typeface="Quattrocento Sans"/>
                <a:cs typeface="Quattrocento Sans"/>
                <a:sym typeface="Quattrocento Sans"/>
              </a:endParaRPr>
            </a:p>
          </p:txBody>
        </p:sp>
        <p:grpSp>
          <p:nvGrpSpPr>
            <p:cNvPr id="4678" name="Google Shape;4678;p171"/>
            <p:cNvGrpSpPr/>
            <p:nvPr/>
          </p:nvGrpSpPr>
          <p:grpSpPr>
            <a:xfrm>
              <a:off x="10899883" y="4394646"/>
              <a:ext cx="460699" cy="348263"/>
              <a:chOff x="7669747" y="4810232"/>
              <a:chExt cx="520064" cy="393139"/>
            </a:xfrm>
          </p:grpSpPr>
          <p:grpSp>
            <p:nvGrpSpPr>
              <p:cNvPr id="4679" name="Google Shape;4679;p171"/>
              <p:cNvGrpSpPr/>
              <p:nvPr/>
            </p:nvGrpSpPr>
            <p:grpSpPr>
              <a:xfrm>
                <a:off x="7669747" y="4810232"/>
                <a:ext cx="520064" cy="393139"/>
                <a:chOff x="3728" y="2083"/>
                <a:chExt cx="245" cy="174"/>
              </a:xfrm>
            </p:grpSpPr>
            <p:sp>
              <p:nvSpPr>
                <p:cNvPr id="4680" name="Google Shape;4680;p171"/>
                <p:cNvSpPr/>
                <p:nvPr/>
              </p:nvSpPr>
              <p:spPr>
                <a:xfrm>
                  <a:off x="3728" y="2083"/>
                  <a:ext cx="245" cy="138"/>
                </a:xfrm>
                <a:prstGeom prst="rect">
                  <a:avLst/>
                </a:prstGeom>
                <a:noFill/>
                <a:ln w="12700" cap="rnd"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chemeClr val="bg1"/>
                    </a:solidFill>
                    <a:effectLst/>
                    <a:uLnTx/>
                    <a:uFillTx/>
                    <a:latin typeface="Quattrocento Sans"/>
                    <a:ea typeface="Quattrocento Sans"/>
                    <a:cs typeface="Quattrocento Sans"/>
                    <a:sym typeface="Quattrocento Sans"/>
                  </a:endParaRPr>
                </a:p>
              </p:txBody>
            </p:sp>
            <p:cxnSp>
              <p:nvCxnSpPr>
                <p:cNvPr id="4681" name="Google Shape;4681;p171"/>
                <p:cNvCxnSpPr/>
                <p:nvPr/>
              </p:nvCxnSpPr>
              <p:spPr>
                <a:xfrm>
                  <a:off x="3850" y="2221"/>
                  <a:ext cx="0" cy="36"/>
                </a:xfrm>
                <a:prstGeom prst="straightConnector1">
                  <a:avLst/>
                </a:prstGeom>
                <a:noFill/>
                <a:ln w="12700" cap="rnd" cmpd="sng">
                  <a:solidFill>
                    <a:schemeClr val="dk2"/>
                  </a:solidFill>
                  <a:prstDash val="solid"/>
                  <a:miter lim="800000"/>
                  <a:headEnd type="none" w="med" len="med"/>
                  <a:tailEnd type="none" w="med" len="med"/>
                </a:ln>
              </p:spPr>
            </p:cxnSp>
            <p:cxnSp>
              <p:nvCxnSpPr>
                <p:cNvPr id="4682" name="Google Shape;4682;p171"/>
                <p:cNvCxnSpPr/>
                <p:nvPr/>
              </p:nvCxnSpPr>
              <p:spPr>
                <a:xfrm>
                  <a:off x="3808" y="2257"/>
                  <a:ext cx="86" cy="0"/>
                </a:xfrm>
                <a:prstGeom prst="straightConnector1">
                  <a:avLst/>
                </a:prstGeom>
                <a:noFill/>
                <a:ln w="12700" cap="rnd" cmpd="sng">
                  <a:solidFill>
                    <a:schemeClr val="dk2"/>
                  </a:solidFill>
                  <a:prstDash val="solid"/>
                  <a:miter lim="800000"/>
                  <a:headEnd type="none" w="med" len="med"/>
                  <a:tailEnd type="none" w="med" len="med"/>
                </a:ln>
              </p:spPr>
            </p:cxnSp>
          </p:grpSp>
          <p:grpSp>
            <p:nvGrpSpPr>
              <p:cNvPr id="4683" name="Google Shape;4683;p171"/>
              <p:cNvGrpSpPr/>
              <p:nvPr/>
            </p:nvGrpSpPr>
            <p:grpSpPr>
              <a:xfrm>
                <a:off x="7857378" y="4871216"/>
                <a:ext cx="164327" cy="180784"/>
                <a:chOff x="5834040" y="2879832"/>
                <a:chExt cx="279258" cy="307228"/>
              </a:xfrm>
            </p:grpSpPr>
            <p:sp>
              <p:nvSpPr>
                <p:cNvPr id="4684" name="Google Shape;4684;p171"/>
                <p:cNvSpPr/>
                <p:nvPr/>
              </p:nvSpPr>
              <p:spPr>
                <a:xfrm>
                  <a:off x="5834040" y="2879832"/>
                  <a:ext cx="279258" cy="307228"/>
                </a:xfrm>
                <a:custGeom>
                  <a:avLst/>
                  <a:gdLst/>
                  <a:ahLst/>
                  <a:cxnLst/>
                  <a:rect l="l" t="t" r="r" b="b"/>
                  <a:pathLst>
                    <a:path w="279256" h="307228" extrusionOk="0">
                      <a:moveTo>
                        <a:pt x="139628" y="0"/>
                      </a:moveTo>
                      <a:lnTo>
                        <a:pt x="279256" y="76617"/>
                      </a:lnTo>
                      <a:lnTo>
                        <a:pt x="279256" y="230611"/>
                      </a:lnTo>
                      <a:lnTo>
                        <a:pt x="139628" y="307228"/>
                      </a:lnTo>
                      <a:lnTo>
                        <a:pt x="0" y="230611"/>
                      </a:lnTo>
                      <a:lnTo>
                        <a:pt x="0" y="76617"/>
                      </a:lnTo>
                      <a:lnTo>
                        <a:pt x="139628" y="0"/>
                      </a:lnTo>
                      <a:close/>
                    </a:path>
                  </a:pathLst>
                </a:custGeom>
                <a:no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chemeClr val="bg1"/>
                    </a:solidFill>
                    <a:effectLst/>
                    <a:uLnTx/>
                    <a:uFillTx/>
                    <a:latin typeface="Quattrocento Sans"/>
                    <a:ea typeface="Quattrocento Sans"/>
                    <a:cs typeface="Quattrocento Sans"/>
                    <a:sym typeface="Quattrocento Sans"/>
                  </a:endParaRPr>
                </a:p>
              </p:txBody>
            </p:sp>
            <p:cxnSp>
              <p:nvCxnSpPr>
                <p:cNvPr id="4685" name="Google Shape;4685;p171"/>
                <p:cNvCxnSpPr/>
                <p:nvPr/>
              </p:nvCxnSpPr>
              <p:spPr>
                <a:xfrm>
                  <a:off x="5834046" y="2956449"/>
                  <a:ext cx="139620" cy="76997"/>
                </a:xfrm>
                <a:prstGeom prst="straightConnector1">
                  <a:avLst/>
                </a:prstGeom>
                <a:noFill/>
                <a:ln w="12700" cap="flat" cmpd="sng">
                  <a:solidFill>
                    <a:schemeClr val="dk2"/>
                  </a:solidFill>
                  <a:prstDash val="solid"/>
                  <a:round/>
                  <a:headEnd type="none" w="sm" len="sm"/>
                  <a:tailEnd type="none" w="sm" len="sm"/>
                </a:ln>
              </p:spPr>
            </p:cxnSp>
            <p:cxnSp>
              <p:nvCxnSpPr>
                <p:cNvPr id="4686" name="Google Shape;4686;p171"/>
                <p:cNvCxnSpPr/>
                <p:nvPr/>
              </p:nvCxnSpPr>
              <p:spPr>
                <a:xfrm rot="10800000" flipH="1">
                  <a:off x="5973659" y="2956449"/>
                  <a:ext cx="139630" cy="76997"/>
                </a:xfrm>
                <a:prstGeom prst="straightConnector1">
                  <a:avLst/>
                </a:prstGeom>
                <a:noFill/>
                <a:ln w="12700" cap="flat" cmpd="sng">
                  <a:solidFill>
                    <a:schemeClr val="dk2"/>
                  </a:solidFill>
                  <a:prstDash val="solid"/>
                  <a:round/>
                  <a:headEnd type="none" w="sm" len="sm"/>
                  <a:tailEnd type="none" w="sm" len="sm"/>
                </a:ln>
              </p:spPr>
            </p:cxnSp>
            <p:cxnSp>
              <p:nvCxnSpPr>
                <p:cNvPr id="4687" name="Google Shape;4687;p171"/>
                <p:cNvCxnSpPr/>
                <p:nvPr/>
              </p:nvCxnSpPr>
              <p:spPr>
                <a:xfrm rot="10800000">
                  <a:off x="5973664" y="3033446"/>
                  <a:ext cx="0" cy="153614"/>
                </a:xfrm>
                <a:prstGeom prst="straightConnector1">
                  <a:avLst/>
                </a:prstGeom>
                <a:noFill/>
                <a:ln w="12700" cap="flat" cmpd="sng">
                  <a:solidFill>
                    <a:schemeClr val="dk2"/>
                  </a:solidFill>
                  <a:prstDash val="solid"/>
                  <a:round/>
                  <a:headEnd type="none" w="sm" len="sm"/>
                  <a:tailEnd type="none" w="sm" len="sm"/>
                </a:ln>
              </p:spPr>
            </p:cxnSp>
          </p:grpSp>
        </p:grpSp>
        <p:grpSp>
          <p:nvGrpSpPr>
            <p:cNvPr id="4688" name="Google Shape;4688;p171"/>
            <p:cNvGrpSpPr/>
            <p:nvPr/>
          </p:nvGrpSpPr>
          <p:grpSpPr>
            <a:xfrm>
              <a:off x="9128166" y="4397599"/>
              <a:ext cx="305316" cy="342357"/>
              <a:chOff x="8882196" y="3721867"/>
              <a:chExt cx="272672" cy="305752"/>
            </a:xfrm>
          </p:grpSpPr>
          <p:sp>
            <p:nvSpPr>
              <p:cNvPr id="4689" name="Google Shape;4689;p171"/>
              <p:cNvSpPr/>
              <p:nvPr/>
            </p:nvSpPr>
            <p:spPr>
              <a:xfrm>
                <a:off x="8901348" y="3950022"/>
                <a:ext cx="222881" cy="77597"/>
              </a:xfrm>
              <a:prstGeom prst="rect">
                <a:avLst/>
              </a:prstGeom>
              <a:solidFill>
                <a:schemeClr val="lt2"/>
              </a:solid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chemeClr val="bg1"/>
                  </a:solidFill>
                  <a:effectLst/>
                  <a:uLnTx/>
                  <a:uFillTx/>
                  <a:latin typeface="Quattrocento Sans"/>
                  <a:ea typeface="Quattrocento Sans"/>
                  <a:cs typeface="Quattrocento Sans"/>
                  <a:sym typeface="Quattrocento Sans"/>
                </a:endParaRPr>
              </a:p>
            </p:txBody>
          </p:sp>
          <p:sp>
            <p:nvSpPr>
              <p:cNvPr id="4690" name="Google Shape;4690;p171"/>
              <p:cNvSpPr/>
              <p:nvPr/>
            </p:nvSpPr>
            <p:spPr>
              <a:xfrm>
                <a:off x="8882196" y="3721867"/>
                <a:ext cx="162852" cy="305752"/>
              </a:xfrm>
              <a:custGeom>
                <a:avLst/>
                <a:gdLst/>
                <a:ahLst/>
                <a:cxnLst/>
                <a:rect l="l" t="t" r="r" b="b"/>
                <a:pathLst>
                  <a:path w="2847109" h="4810991" extrusionOk="0">
                    <a:moveTo>
                      <a:pt x="1641764" y="0"/>
                    </a:moveTo>
                    <a:lnTo>
                      <a:pt x="2847109" y="0"/>
                    </a:lnTo>
                    <a:lnTo>
                      <a:pt x="2847109" y="1797627"/>
                    </a:lnTo>
                    <a:lnTo>
                      <a:pt x="290946" y="4810991"/>
                    </a:lnTo>
                    <a:lnTo>
                      <a:pt x="0" y="3647209"/>
                    </a:lnTo>
                    <a:lnTo>
                      <a:pt x="1662546" y="1787236"/>
                    </a:lnTo>
                    <a:lnTo>
                      <a:pt x="1641764" y="0"/>
                    </a:lnTo>
                    <a:close/>
                  </a:path>
                </a:pathLst>
              </a:custGeom>
              <a:solidFill>
                <a:schemeClr val="lt2"/>
              </a:solid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chemeClr val="bg1"/>
                  </a:solidFill>
                  <a:effectLst/>
                  <a:uLnTx/>
                  <a:uFillTx/>
                  <a:latin typeface="Quattrocento Sans"/>
                  <a:ea typeface="Quattrocento Sans"/>
                  <a:cs typeface="Quattrocento Sans"/>
                  <a:sym typeface="Quattrocento Sans"/>
                </a:endParaRPr>
              </a:p>
            </p:txBody>
          </p:sp>
          <p:sp>
            <p:nvSpPr>
              <p:cNvPr id="4691" name="Google Shape;4691;p171"/>
              <p:cNvSpPr/>
              <p:nvPr/>
            </p:nvSpPr>
            <p:spPr>
              <a:xfrm>
                <a:off x="9035403" y="3857904"/>
                <a:ext cx="119465" cy="169715"/>
              </a:xfrm>
              <a:custGeom>
                <a:avLst/>
                <a:gdLst/>
                <a:ahLst/>
                <a:cxnLst/>
                <a:rect l="l" t="t" r="r" b="b"/>
                <a:pathLst>
                  <a:path w="2088573" h="2670464" extrusionOk="0">
                    <a:moveTo>
                      <a:pt x="0" y="883227"/>
                    </a:moveTo>
                    <a:lnTo>
                      <a:pt x="737755" y="0"/>
                    </a:lnTo>
                    <a:lnTo>
                      <a:pt x="2088573" y="1517073"/>
                    </a:lnTo>
                    <a:lnTo>
                      <a:pt x="1797627" y="2670464"/>
                    </a:lnTo>
                    <a:lnTo>
                      <a:pt x="0" y="883227"/>
                    </a:lnTo>
                    <a:close/>
                  </a:path>
                </a:pathLst>
              </a:custGeom>
              <a:solidFill>
                <a:schemeClr val="lt2"/>
              </a:solid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chemeClr val="bg1"/>
                  </a:solidFill>
                  <a:effectLst/>
                  <a:uLnTx/>
                  <a:uFillTx/>
                  <a:latin typeface="Quattrocento Sans"/>
                  <a:ea typeface="Quattrocento Sans"/>
                  <a:cs typeface="Quattrocento Sans"/>
                  <a:sym typeface="Quattrocento Sans"/>
                </a:endParaRPr>
              </a:p>
            </p:txBody>
          </p:sp>
        </p:grpSp>
        <p:grpSp>
          <p:nvGrpSpPr>
            <p:cNvPr id="4692" name="Google Shape;4692;p171"/>
            <p:cNvGrpSpPr/>
            <p:nvPr/>
          </p:nvGrpSpPr>
          <p:grpSpPr>
            <a:xfrm>
              <a:off x="7416979" y="4409674"/>
              <a:ext cx="312189" cy="318206"/>
              <a:chOff x="7158422" y="1607015"/>
              <a:chExt cx="2726357" cy="2778898"/>
            </a:xfrm>
          </p:grpSpPr>
          <p:sp>
            <p:nvSpPr>
              <p:cNvPr id="4693" name="Google Shape;4693;p171"/>
              <p:cNvSpPr/>
              <p:nvPr/>
            </p:nvSpPr>
            <p:spPr>
              <a:xfrm>
                <a:off x="7158422" y="2971802"/>
                <a:ext cx="2726357" cy="1414111"/>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2"/>
              </a:solidFill>
              <a:ln w="12700" cap="flat" cmpd="sng">
                <a:solidFill>
                  <a:schemeClr val="dk2"/>
                </a:solidFill>
                <a:prstDash val="solid"/>
                <a:bevel/>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chemeClr val="bg1"/>
                  </a:solidFill>
                  <a:effectLst/>
                  <a:uLnTx/>
                  <a:uFillTx/>
                  <a:latin typeface="Arial"/>
                  <a:ea typeface="Arial"/>
                  <a:cs typeface="Arial"/>
                  <a:sym typeface="Arial"/>
                </a:endParaRPr>
              </a:p>
            </p:txBody>
          </p:sp>
          <p:sp>
            <p:nvSpPr>
              <p:cNvPr id="4694" name="Google Shape;4694;p171"/>
              <p:cNvSpPr/>
              <p:nvPr/>
            </p:nvSpPr>
            <p:spPr>
              <a:xfrm>
                <a:off x="7158422" y="2521415"/>
                <a:ext cx="2726357" cy="1414112"/>
              </a:xfrm>
              <a:prstGeom prst="diamond">
                <a:avLst/>
              </a:prstGeom>
              <a:solidFill>
                <a:schemeClr val="lt2"/>
              </a:solidFill>
              <a:ln w="12700" cap="flat" cmpd="sng">
                <a:solidFill>
                  <a:schemeClr val="dk2"/>
                </a:solidFill>
                <a:prstDash val="solid"/>
                <a:bevel/>
                <a:headEnd type="none" w="sm" len="sm"/>
                <a:tailEnd type="none" w="sm" len="sm"/>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chemeClr val="bg1"/>
                  </a:solidFill>
                  <a:effectLst/>
                  <a:uLnTx/>
                  <a:uFillTx/>
                  <a:latin typeface="Quattrocento Sans"/>
                  <a:ea typeface="Quattrocento Sans"/>
                  <a:cs typeface="Quattrocento Sans"/>
                  <a:sym typeface="Quattrocento Sans"/>
                </a:endParaRPr>
              </a:p>
            </p:txBody>
          </p:sp>
          <p:sp>
            <p:nvSpPr>
              <p:cNvPr id="4695" name="Google Shape;4695;p171"/>
              <p:cNvSpPr/>
              <p:nvPr/>
            </p:nvSpPr>
            <p:spPr>
              <a:xfrm>
                <a:off x="7158422" y="2057402"/>
                <a:ext cx="2726357" cy="1414113"/>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2"/>
              </a:solidFill>
              <a:ln w="12700" cap="flat" cmpd="sng">
                <a:solidFill>
                  <a:schemeClr val="dk2"/>
                </a:solidFill>
                <a:prstDash val="solid"/>
                <a:bevel/>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chemeClr val="bg1"/>
                  </a:solidFill>
                  <a:effectLst/>
                  <a:uLnTx/>
                  <a:uFillTx/>
                  <a:latin typeface="Arial"/>
                  <a:ea typeface="Arial"/>
                  <a:cs typeface="Arial"/>
                  <a:sym typeface="Arial"/>
                </a:endParaRPr>
              </a:p>
            </p:txBody>
          </p:sp>
          <p:sp>
            <p:nvSpPr>
              <p:cNvPr id="4696" name="Google Shape;4696;p171"/>
              <p:cNvSpPr/>
              <p:nvPr/>
            </p:nvSpPr>
            <p:spPr>
              <a:xfrm>
                <a:off x="7158422" y="1607015"/>
                <a:ext cx="2726357" cy="1414112"/>
              </a:xfrm>
              <a:prstGeom prst="diamond">
                <a:avLst/>
              </a:prstGeom>
              <a:solidFill>
                <a:schemeClr val="lt2"/>
              </a:solidFill>
              <a:ln w="12700" cap="flat" cmpd="sng">
                <a:solidFill>
                  <a:schemeClr val="dk2"/>
                </a:solidFill>
                <a:prstDash val="solid"/>
                <a:bevel/>
                <a:headEnd type="none" w="sm" len="sm"/>
                <a:tailEnd type="none" w="sm" len="sm"/>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chemeClr val="bg1"/>
                  </a:solidFill>
                  <a:effectLst/>
                  <a:uLnTx/>
                  <a:uFillTx/>
                  <a:latin typeface="Quattrocento Sans"/>
                  <a:ea typeface="Quattrocento Sans"/>
                  <a:cs typeface="Quattrocento Sans"/>
                  <a:sym typeface="Quattrocento Sans"/>
                </a:endParaRPr>
              </a:p>
            </p:txBody>
          </p:sp>
        </p:grpSp>
        <p:sp>
          <p:nvSpPr>
            <p:cNvPr id="4697" name="Google Shape;4697;p171"/>
            <p:cNvSpPr/>
            <p:nvPr/>
          </p:nvSpPr>
          <p:spPr>
            <a:xfrm>
              <a:off x="7427028" y="5442122"/>
              <a:ext cx="292091" cy="298125"/>
            </a:xfrm>
            <a:custGeom>
              <a:avLst/>
              <a:gdLst/>
              <a:ahLst/>
              <a:cxnLst/>
              <a:rect l="l" t="t" r="r" b="b"/>
              <a:pathLst>
                <a:path w="334" h="341" extrusionOk="0">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729" b="0" i="0" u="none" strike="noStrike" kern="0" cap="none" spc="0" normalizeH="0" baseline="0" noProof="0">
                <a:ln>
                  <a:noFill/>
                </a:ln>
                <a:solidFill>
                  <a:schemeClr val="bg1"/>
                </a:solidFill>
                <a:effectLst/>
                <a:uLnTx/>
                <a:uFillTx/>
                <a:latin typeface="Quattrocento Sans"/>
                <a:ea typeface="Quattrocento Sans"/>
                <a:cs typeface="Quattrocento Sans"/>
                <a:sym typeface="Quattrocento Sans"/>
              </a:endParaRPr>
            </a:p>
          </p:txBody>
        </p:sp>
        <p:sp>
          <p:nvSpPr>
            <p:cNvPr id="4698" name="Google Shape;4698;p171"/>
            <p:cNvSpPr txBox="1"/>
            <p:nvPr/>
          </p:nvSpPr>
          <p:spPr>
            <a:xfrm>
              <a:off x="7034085" y="5894601"/>
              <a:ext cx="1077976" cy="323165"/>
            </a:xfrm>
            <a:prstGeom prst="rect">
              <a:avLst/>
            </a:prstGeom>
            <a:noFill/>
            <a:ln>
              <a:noFill/>
            </a:ln>
          </p:spPr>
          <p:txBody>
            <a:bodyPr spcFirstLastPara="1" wrap="square" lIns="0" tIns="0" rIns="0" bIns="182850" anchor="b" anchorCtr="0">
              <a:noAutofit/>
            </a:bodyPr>
            <a:lstStyle/>
            <a:p>
              <a:pPr marL="0" marR="0" lvl="0" indent="0" algn="ctr" defTabSz="914400" rtl="0" eaLnBrk="1" fontAlgn="auto" latinLnBrk="0" hangingPunct="1">
                <a:lnSpc>
                  <a:spcPct val="90000"/>
                </a:lnSpc>
                <a:spcBef>
                  <a:spcPts val="0"/>
                </a:spcBef>
                <a:spcAft>
                  <a:spcPts val="0"/>
                </a:spcAft>
                <a:buClr>
                  <a:srgbClr val="000000"/>
                </a:buClr>
                <a:buSzPts val="1000"/>
                <a:buFont typeface="Quattrocento Sans"/>
                <a:buNone/>
                <a:tabLst/>
                <a:defRPr/>
              </a:pPr>
              <a:r>
                <a:rPr kumimoji="0" lang="en-US" sz="1000" b="0" i="0" u="none" strike="noStrike" kern="0" cap="none" spc="0" normalizeH="0" baseline="0" noProof="0">
                  <a:ln>
                    <a:noFill/>
                  </a:ln>
                  <a:effectLst/>
                  <a:uLnTx/>
                  <a:uFillTx/>
                  <a:latin typeface="Quattrocento Sans"/>
                  <a:ea typeface="Quattrocento Sans"/>
                  <a:cs typeface="Quattrocento Sans"/>
                  <a:sym typeface="Quattrocento Sans"/>
                </a:rPr>
                <a:t>CPU</a:t>
              </a:r>
              <a:endParaRPr kumimoji="0" sz="1400" b="0" i="0" u="none" strike="noStrike" kern="0" cap="none" spc="0" normalizeH="0" baseline="0" noProof="0">
                <a:ln>
                  <a:noFill/>
                </a:ln>
                <a:effectLst/>
                <a:uLnTx/>
                <a:uFillTx/>
                <a:latin typeface="Arial"/>
                <a:cs typeface="Arial"/>
                <a:sym typeface="Arial"/>
              </a:endParaRPr>
            </a:p>
          </p:txBody>
        </p:sp>
        <p:grpSp>
          <p:nvGrpSpPr>
            <p:cNvPr id="4699" name="Google Shape;4699;p171"/>
            <p:cNvGrpSpPr/>
            <p:nvPr/>
          </p:nvGrpSpPr>
          <p:grpSpPr>
            <a:xfrm>
              <a:off x="9133636" y="5492532"/>
              <a:ext cx="309263" cy="197305"/>
              <a:chOff x="5842028" y="2023300"/>
              <a:chExt cx="518306" cy="330673"/>
            </a:xfrm>
          </p:grpSpPr>
          <p:sp>
            <p:nvSpPr>
              <p:cNvPr id="4700" name="Google Shape;4700;p171"/>
              <p:cNvSpPr/>
              <p:nvPr/>
            </p:nvSpPr>
            <p:spPr>
              <a:xfrm>
                <a:off x="5842028" y="2023300"/>
                <a:ext cx="518306" cy="284908"/>
              </a:xfrm>
              <a:prstGeom prst="round1Rect">
                <a:avLst>
                  <a:gd name="adj" fmla="val 19322"/>
                </a:avLst>
              </a:pr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729" b="0" i="0" u="none" strike="noStrike" kern="0" cap="none" spc="0" normalizeH="0" baseline="0" noProof="0">
                  <a:ln>
                    <a:noFill/>
                  </a:ln>
                  <a:solidFill>
                    <a:schemeClr val="bg1"/>
                  </a:solidFill>
                  <a:effectLst/>
                  <a:uLnTx/>
                  <a:uFillTx/>
                  <a:latin typeface="Quattrocento Sans"/>
                  <a:ea typeface="Quattrocento Sans"/>
                  <a:cs typeface="Quattrocento Sans"/>
                  <a:sym typeface="Quattrocento Sans"/>
                </a:endParaRPr>
              </a:p>
            </p:txBody>
          </p:sp>
          <p:grpSp>
            <p:nvGrpSpPr>
              <p:cNvPr id="4701" name="Google Shape;4701;p171"/>
              <p:cNvGrpSpPr/>
              <p:nvPr/>
            </p:nvGrpSpPr>
            <p:grpSpPr>
              <a:xfrm>
                <a:off x="5886781" y="2308208"/>
                <a:ext cx="423110" cy="45765"/>
                <a:chOff x="2805041" y="5363936"/>
                <a:chExt cx="937405" cy="125178"/>
              </a:xfrm>
            </p:grpSpPr>
            <p:grpSp>
              <p:nvGrpSpPr>
                <p:cNvPr id="4702" name="Google Shape;4702;p171"/>
                <p:cNvGrpSpPr/>
                <p:nvPr/>
              </p:nvGrpSpPr>
              <p:grpSpPr>
                <a:xfrm>
                  <a:off x="2805041" y="5363936"/>
                  <a:ext cx="304800" cy="125178"/>
                  <a:chOff x="685111" y="5810249"/>
                  <a:chExt cx="304800" cy="356348"/>
                </a:xfrm>
              </p:grpSpPr>
              <p:cxnSp>
                <p:nvCxnSpPr>
                  <p:cNvPr id="4703" name="Google Shape;4703;p171"/>
                  <p:cNvCxnSpPr/>
                  <p:nvPr/>
                </p:nvCxnSpPr>
                <p:spPr>
                  <a:xfrm>
                    <a:off x="685111" y="5810249"/>
                    <a:ext cx="0" cy="356348"/>
                  </a:xfrm>
                  <a:prstGeom prst="straightConnector1">
                    <a:avLst/>
                  </a:prstGeom>
                  <a:noFill/>
                  <a:ln w="12700" cap="sq" cmpd="sng">
                    <a:solidFill>
                      <a:schemeClr val="dk2"/>
                    </a:solidFill>
                    <a:prstDash val="solid"/>
                    <a:miter lim="800000"/>
                    <a:headEnd type="none" w="med" len="med"/>
                    <a:tailEnd type="none" w="med" len="med"/>
                  </a:ln>
                </p:spPr>
              </p:cxnSp>
              <p:cxnSp>
                <p:nvCxnSpPr>
                  <p:cNvPr id="4704" name="Google Shape;4704;p171"/>
                  <p:cNvCxnSpPr/>
                  <p:nvPr/>
                </p:nvCxnSpPr>
                <p:spPr>
                  <a:xfrm>
                    <a:off x="837511" y="5810249"/>
                    <a:ext cx="0" cy="356348"/>
                  </a:xfrm>
                  <a:prstGeom prst="straightConnector1">
                    <a:avLst/>
                  </a:prstGeom>
                  <a:noFill/>
                  <a:ln w="12700" cap="sq" cmpd="sng">
                    <a:solidFill>
                      <a:schemeClr val="dk2"/>
                    </a:solidFill>
                    <a:prstDash val="solid"/>
                    <a:miter lim="800000"/>
                    <a:headEnd type="none" w="med" len="med"/>
                    <a:tailEnd type="none" w="med" len="med"/>
                  </a:ln>
                </p:spPr>
              </p:cxnSp>
              <p:cxnSp>
                <p:nvCxnSpPr>
                  <p:cNvPr id="4705" name="Google Shape;4705;p171"/>
                  <p:cNvCxnSpPr/>
                  <p:nvPr/>
                </p:nvCxnSpPr>
                <p:spPr>
                  <a:xfrm>
                    <a:off x="989911" y="5810249"/>
                    <a:ext cx="0" cy="356348"/>
                  </a:xfrm>
                  <a:prstGeom prst="straightConnector1">
                    <a:avLst/>
                  </a:prstGeom>
                  <a:noFill/>
                  <a:ln w="12700" cap="sq" cmpd="sng">
                    <a:solidFill>
                      <a:schemeClr val="dk2"/>
                    </a:solidFill>
                    <a:prstDash val="solid"/>
                    <a:miter lim="800000"/>
                    <a:headEnd type="none" w="med" len="med"/>
                    <a:tailEnd type="none" w="med" len="med"/>
                  </a:ln>
                </p:spPr>
              </p:cxnSp>
            </p:grpSp>
            <p:grpSp>
              <p:nvGrpSpPr>
                <p:cNvPr id="4706" name="Google Shape;4706;p171"/>
                <p:cNvGrpSpPr/>
                <p:nvPr/>
              </p:nvGrpSpPr>
              <p:grpSpPr>
                <a:xfrm>
                  <a:off x="3437646" y="5363936"/>
                  <a:ext cx="304800" cy="125178"/>
                  <a:chOff x="685111" y="5810249"/>
                  <a:chExt cx="304800" cy="356348"/>
                </a:xfrm>
              </p:grpSpPr>
              <p:cxnSp>
                <p:nvCxnSpPr>
                  <p:cNvPr id="4707" name="Google Shape;4707;p171"/>
                  <p:cNvCxnSpPr/>
                  <p:nvPr/>
                </p:nvCxnSpPr>
                <p:spPr>
                  <a:xfrm>
                    <a:off x="685111" y="5810249"/>
                    <a:ext cx="0" cy="356348"/>
                  </a:xfrm>
                  <a:prstGeom prst="straightConnector1">
                    <a:avLst/>
                  </a:prstGeom>
                  <a:noFill/>
                  <a:ln w="12700" cap="sq" cmpd="sng">
                    <a:solidFill>
                      <a:schemeClr val="dk2"/>
                    </a:solidFill>
                    <a:prstDash val="solid"/>
                    <a:miter lim="800000"/>
                    <a:headEnd type="none" w="med" len="med"/>
                    <a:tailEnd type="none" w="med" len="med"/>
                  </a:ln>
                </p:spPr>
              </p:cxnSp>
              <p:cxnSp>
                <p:nvCxnSpPr>
                  <p:cNvPr id="4708" name="Google Shape;4708;p171"/>
                  <p:cNvCxnSpPr/>
                  <p:nvPr/>
                </p:nvCxnSpPr>
                <p:spPr>
                  <a:xfrm>
                    <a:off x="837511" y="5810249"/>
                    <a:ext cx="0" cy="356348"/>
                  </a:xfrm>
                  <a:prstGeom prst="straightConnector1">
                    <a:avLst/>
                  </a:prstGeom>
                  <a:noFill/>
                  <a:ln w="12700" cap="sq" cmpd="sng">
                    <a:solidFill>
                      <a:schemeClr val="dk2"/>
                    </a:solidFill>
                    <a:prstDash val="solid"/>
                    <a:miter lim="800000"/>
                    <a:headEnd type="none" w="med" len="med"/>
                    <a:tailEnd type="none" w="med" len="med"/>
                  </a:ln>
                </p:spPr>
              </p:cxnSp>
              <p:cxnSp>
                <p:nvCxnSpPr>
                  <p:cNvPr id="4709" name="Google Shape;4709;p171"/>
                  <p:cNvCxnSpPr/>
                  <p:nvPr/>
                </p:nvCxnSpPr>
                <p:spPr>
                  <a:xfrm>
                    <a:off x="989911" y="5810249"/>
                    <a:ext cx="0" cy="356348"/>
                  </a:xfrm>
                  <a:prstGeom prst="straightConnector1">
                    <a:avLst/>
                  </a:prstGeom>
                  <a:noFill/>
                  <a:ln w="12700" cap="sq" cmpd="sng">
                    <a:solidFill>
                      <a:schemeClr val="dk2"/>
                    </a:solidFill>
                    <a:prstDash val="solid"/>
                    <a:miter lim="800000"/>
                    <a:headEnd type="none" w="med" len="med"/>
                    <a:tailEnd type="none" w="med" len="med"/>
                  </a:ln>
                </p:spPr>
              </p:cxnSp>
            </p:grpSp>
          </p:grpSp>
          <p:sp>
            <p:nvSpPr>
              <p:cNvPr id="4710" name="Google Shape;4710;p171"/>
              <p:cNvSpPr/>
              <p:nvPr/>
            </p:nvSpPr>
            <p:spPr>
              <a:xfrm>
                <a:off x="6135172" y="2083744"/>
                <a:ext cx="158117" cy="164020"/>
              </a:xfrm>
              <a:prstGeom prst="ellipse">
                <a:avLst/>
              </a:pr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729" b="0" i="0" u="none" strike="noStrike" kern="0" cap="none" spc="0" normalizeH="0" baseline="0" noProof="0">
                  <a:ln>
                    <a:noFill/>
                  </a:ln>
                  <a:solidFill>
                    <a:schemeClr val="bg1"/>
                  </a:solidFill>
                  <a:effectLst/>
                  <a:uLnTx/>
                  <a:uFillTx/>
                  <a:latin typeface="Quattrocento Sans"/>
                  <a:ea typeface="Quattrocento Sans"/>
                  <a:cs typeface="Quattrocento Sans"/>
                  <a:sym typeface="Quattrocento Sans"/>
                </a:endParaRPr>
              </a:p>
            </p:txBody>
          </p:sp>
          <p:sp>
            <p:nvSpPr>
              <p:cNvPr id="4711" name="Google Shape;4711;p171"/>
              <p:cNvSpPr/>
              <p:nvPr/>
            </p:nvSpPr>
            <p:spPr>
              <a:xfrm>
                <a:off x="5911951" y="2129519"/>
                <a:ext cx="156176" cy="80034"/>
              </a:xfrm>
              <a:prstGeom prst="rect">
                <a:avLst/>
              </a:pr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729" b="0" i="0" u="none" strike="noStrike" kern="0" cap="none" spc="0" normalizeH="0" baseline="0" noProof="0">
                  <a:ln>
                    <a:noFill/>
                  </a:ln>
                  <a:solidFill>
                    <a:schemeClr val="bg1"/>
                  </a:solidFill>
                  <a:effectLst/>
                  <a:uLnTx/>
                  <a:uFillTx/>
                  <a:latin typeface="Quattrocento Sans"/>
                  <a:ea typeface="Quattrocento Sans"/>
                  <a:cs typeface="Quattrocento Sans"/>
                  <a:sym typeface="Quattrocento Sans"/>
                </a:endParaRPr>
              </a:p>
            </p:txBody>
          </p:sp>
        </p:grpSp>
        <p:sp>
          <p:nvSpPr>
            <p:cNvPr id="4712" name="Google Shape;4712;p171"/>
            <p:cNvSpPr txBox="1"/>
            <p:nvPr/>
          </p:nvSpPr>
          <p:spPr>
            <a:xfrm>
              <a:off x="8396822" y="5894601"/>
              <a:ext cx="1782890" cy="323165"/>
            </a:xfrm>
            <a:prstGeom prst="rect">
              <a:avLst/>
            </a:prstGeom>
            <a:noFill/>
            <a:ln>
              <a:noFill/>
            </a:ln>
          </p:spPr>
          <p:txBody>
            <a:bodyPr spcFirstLastPara="1" wrap="square" lIns="0" tIns="0" rIns="0" bIns="182850" anchor="b" anchorCtr="0">
              <a:noAutofit/>
            </a:bodyPr>
            <a:lstStyle/>
            <a:p>
              <a:pPr marL="0" marR="0" lvl="0" indent="0" algn="ctr" defTabSz="914400" rtl="0" eaLnBrk="1" fontAlgn="auto" latinLnBrk="0" hangingPunct="1">
                <a:lnSpc>
                  <a:spcPct val="90000"/>
                </a:lnSpc>
                <a:spcBef>
                  <a:spcPts val="0"/>
                </a:spcBef>
                <a:spcAft>
                  <a:spcPts val="0"/>
                </a:spcAft>
                <a:buClr>
                  <a:srgbClr val="000000"/>
                </a:buClr>
                <a:buSzPts val="1000"/>
                <a:buFont typeface="Quattrocento Sans"/>
                <a:buNone/>
                <a:tabLst/>
                <a:defRPr/>
              </a:pPr>
              <a:r>
                <a:rPr kumimoji="0" lang="en-US" sz="1000" b="0" i="0" u="none" strike="noStrike" kern="0" cap="none" spc="0" normalizeH="0" baseline="0" noProof="0">
                  <a:ln>
                    <a:noFill/>
                  </a:ln>
                  <a:effectLst/>
                  <a:uLnTx/>
                  <a:uFillTx/>
                  <a:latin typeface="Quattrocento Sans"/>
                  <a:ea typeface="Quattrocento Sans"/>
                  <a:cs typeface="Quattrocento Sans"/>
                  <a:sym typeface="Quattrocento Sans"/>
                </a:rPr>
                <a:t>GPU</a:t>
              </a:r>
              <a:endParaRPr kumimoji="0" sz="1400" b="0" i="0" u="none" strike="noStrike" kern="0" cap="none" spc="0" normalizeH="0" baseline="0" noProof="0">
                <a:ln>
                  <a:noFill/>
                </a:ln>
                <a:effectLst/>
                <a:uLnTx/>
                <a:uFillTx/>
                <a:latin typeface="Arial"/>
                <a:cs typeface="Arial"/>
                <a:sym typeface="Arial"/>
              </a:endParaRPr>
            </a:p>
          </p:txBody>
        </p:sp>
        <p:grpSp>
          <p:nvGrpSpPr>
            <p:cNvPr id="4713" name="Google Shape;4713;p171"/>
            <p:cNvGrpSpPr/>
            <p:nvPr/>
          </p:nvGrpSpPr>
          <p:grpSpPr>
            <a:xfrm>
              <a:off x="10981129" y="5442109"/>
              <a:ext cx="298124" cy="298124"/>
              <a:chOff x="10035278" y="3218678"/>
              <a:chExt cx="247374" cy="247374"/>
            </a:xfrm>
          </p:grpSpPr>
          <p:grpSp>
            <p:nvGrpSpPr>
              <p:cNvPr id="4714" name="Google Shape;4714;p171"/>
              <p:cNvGrpSpPr/>
              <p:nvPr/>
            </p:nvGrpSpPr>
            <p:grpSpPr>
              <a:xfrm>
                <a:off x="10035278" y="3218678"/>
                <a:ext cx="247374" cy="247374"/>
                <a:chOff x="3485441" y="4505566"/>
                <a:chExt cx="712494" cy="712494"/>
              </a:xfrm>
            </p:grpSpPr>
            <p:sp>
              <p:nvSpPr>
                <p:cNvPr id="4715" name="Google Shape;4715;p171"/>
                <p:cNvSpPr/>
                <p:nvPr/>
              </p:nvSpPr>
              <p:spPr>
                <a:xfrm>
                  <a:off x="3565593" y="4585718"/>
                  <a:ext cx="552190" cy="552190"/>
                </a:xfrm>
                <a:prstGeom prst="rect">
                  <a:avLst/>
                </a:prstGeom>
                <a:no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chemeClr val="bg1"/>
                    </a:solidFill>
                    <a:effectLst/>
                    <a:uLnTx/>
                    <a:uFillTx/>
                    <a:latin typeface="Quattrocento Sans"/>
                    <a:ea typeface="Quattrocento Sans"/>
                    <a:cs typeface="Quattrocento Sans"/>
                    <a:sym typeface="Quattrocento Sans"/>
                  </a:endParaRPr>
                </a:p>
              </p:txBody>
            </p:sp>
            <p:grpSp>
              <p:nvGrpSpPr>
                <p:cNvPr id="4716" name="Google Shape;4716;p171"/>
                <p:cNvGrpSpPr/>
                <p:nvPr/>
              </p:nvGrpSpPr>
              <p:grpSpPr>
                <a:xfrm>
                  <a:off x="3485441" y="4677750"/>
                  <a:ext cx="712494" cy="368126"/>
                  <a:chOff x="3485441" y="4677750"/>
                  <a:chExt cx="712494" cy="368126"/>
                </a:xfrm>
              </p:grpSpPr>
              <p:grpSp>
                <p:nvGrpSpPr>
                  <p:cNvPr id="4717" name="Google Shape;4717;p171"/>
                  <p:cNvGrpSpPr/>
                  <p:nvPr/>
                </p:nvGrpSpPr>
                <p:grpSpPr>
                  <a:xfrm>
                    <a:off x="4117783" y="4677750"/>
                    <a:ext cx="80152" cy="368126"/>
                    <a:chOff x="4117783" y="4677750"/>
                    <a:chExt cx="129006" cy="368126"/>
                  </a:xfrm>
                </p:grpSpPr>
                <p:cxnSp>
                  <p:nvCxnSpPr>
                    <p:cNvPr id="4718" name="Google Shape;4718;p171"/>
                    <p:cNvCxnSpPr/>
                    <p:nvPr/>
                  </p:nvCxnSpPr>
                  <p:spPr>
                    <a:xfrm>
                      <a:off x="4117783" y="4677750"/>
                      <a:ext cx="129006" cy="0"/>
                    </a:xfrm>
                    <a:prstGeom prst="straightConnector1">
                      <a:avLst/>
                    </a:prstGeom>
                    <a:noFill/>
                    <a:ln w="12700" cap="flat" cmpd="sng">
                      <a:solidFill>
                        <a:schemeClr val="dk2"/>
                      </a:solidFill>
                      <a:prstDash val="solid"/>
                      <a:round/>
                      <a:headEnd type="none" w="sm" len="sm"/>
                      <a:tailEnd type="none" w="sm" len="sm"/>
                    </a:ln>
                  </p:spPr>
                </p:cxnSp>
                <p:cxnSp>
                  <p:nvCxnSpPr>
                    <p:cNvPr id="4719" name="Google Shape;4719;p171"/>
                    <p:cNvCxnSpPr/>
                    <p:nvPr/>
                  </p:nvCxnSpPr>
                  <p:spPr>
                    <a:xfrm>
                      <a:off x="4117783" y="4769781"/>
                      <a:ext cx="129006" cy="0"/>
                    </a:xfrm>
                    <a:prstGeom prst="straightConnector1">
                      <a:avLst/>
                    </a:prstGeom>
                    <a:noFill/>
                    <a:ln w="12700" cap="flat" cmpd="sng">
                      <a:solidFill>
                        <a:schemeClr val="dk2"/>
                      </a:solidFill>
                      <a:prstDash val="solid"/>
                      <a:round/>
                      <a:headEnd type="none" w="sm" len="sm"/>
                      <a:tailEnd type="none" w="sm" len="sm"/>
                    </a:ln>
                  </p:spPr>
                </p:cxnSp>
                <p:cxnSp>
                  <p:nvCxnSpPr>
                    <p:cNvPr id="4720" name="Google Shape;4720;p171"/>
                    <p:cNvCxnSpPr/>
                    <p:nvPr/>
                  </p:nvCxnSpPr>
                  <p:spPr>
                    <a:xfrm>
                      <a:off x="4117783" y="4953845"/>
                      <a:ext cx="129006" cy="0"/>
                    </a:xfrm>
                    <a:prstGeom prst="straightConnector1">
                      <a:avLst/>
                    </a:prstGeom>
                    <a:noFill/>
                    <a:ln w="12700" cap="flat" cmpd="sng">
                      <a:solidFill>
                        <a:schemeClr val="dk2"/>
                      </a:solidFill>
                      <a:prstDash val="solid"/>
                      <a:round/>
                      <a:headEnd type="none" w="sm" len="sm"/>
                      <a:tailEnd type="none" w="sm" len="sm"/>
                    </a:ln>
                  </p:spPr>
                </p:cxnSp>
                <p:cxnSp>
                  <p:nvCxnSpPr>
                    <p:cNvPr id="4721" name="Google Shape;4721;p171"/>
                    <p:cNvCxnSpPr/>
                    <p:nvPr/>
                  </p:nvCxnSpPr>
                  <p:spPr>
                    <a:xfrm>
                      <a:off x="4117783" y="5045876"/>
                      <a:ext cx="129006" cy="0"/>
                    </a:xfrm>
                    <a:prstGeom prst="straightConnector1">
                      <a:avLst/>
                    </a:prstGeom>
                    <a:noFill/>
                    <a:ln w="12700" cap="flat" cmpd="sng">
                      <a:solidFill>
                        <a:schemeClr val="dk2"/>
                      </a:solidFill>
                      <a:prstDash val="solid"/>
                      <a:round/>
                      <a:headEnd type="none" w="sm" len="sm"/>
                      <a:tailEnd type="none" w="sm" len="sm"/>
                    </a:ln>
                  </p:spPr>
                </p:cxnSp>
              </p:grpSp>
              <p:grpSp>
                <p:nvGrpSpPr>
                  <p:cNvPr id="4722" name="Google Shape;4722;p171"/>
                  <p:cNvGrpSpPr/>
                  <p:nvPr/>
                </p:nvGrpSpPr>
                <p:grpSpPr>
                  <a:xfrm>
                    <a:off x="3485441" y="4677750"/>
                    <a:ext cx="80152" cy="368126"/>
                    <a:chOff x="4117783" y="4677750"/>
                    <a:chExt cx="129006" cy="368126"/>
                  </a:xfrm>
                </p:grpSpPr>
                <p:cxnSp>
                  <p:nvCxnSpPr>
                    <p:cNvPr id="4723" name="Google Shape;4723;p171"/>
                    <p:cNvCxnSpPr/>
                    <p:nvPr/>
                  </p:nvCxnSpPr>
                  <p:spPr>
                    <a:xfrm>
                      <a:off x="4117783" y="4677750"/>
                      <a:ext cx="129006" cy="0"/>
                    </a:xfrm>
                    <a:prstGeom prst="straightConnector1">
                      <a:avLst/>
                    </a:prstGeom>
                    <a:noFill/>
                    <a:ln w="12700" cap="flat" cmpd="sng">
                      <a:solidFill>
                        <a:schemeClr val="dk2"/>
                      </a:solidFill>
                      <a:prstDash val="solid"/>
                      <a:round/>
                      <a:headEnd type="none" w="sm" len="sm"/>
                      <a:tailEnd type="none" w="sm" len="sm"/>
                    </a:ln>
                  </p:spPr>
                </p:cxnSp>
                <p:cxnSp>
                  <p:nvCxnSpPr>
                    <p:cNvPr id="4724" name="Google Shape;4724;p171"/>
                    <p:cNvCxnSpPr/>
                    <p:nvPr/>
                  </p:nvCxnSpPr>
                  <p:spPr>
                    <a:xfrm>
                      <a:off x="4117783" y="4769781"/>
                      <a:ext cx="129006" cy="0"/>
                    </a:xfrm>
                    <a:prstGeom prst="straightConnector1">
                      <a:avLst/>
                    </a:prstGeom>
                    <a:noFill/>
                    <a:ln w="12700" cap="flat" cmpd="sng">
                      <a:solidFill>
                        <a:schemeClr val="dk2"/>
                      </a:solidFill>
                      <a:prstDash val="solid"/>
                      <a:round/>
                      <a:headEnd type="none" w="sm" len="sm"/>
                      <a:tailEnd type="none" w="sm" len="sm"/>
                    </a:ln>
                  </p:spPr>
                </p:cxnSp>
                <p:cxnSp>
                  <p:nvCxnSpPr>
                    <p:cNvPr id="4725" name="Google Shape;4725;p171"/>
                    <p:cNvCxnSpPr/>
                    <p:nvPr/>
                  </p:nvCxnSpPr>
                  <p:spPr>
                    <a:xfrm>
                      <a:off x="4117783" y="4953845"/>
                      <a:ext cx="129006" cy="0"/>
                    </a:xfrm>
                    <a:prstGeom prst="straightConnector1">
                      <a:avLst/>
                    </a:prstGeom>
                    <a:noFill/>
                    <a:ln w="12700" cap="flat" cmpd="sng">
                      <a:solidFill>
                        <a:schemeClr val="dk2"/>
                      </a:solidFill>
                      <a:prstDash val="solid"/>
                      <a:round/>
                      <a:headEnd type="none" w="sm" len="sm"/>
                      <a:tailEnd type="none" w="sm" len="sm"/>
                    </a:ln>
                  </p:spPr>
                </p:cxnSp>
                <p:cxnSp>
                  <p:nvCxnSpPr>
                    <p:cNvPr id="4726" name="Google Shape;4726;p171"/>
                    <p:cNvCxnSpPr/>
                    <p:nvPr/>
                  </p:nvCxnSpPr>
                  <p:spPr>
                    <a:xfrm>
                      <a:off x="4117783" y="5045876"/>
                      <a:ext cx="129006" cy="0"/>
                    </a:xfrm>
                    <a:prstGeom prst="straightConnector1">
                      <a:avLst/>
                    </a:prstGeom>
                    <a:noFill/>
                    <a:ln w="12700" cap="flat" cmpd="sng">
                      <a:solidFill>
                        <a:schemeClr val="dk2"/>
                      </a:solidFill>
                      <a:prstDash val="solid"/>
                      <a:round/>
                      <a:headEnd type="none" w="sm" len="sm"/>
                      <a:tailEnd type="none" w="sm" len="sm"/>
                    </a:ln>
                  </p:spPr>
                </p:cxnSp>
              </p:grpSp>
            </p:grpSp>
            <p:grpSp>
              <p:nvGrpSpPr>
                <p:cNvPr id="4727" name="Google Shape;4727;p171"/>
                <p:cNvGrpSpPr/>
                <p:nvPr/>
              </p:nvGrpSpPr>
              <p:grpSpPr>
                <a:xfrm rot="5400000">
                  <a:off x="3480396" y="4677750"/>
                  <a:ext cx="712494" cy="368126"/>
                  <a:chOff x="3485441" y="4677750"/>
                  <a:chExt cx="712494" cy="368126"/>
                </a:xfrm>
              </p:grpSpPr>
              <p:grpSp>
                <p:nvGrpSpPr>
                  <p:cNvPr id="4728" name="Google Shape;4728;p171"/>
                  <p:cNvGrpSpPr/>
                  <p:nvPr/>
                </p:nvGrpSpPr>
                <p:grpSpPr>
                  <a:xfrm>
                    <a:off x="4117783" y="4677750"/>
                    <a:ext cx="80152" cy="368126"/>
                    <a:chOff x="4117783" y="4677750"/>
                    <a:chExt cx="129006" cy="368126"/>
                  </a:xfrm>
                </p:grpSpPr>
                <p:cxnSp>
                  <p:nvCxnSpPr>
                    <p:cNvPr id="4729" name="Google Shape;4729;p171"/>
                    <p:cNvCxnSpPr/>
                    <p:nvPr/>
                  </p:nvCxnSpPr>
                  <p:spPr>
                    <a:xfrm>
                      <a:off x="4117783" y="4677750"/>
                      <a:ext cx="129006" cy="0"/>
                    </a:xfrm>
                    <a:prstGeom prst="straightConnector1">
                      <a:avLst/>
                    </a:prstGeom>
                    <a:noFill/>
                    <a:ln w="12700" cap="flat" cmpd="sng">
                      <a:solidFill>
                        <a:schemeClr val="dk2"/>
                      </a:solidFill>
                      <a:prstDash val="solid"/>
                      <a:round/>
                      <a:headEnd type="none" w="sm" len="sm"/>
                      <a:tailEnd type="none" w="sm" len="sm"/>
                    </a:ln>
                  </p:spPr>
                </p:cxnSp>
                <p:cxnSp>
                  <p:nvCxnSpPr>
                    <p:cNvPr id="4730" name="Google Shape;4730;p171"/>
                    <p:cNvCxnSpPr/>
                    <p:nvPr/>
                  </p:nvCxnSpPr>
                  <p:spPr>
                    <a:xfrm>
                      <a:off x="4117783" y="4769781"/>
                      <a:ext cx="129006" cy="0"/>
                    </a:xfrm>
                    <a:prstGeom prst="straightConnector1">
                      <a:avLst/>
                    </a:prstGeom>
                    <a:noFill/>
                    <a:ln w="12700" cap="flat" cmpd="sng">
                      <a:solidFill>
                        <a:schemeClr val="dk2"/>
                      </a:solidFill>
                      <a:prstDash val="solid"/>
                      <a:round/>
                      <a:headEnd type="none" w="sm" len="sm"/>
                      <a:tailEnd type="none" w="sm" len="sm"/>
                    </a:ln>
                  </p:spPr>
                </p:cxnSp>
                <p:cxnSp>
                  <p:nvCxnSpPr>
                    <p:cNvPr id="4731" name="Google Shape;4731;p171"/>
                    <p:cNvCxnSpPr/>
                    <p:nvPr/>
                  </p:nvCxnSpPr>
                  <p:spPr>
                    <a:xfrm>
                      <a:off x="4117783" y="4953845"/>
                      <a:ext cx="129006" cy="0"/>
                    </a:xfrm>
                    <a:prstGeom prst="straightConnector1">
                      <a:avLst/>
                    </a:prstGeom>
                    <a:noFill/>
                    <a:ln w="12700" cap="flat" cmpd="sng">
                      <a:solidFill>
                        <a:schemeClr val="dk2"/>
                      </a:solidFill>
                      <a:prstDash val="solid"/>
                      <a:round/>
                      <a:headEnd type="none" w="sm" len="sm"/>
                      <a:tailEnd type="none" w="sm" len="sm"/>
                    </a:ln>
                  </p:spPr>
                </p:cxnSp>
                <p:cxnSp>
                  <p:nvCxnSpPr>
                    <p:cNvPr id="4732" name="Google Shape;4732;p171"/>
                    <p:cNvCxnSpPr/>
                    <p:nvPr/>
                  </p:nvCxnSpPr>
                  <p:spPr>
                    <a:xfrm>
                      <a:off x="4117783" y="5045876"/>
                      <a:ext cx="129006" cy="0"/>
                    </a:xfrm>
                    <a:prstGeom prst="straightConnector1">
                      <a:avLst/>
                    </a:prstGeom>
                    <a:noFill/>
                    <a:ln w="12700" cap="flat" cmpd="sng">
                      <a:solidFill>
                        <a:schemeClr val="dk2"/>
                      </a:solidFill>
                      <a:prstDash val="solid"/>
                      <a:round/>
                      <a:headEnd type="none" w="sm" len="sm"/>
                      <a:tailEnd type="none" w="sm" len="sm"/>
                    </a:ln>
                  </p:spPr>
                </p:cxnSp>
              </p:grpSp>
              <p:grpSp>
                <p:nvGrpSpPr>
                  <p:cNvPr id="4733" name="Google Shape;4733;p171"/>
                  <p:cNvGrpSpPr/>
                  <p:nvPr/>
                </p:nvGrpSpPr>
                <p:grpSpPr>
                  <a:xfrm>
                    <a:off x="3485441" y="4677750"/>
                    <a:ext cx="80152" cy="368126"/>
                    <a:chOff x="4117783" y="4677750"/>
                    <a:chExt cx="129006" cy="368126"/>
                  </a:xfrm>
                </p:grpSpPr>
                <p:cxnSp>
                  <p:nvCxnSpPr>
                    <p:cNvPr id="4734" name="Google Shape;4734;p171"/>
                    <p:cNvCxnSpPr/>
                    <p:nvPr/>
                  </p:nvCxnSpPr>
                  <p:spPr>
                    <a:xfrm>
                      <a:off x="4117783" y="4677750"/>
                      <a:ext cx="129006" cy="0"/>
                    </a:xfrm>
                    <a:prstGeom prst="straightConnector1">
                      <a:avLst/>
                    </a:prstGeom>
                    <a:noFill/>
                    <a:ln w="12700" cap="flat" cmpd="sng">
                      <a:solidFill>
                        <a:schemeClr val="dk2"/>
                      </a:solidFill>
                      <a:prstDash val="solid"/>
                      <a:round/>
                      <a:headEnd type="none" w="sm" len="sm"/>
                      <a:tailEnd type="none" w="sm" len="sm"/>
                    </a:ln>
                  </p:spPr>
                </p:cxnSp>
                <p:cxnSp>
                  <p:nvCxnSpPr>
                    <p:cNvPr id="4735" name="Google Shape;4735;p171"/>
                    <p:cNvCxnSpPr/>
                    <p:nvPr/>
                  </p:nvCxnSpPr>
                  <p:spPr>
                    <a:xfrm>
                      <a:off x="4117783" y="4769781"/>
                      <a:ext cx="129006" cy="0"/>
                    </a:xfrm>
                    <a:prstGeom prst="straightConnector1">
                      <a:avLst/>
                    </a:prstGeom>
                    <a:noFill/>
                    <a:ln w="12700" cap="flat" cmpd="sng">
                      <a:solidFill>
                        <a:schemeClr val="dk2"/>
                      </a:solidFill>
                      <a:prstDash val="solid"/>
                      <a:round/>
                      <a:headEnd type="none" w="sm" len="sm"/>
                      <a:tailEnd type="none" w="sm" len="sm"/>
                    </a:ln>
                  </p:spPr>
                </p:cxnSp>
                <p:cxnSp>
                  <p:nvCxnSpPr>
                    <p:cNvPr id="4736" name="Google Shape;4736;p171"/>
                    <p:cNvCxnSpPr/>
                    <p:nvPr/>
                  </p:nvCxnSpPr>
                  <p:spPr>
                    <a:xfrm>
                      <a:off x="4117783" y="4953845"/>
                      <a:ext cx="129006" cy="0"/>
                    </a:xfrm>
                    <a:prstGeom prst="straightConnector1">
                      <a:avLst/>
                    </a:prstGeom>
                    <a:noFill/>
                    <a:ln w="12700" cap="flat" cmpd="sng">
                      <a:solidFill>
                        <a:schemeClr val="dk2"/>
                      </a:solidFill>
                      <a:prstDash val="solid"/>
                      <a:round/>
                      <a:headEnd type="none" w="sm" len="sm"/>
                      <a:tailEnd type="none" w="sm" len="sm"/>
                    </a:ln>
                  </p:spPr>
                </p:cxnSp>
                <p:cxnSp>
                  <p:nvCxnSpPr>
                    <p:cNvPr id="4737" name="Google Shape;4737;p171"/>
                    <p:cNvCxnSpPr/>
                    <p:nvPr/>
                  </p:nvCxnSpPr>
                  <p:spPr>
                    <a:xfrm>
                      <a:off x="4117783" y="5045876"/>
                      <a:ext cx="129006" cy="0"/>
                    </a:xfrm>
                    <a:prstGeom prst="straightConnector1">
                      <a:avLst/>
                    </a:prstGeom>
                    <a:noFill/>
                    <a:ln w="12700" cap="flat" cmpd="sng">
                      <a:solidFill>
                        <a:schemeClr val="dk2"/>
                      </a:solidFill>
                      <a:prstDash val="solid"/>
                      <a:round/>
                      <a:headEnd type="none" w="sm" len="sm"/>
                      <a:tailEnd type="none" w="sm" len="sm"/>
                    </a:ln>
                  </p:spPr>
                </p:cxnSp>
              </p:grpSp>
            </p:grpSp>
          </p:grpSp>
          <p:sp>
            <p:nvSpPr>
              <p:cNvPr id="4738" name="Google Shape;4738;p171"/>
              <p:cNvSpPr/>
              <p:nvPr/>
            </p:nvSpPr>
            <p:spPr>
              <a:xfrm>
                <a:off x="10124345" y="3293573"/>
                <a:ext cx="71612" cy="91319"/>
              </a:xfrm>
              <a:custGeom>
                <a:avLst/>
                <a:gdLst/>
                <a:ahLst/>
                <a:cxnLst/>
                <a:rect l="l" t="t" r="r" b="b"/>
                <a:pathLst>
                  <a:path w="974972" h="1504393" extrusionOk="0">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no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chemeClr val="bg1"/>
                  </a:solidFill>
                  <a:effectLst/>
                  <a:uLnTx/>
                  <a:uFillTx/>
                  <a:latin typeface="Quattrocento Sans"/>
                  <a:ea typeface="Quattrocento Sans"/>
                  <a:cs typeface="Quattrocento Sans"/>
                  <a:sym typeface="Quattrocento Sans"/>
                </a:endParaRPr>
              </a:p>
            </p:txBody>
          </p:sp>
        </p:grpSp>
        <p:sp>
          <p:nvSpPr>
            <p:cNvPr id="4739" name="Google Shape;4739;p171"/>
            <p:cNvSpPr txBox="1"/>
            <p:nvPr/>
          </p:nvSpPr>
          <p:spPr>
            <a:xfrm>
              <a:off x="10938515" y="5894601"/>
              <a:ext cx="383435" cy="323165"/>
            </a:xfrm>
            <a:prstGeom prst="rect">
              <a:avLst/>
            </a:prstGeom>
            <a:noFill/>
            <a:ln>
              <a:noFill/>
            </a:ln>
          </p:spPr>
          <p:txBody>
            <a:bodyPr spcFirstLastPara="1" wrap="square" lIns="0" tIns="0" rIns="0" bIns="182850" anchor="b" anchorCtr="0">
              <a:noAutofit/>
            </a:bodyPr>
            <a:lstStyle/>
            <a:p>
              <a:pPr marL="0" marR="0" lvl="0" indent="0" algn="ctr" defTabSz="914400" rtl="0" eaLnBrk="1" fontAlgn="auto" latinLnBrk="0" hangingPunct="1">
                <a:lnSpc>
                  <a:spcPct val="90000"/>
                </a:lnSpc>
                <a:spcBef>
                  <a:spcPts val="0"/>
                </a:spcBef>
                <a:spcAft>
                  <a:spcPts val="0"/>
                </a:spcAft>
                <a:buClr>
                  <a:srgbClr val="000000"/>
                </a:buClr>
                <a:buSzPts val="1000"/>
                <a:buFont typeface="Quattrocento Sans"/>
                <a:buNone/>
                <a:tabLst/>
                <a:defRPr/>
              </a:pPr>
              <a:r>
                <a:rPr kumimoji="0" lang="en-US" sz="1000" b="0" i="0" u="none" strike="noStrike" kern="0" cap="none" spc="0" normalizeH="0" baseline="0" noProof="0">
                  <a:ln>
                    <a:noFill/>
                  </a:ln>
                  <a:effectLst/>
                  <a:uLnTx/>
                  <a:uFillTx/>
                  <a:latin typeface="Quattrocento Sans"/>
                  <a:ea typeface="Quattrocento Sans"/>
                  <a:cs typeface="Quattrocento Sans"/>
                  <a:sym typeface="Quattrocento Sans"/>
                </a:rPr>
                <a:t>FPGA</a:t>
              </a:r>
              <a:endParaRPr kumimoji="0" sz="1400" b="0" i="0" u="none" strike="noStrike" kern="0" cap="none" spc="0" normalizeH="0" baseline="0" noProof="0">
                <a:ln>
                  <a:noFill/>
                </a:ln>
                <a:effectLst/>
                <a:uLnTx/>
                <a:uFillTx/>
                <a:latin typeface="Arial"/>
                <a:cs typeface="Arial"/>
                <a:sym typeface="Arial"/>
              </a:endParaRPr>
            </a:p>
          </p:txBody>
        </p:sp>
        <p:grpSp>
          <p:nvGrpSpPr>
            <p:cNvPr id="4740" name="Google Shape;4740;p171"/>
            <p:cNvGrpSpPr/>
            <p:nvPr/>
          </p:nvGrpSpPr>
          <p:grpSpPr>
            <a:xfrm>
              <a:off x="10932876" y="2478114"/>
              <a:ext cx="349295" cy="297138"/>
              <a:chOff x="11238522" y="2214151"/>
              <a:chExt cx="394713" cy="335774"/>
            </a:xfrm>
          </p:grpSpPr>
          <p:grpSp>
            <p:nvGrpSpPr>
              <p:cNvPr id="4741" name="Google Shape;4741;p171"/>
              <p:cNvGrpSpPr/>
              <p:nvPr/>
            </p:nvGrpSpPr>
            <p:grpSpPr>
              <a:xfrm>
                <a:off x="11238522" y="2214151"/>
                <a:ext cx="394713" cy="335774"/>
                <a:chOff x="2107244" y="1575258"/>
                <a:chExt cx="310993" cy="264555"/>
              </a:xfrm>
            </p:grpSpPr>
            <p:grpSp>
              <p:nvGrpSpPr>
                <p:cNvPr id="4742" name="Google Shape;4742;p171"/>
                <p:cNvGrpSpPr/>
                <p:nvPr/>
              </p:nvGrpSpPr>
              <p:grpSpPr>
                <a:xfrm>
                  <a:off x="2107244" y="1575258"/>
                  <a:ext cx="310993" cy="264555"/>
                  <a:chOff x="2107244" y="1575258"/>
                  <a:chExt cx="310993" cy="264555"/>
                </a:xfrm>
              </p:grpSpPr>
              <p:sp>
                <p:nvSpPr>
                  <p:cNvPr id="4743" name="Google Shape;4743;p171"/>
                  <p:cNvSpPr/>
                  <p:nvPr/>
                </p:nvSpPr>
                <p:spPr>
                  <a:xfrm>
                    <a:off x="2107244" y="1575258"/>
                    <a:ext cx="310993" cy="264555"/>
                  </a:xfrm>
                  <a:prstGeom prst="rect">
                    <a:avLst/>
                  </a:pr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chemeClr val="bg1"/>
                      </a:solidFill>
                      <a:effectLst/>
                      <a:uLnTx/>
                      <a:uFillTx/>
                      <a:latin typeface="Quattrocento Sans"/>
                      <a:ea typeface="Quattrocento Sans"/>
                      <a:cs typeface="Quattrocento Sans"/>
                      <a:sym typeface="Quattrocento Sans"/>
                    </a:endParaRPr>
                  </a:p>
                </p:txBody>
              </p:sp>
              <p:cxnSp>
                <p:nvCxnSpPr>
                  <p:cNvPr id="4744" name="Google Shape;4744;p171"/>
                  <p:cNvCxnSpPr/>
                  <p:nvPr/>
                </p:nvCxnSpPr>
                <p:spPr>
                  <a:xfrm rot="10800000">
                    <a:off x="2107244" y="1647026"/>
                    <a:ext cx="310993" cy="0"/>
                  </a:xfrm>
                  <a:prstGeom prst="straightConnector1">
                    <a:avLst/>
                  </a:prstGeom>
                  <a:noFill/>
                  <a:ln w="12700" cap="flat" cmpd="sng">
                    <a:solidFill>
                      <a:schemeClr val="dk2"/>
                    </a:solidFill>
                    <a:prstDash val="solid"/>
                    <a:miter lim="800000"/>
                    <a:headEnd type="none" w="med" len="med"/>
                    <a:tailEnd type="none" w="med" len="med"/>
                  </a:ln>
                </p:spPr>
              </p:cxnSp>
            </p:grpSp>
            <p:grpSp>
              <p:nvGrpSpPr>
                <p:cNvPr id="4745" name="Google Shape;4745;p171"/>
                <p:cNvGrpSpPr/>
                <p:nvPr/>
              </p:nvGrpSpPr>
              <p:grpSpPr>
                <a:xfrm>
                  <a:off x="2287367" y="1599181"/>
                  <a:ext cx="95690" cy="23923"/>
                  <a:chOff x="2287367" y="1599181"/>
                  <a:chExt cx="95690" cy="23923"/>
                </a:xfrm>
              </p:grpSpPr>
              <p:sp>
                <p:nvSpPr>
                  <p:cNvPr id="4746" name="Google Shape;4746;p171"/>
                  <p:cNvSpPr/>
                  <p:nvPr/>
                </p:nvSpPr>
                <p:spPr>
                  <a:xfrm>
                    <a:off x="2287367" y="1599181"/>
                    <a:ext cx="23923" cy="23923"/>
                  </a:xfrm>
                  <a:prstGeom prst="ellipse">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chemeClr val="bg1"/>
                      </a:solidFill>
                      <a:effectLst/>
                      <a:uLnTx/>
                      <a:uFillTx/>
                      <a:latin typeface="Quattrocento Sans"/>
                      <a:ea typeface="Quattrocento Sans"/>
                      <a:cs typeface="Quattrocento Sans"/>
                      <a:sym typeface="Quattrocento Sans"/>
                    </a:endParaRPr>
                  </a:p>
                </p:txBody>
              </p:sp>
              <p:sp>
                <p:nvSpPr>
                  <p:cNvPr id="4747" name="Google Shape;4747;p171"/>
                  <p:cNvSpPr/>
                  <p:nvPr/>
                </p:nvSpPr>
                <p:spPr>
                  <a:xfrm>
                    <a:off x="2322547" y="1599181"/>
                    <a:ext cx="23923" cy="23923"/>
                  </a:xfrm>
                  <a:prstGeom prst="ellipse">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chemeClr val="bg1"/>
                      </a:solidFill>
                      <a:effectLst/>
                      <a:uLnTx/>
                      <a:uFillTx/>
                      <a:latin typeface="Quattrocento Sans"/>
                      <a:ea typeface="Quattrocento Sans"/>
                      <a:cs typeface="Quattrocento Sans"/>
                      <a:sym typeface="Quattrocento Sans"/>
                    </a:endParaRPr>
                  </a:p>
                </p:txBody>
              </p:sp>
              <p:sp>
                <p:nvSpPr>
                  <p:cNvPr id="4748" name="Google Shape;4748;p171"/>
                  <p:cNvSpPr/>
                  <p:nvPr/>
                </p:nvSpPr>
                <p:spPr>
                  <a:xfrm>
                    <a:off x="2359134" y="1599181"/>
                    <a:ext cx="23923" cy="23923"/>
                  </a:xfrm>
                  <a:prstGeom prst="ellipse">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chemeClr val="bg1"/>
                      </a:solidFill>
                      <a:effectLst/>
                      <a:uLnTx/>
                      <a:uFillTx/>
                      <a:latin typeface="Quattrocento Sans"/>
                      <a:ea typeface="Quattrocento Sans"/>
                      <a:cs typeface="Quattrocento Sans"/>
                      <a:sym typeface="Quattrocento Sans"/>
                    </a:endParaRPr>
                  </a:p>
                </p:txBody>
              </p:sp>
            </p:grpSp>
          </p:grpSp>
          <p:sp>
            <p:nvSpPr>
              <p:cNvPr id="4749" name="Google Shape;4749;p171"/>
              <p:cNvSpPr/>
              <p:nvPr/>
            </p:nvSpPr>
            <p:spPr>
              <a:xfrm flipH="1">
                <a:off x="11292455" y="2354178"/>
                <a:ext cx="84926" cy="139515"/>
              </a:xfrm>
              <a:custGeom>
                <a:avLst/>
                <a:gdLst/>
                <a:ahLst/>
                <a:cxnLst/>
                <a:rect l="l" t="t" r="r" b="b"/>
                <a:pathLst>
                  <a:path w="250825" h="269875" extrusionOk="0">
                    <a:moveTo>
                      <a:pt x="250825" y="0"/>
                    </a:moveTo>
                    <a:lnTo>
                      <a:pt x="0" y="142875"/>
                    </a:lnTo>
                    <a:lnTo>
                      <a:pt x="250825" y="269875"/>
                    </a:lnTo>
                  </a:path>
                </a:pathLst>
              </a:custGeom>
              <a:no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chemeClr val="bg1"/>
                  </a:solidFill>
                  <a:effectLst/>
                  <a:uLnTx/>
                  <a:uFillTx/>
                  <a:latin typeface="Quattrocento Sans"/>
                  <a:ea typeface="Quattrocento Sans"/>
                  <a:cs typeface="Quattrocento Sans"/>
                  <a:sym typeface="Quattrocento Sans"/>
                </a:endParaRPr>
              </a:p>
            </p:txBody>
          </p:sp>
          <p:cxnSp>
            <p:nvCxnSpPr>
              <p:cNvPr id="4750" name="Google Shape;4750;p171"/>
              <p:cNvCxnSpPr/>
              <p:nvPr/>
            </p:nvCxnSpPr>
            <p:spPr>
              <a:xfrm>
                <a:off x="11392807" y="2493693"/>
                <a:ext cx="118979" cy="0"/>
              </a:xfrm>
              <a:prstGeom prst="straightConnector1">
                <a:avLst/>
              </a:prstGeom>
              <a:noFill/>
              <a:ln w="12700" cap="flat" cmpd="sng">
                <a:solidFill>
                  <a:schemeClr val="dk2"/>
                </a:solidFill>
                <a:prstDash val="solid"/>
                <a:round/>
                <a:headEnd type="none" w="sm" len="sm"/>
                <a:tailEnd type="none" w="sm" len="sm"/>
              </a:ln>
            </p:spPr>
          </p:cxnSp>
        </p:grpSp>
        <p:cxnSp>
          <p:nvCxnSpPr>
            <p:cNvPr id="4751" name="Google Shape;4751;p171"/>
            <p:cNvCxnSpPr>
              <a:cxnSpLocks/>
            </p:cNvCxnSpPr>
            <p:nvPr/>
          </p:nvCxnSpPr>
          <p:spPr>
            <a:xfrm>
              <a:off x="6954097" y="2244588"/>
              <a:ext cx="4749468" cy="0"/>
            </a:xfrm>
            <a:prstGeom prst="straightConnector1">
              <a:avLst/>
            </a:prstGeom>
            <a:noFill/>
            <a:ln w="15875" cap="rnd" cmpd="sng">
              <a:solidFill>
                <a:schemeClr val="bg1"/>
              </a:solidFill>
              <a:prstDash val="solid"/>
              <a:round/>
              <a:headEnd type="none" w="sm" len="sm"/>
              <a:tailEnd type="none" w="sm" len="sm"/>
            </a:ln>
          </p:spPr>
        </p:cxnSp>
        <p:cxnSp>
          <p:nvCxnSpPr>
            <p:cNvPr id="4752" name="Google Shape;4752;p171"/>
            <p:cNvCxnSpPr/>
            <p:nvPr/>
          </p:nvCxnSpPr>
          <p:spPr>
            <a:xfrm>
              <a:off x="526596" y="3233463"/>
              <a:ext cx="11176969" cy="0"/>
            </a:xfrm>
            <a:prstGeom prst="straightConnector1">
              <a:avLst/>
            </a:prstGeom>
            <a:noFill/>
            <a:ln w="15875" cap="rnd" cmpd="sng">
              <a:solidFill>
                <a:srgbClr val="FFFFFF"/>
              </a:solidFill>
              <a:prstDash val="solid"/>
              <a:round/>
              <a:headEnd type="none" w="sm" len="sm"/>
              <a:tailEnd type="none" w="sm" len="sm"/>
            </a:ln>
          </p:spPr>
        </p:cxnSp>
        <p:cxnSp>
          <p:nvCxnSpPr>
            <p:cNvPr id="4753" name="Google Shape;4753;p171"/>
            <p:cNvCxnSpPr/>
            <p:nvPr/>
          </p:nvCxnSpPr>
          <p:spPr>
            <a:xfrm>
              <a:off x="526596" y="5211213"/>
              <a:ext cx="11176969" cy="0"/>
            </a:xfrm>
            <a:prstGeom prst="straightConnector1">
              <a:avLst/>
            </a:prstGeom>
            <a:noFill/>
            <a:ln w="15875" cap="rnd" cmpd="sng">
              <a:solidFill>
                <a:srgbClr val="FFFFFF"/>
              </a:solidFill>
              <a:prstDash val="solid"/>
              <a:round/>
              <a:headEnd type="none" w="sm" len="sm"/>
              <a:tailEnd type="none" w="sm" len="sm"/>
            </a:ln>
          </p:spPr>
        </p:cxnSp>
        <p:pic>
          <p:nvPicPr>
            <p:cNvPr id="4754" name="Google Shape;4754;p171"/>
            <p:cNvPicPr preferRelativeResize="0"/>
            <p:nvPr/>
          </p:nvPicPr>
          <p:blipFill rotWithShape="1">
            <a:blip r:embed="rId4">
              <a:alphaModFix/>
            </a:blip>
            <a:srcRect/>
            <a:stretch/>
          </p:blipFill>
          <p:spPr>
            <a:xfrm>
              <a:off x="10941642" y="3428041"/>
              <a:ext cx="380308" cy="373064"/>
            </a:xfrm>
            <a:prstGeom prst="rect">
              <a:avLst/>
            </a:prstGeom>
            <a:noFill/>
            <a:ln>
              <a:noFill/>
            </a:ln>
          </p:spPr>
        </p:pic>
        <p:pic>
          <p:nvPicPr>
            <p:cNvPr id="4755" name="Google Shape;4755;p171" descr="A close up of a sign&#10;&#10;Description automatically generated"/>
            <p:cNvPicPr preferRelativeResize="0"/>
            <p:nvPr/>
          </p:nvPicPr>
          <p:blipFill rotWithShape="1">
            <a:blip r:embed="rId5">
              <a:alphaModFix/>
            </a:blip>
            <a:srcRect/>
            <a:stretch/>
          </p:blipFill>
          <p:spPr>
            <a:xfrm>
              <a:off x="7427019" y="2498296"/>
              <a:ext cx="287484" cy="300414"/>
            </a:xfrm>
            <a:prstGeom prst="rect">
              <a:avLst/>
            </a:prstGeom>
            <a:noFill/>
            <a:ln>
              <a:noFill/>
            </a:ln>
          </p:spPr>
        </p:pic>
        <p:pic>
          <p:nvPicPr>
            <p:cNvPr id="4756" name="Google Shape;4756;p171" descr="A picture containing vector graphics&#10;&#10;Description automatically generated"/>
            <p:cNvPicPr preferRelativeResize="0"/>
            <p:nvPr/>
          </p:nvPicPr>
          <p:blipFill rotWithShape="1">
            <a:blip r:embed="rId6">
              <a:alphaModFix/>
            </a:blip>
            <a:srcRect/>
            <a:stretch/>
          </p:blipFill>
          <p:spPr>
            <a:xfrm>
              <a:off x="8609809" y="2432478"/>
              <a:ext cx="349296" cy="399412"/>
            </a:xfrm>
            <a:prstGeom prst="rect">
              <a:avLst/>
            </a:prstGeom>
            <a:noFill/>
            <a:ln>
              <a:noFill/>
            </a:ln>
          </p:spPr>
        </p:pic>
        <p:pic>
          <p:nvPicPr>
            <p:cNvPr id="4757" name="Google Shape;4757;p171" descr="A close up of a sign&#10;&#10;Description automatically generated"/>
            <p:cNvPicPr preferRelativeResize="0"/>
            <p:nvPr/>
          </p:nvPicPr>
          <p:blipFill rotWithShape="1">
            <a:blip r:embed="rId7">
              <a:alphaModFix/>
            </a:blip>
            <a:srcRect/>
            <a:stretch/>
          </p:blipFill>
          <p:spPr>
            <a:xfrm>
              <a:off x="8660275" y="3436517"/>
              <a:ext cx="298830" cy="323165"/>
            </a:xfrm>
            <a:prstGeom prst="rect">
              <a:avLst/>
            </a:prstGeom>
            <a:noFill/>
            <a:ln>
              <a:noFill/>
            </a:ln>
          </p:spPr>
        </p:pic>
        <p:pic>
          <p:nvPicPr>
            <p:cNvPr id="4758" name="Google Shape;4758;p171"/>
            <p:cNvPicPr preferRelativeResize="0"/>
            <p:nvPr/>
          </p:nvPicPr>
          <p:blipFill rotWithShape="1">
            <a:blip r:embed="rId8">
              <a:alphaModFix/>
            </a:blip>
            <a:srcRect/>
            <a:stretch/>
          </p:blipFill>
          <p:spPr>
            <a:xfrm>
              <a:off x="7427019" y="3434373"/>
              <a:ext cx="292099" cy="343181"/>
            </a:xfrm>
            <a:prstGeom prst="rect">
              <a:avLst/>
            </a:prstGeom>
            <a:noFill/>
            <a:ln>
              <a:noFill/>
            </a:ln>
          </p:spPr>
        </p:pic>
        <p:pic>
          <p:nvPicPr>
            <p:cNvPr id="4759" name="Google Shape;4759;p171" descr="A close up of a sign&#10;&#10;Description automatically generated"/>
            <p:cNvPicPr preferRelativeResize="0"/>
            <p:nvPr/>
          </p:nvPicPr>
          <p:blipFill rotWithShape="1">
            <a:blip r:embed="rId9">
              <a:alphaModFix/>
            </a:blip>
            <a:srcRect/>
            <a:stretch/>
          </p:blipFill>
          <p:spPr>
            <a:xfrm>
              <a:off x="9798344" y="2481522"/>
              <a:ext cx="328027" cy="327573"/>
            </a:xfrm>
            <a:prstGeom prst="rect">
              <a:avLst/>
            </a:prstGeom>
            <a:noFill/>
            <a:ln>
              <a:noFill/>
            </a:ln>
          </p:spPr>
        </p:pic>
        <p:pic>
          <p:nvPicPr>
            <p:cNvPr id="4760" name="Google Shape;4760;p171"/>
            <p:cNvPicPr preferRelativeResize="0"/>
            <p:nvPr/>
          </p:nvPicPr>
          <p:blipFill rotWithShape="1">
            <a:blip r:embed="rId10">
              <a:alphaModFix/>
            </a:blip>
            <a:srcRect/>
            <a:stretch/>
          </p:blipFill>
          <p:spPr>
            <a:xfrm>
              <a:off x="9775424" y="3483341"/>
              <a:ext cx="553473" cy="294200"/>
            </a:xfrm>
            <a:prstGeom prst="rect">
              <a:avLst/>
            </a:prstGeom>
            <a:noFill/>
            <a:ln>
              <a:noFill/>
            </a:ln>
          </p:spPr>
        </p:pic>
      </p:grpSp>
      <p:cxnSp>
        <p:nvCxnSpPr>
          <p:cNvPr id="4761" name="Google Shape;4761;p171"/>
          <p:cNvCxnSpPr/>
          <p:nvPr/>
        </p:nvCxnSpPr>
        <p:spPr>
          <a:xfrm>
            <a:off x="532395" y="4038353"/>
            <a:ext cx="11175852" cy="0"/>
          </a:xfrm>
          <a:prstGeom prst="straightConnector1">
            <a:avLst/>
          </a:prstGeom>
          <a:noFill/>
          <a:ln w="15875" cap="rnd" cmpd="sng">
            <a:solidFill>
              <a:srgbClr val="FFFFFF"/>
            </a:solidFill>
            <a:prstDash val="solid"/>
            <a:round/>
            <a:headEnd type="none" w="sm" len="sm"/>
            <a:tailEnd type="none" w="sm" len="sm"/>
          </a:ln>
        </p:spPr>
      </p:cxnSp>
      <p:sp>
        <p:nvSpPr>
          <p:cNvPr id="4770" name="Google Shape;4770;p171"/>
          <p:cNvSpPr txBox="1"/>
          <p:nvPr/>
        </p:nvSpPr>
        <p:spPr>
          <a:xfrm>
            <a:off x="3763757" y="6044673"/>
            <a:ext cx="5549400" cy="544800"/>
          </a:xfrm>
          <a:prstGeom prst="rect">
            <a:avLst/>
          </a:prstGeom>
          <a:noFill/>
          <a:ln>
            <a:noFill/>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chemeClr val="bg1"/>
                </a:solidFill>
                <a:effectLst/>
                <a:uLnTx/>
                <a:uFillTx/>
                <a:latin typeface="Calibri"/>
                <a:ea typeface="Calibri"/>
                <a:cs typeface="Calibri"/>
                <a:sym typeface="Calibri"/>
              </a:rPr>
              <a:t>From the Intelligent Cloud to the Intelligent Edge</a:t>
            </a:r>
            <a:endParaRPr kumimoji="0" sz="2000" b="0" i="0" u="none" strike="noStrike" kern="0" cap="none" spc="0" normalizeH="0" baseline="0" noProof="0">
              <a:ln>
                <a:noFill/>
              </a:ln>
              <a:solidFill>
                <a:schemeClr val="bg1"/>
              </a:solidFill>
              <a:effectLst/>
              <a:uLnTx/>
              <a:uFillTx/>
              <a:latin typeface="Calibri"/>
              <a:ea typeface="Calibri"/>
              <a:cs typeface="Calibri"/>
              <a:sym typeface="Calibri"/>
            </a:endParaRPr>
          </a:p>
        </p:txBody>
      </p:sp>
      <p:grpSp>
        <p:nvGrpSpPr>
          <p:cNvPr id="127" name="Group 126">
            <a:extLst>
              <a:ext uri="{FF2B5EF4-FFF2-40B4-BE49-F238E27FC236}">
                <a16:creationId xmlns:a16="http://schemas.microsoft.com/office/drawing/2014/main" id="{A2428CA3-C44B-44F8-8E98-30FDB79DD0F7}"/>
              </a:ext>
            </a:extLst>
          </p:cNvPr>
          <p:cNvGrpSpPr/>
          <p:nvPr/>
        </p:nvGrpSpPr>
        <p:grpSpPr>
          <a:xfrm>
            <a:off x="8401835" y="4051584"/>
            <a:ext cx="1782704" cy="971405"/>
            <a:chOff x="8401835" y="4051584"/>
            <a:chExt cx="1782704" cy="971405"/>
          </a:xfrm>
        </p:grpSpPr>
        <p:sp>
          <p:nvSpPr>
            <p:cNvPr id="128" name="Rectangle 127">
              <a:extLst>
                <a:ext uri="{FF2B5EF4-FFF2-40B4-BE49-F238E27FC236}">
                  <a16:creationId xmlns:a16="http://schemas.microsoft.com/office/drawing/2014/main" id="{ABE96BD6-C019-4B05-B01A-068548A12C38}"/>
                </a:ext>
              </a:extLst>
            </p:cNvPr>
            <p:cNvSpPr/>
            <p:nvPr/>
          </p:nvSpPr>
          <p:spPr bwMode="auto">
            <a:xfrm>
              <a:off x="8401835" y="4051584"/>
              <a:ext cx="1782704" cy="971405"/>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Google Shape;4689;p171">
              <a:extLst>
                <a:ext uri="{FF2B5EF4-FFF2-40B4-BE49-F238E27FC236}">
                  <a16:creationId xmlns:a16="http://schemas.microsoft.com/office/drawing/2014/main" id="{3DB4C106-F927-4AE0-B332-AC9F16CF7B52}"/>
                </a:ext>
              </a:extLst>
            </p:cNvPr>
            <p:cNvSpPr/>
            <p:nvPr/>
          </p:nvSpPr>
          <p:spPr>
            <a:xfrm>
              <a:off x="9154548" y="4469041"/>
              <a:ext cx="249539" cy="86878"/>
            </a:xfrm>
            <a:prstGeom prst="rect">
              <a:avLst/>
            </a:prstGeom>
            <a:solidFill>
              <a:schemeClr val="lt2"/>
            </a:solid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30" name="Google Shape;4690;p171">
              <a:extLst>
                <a:ext uri="{FF2B5EF4-FFF2-40B4-BE49-F238E27FC236}">
                  <a16:creationId xmlns:a16="http://schemas.microsoft.com/office/drawing/2014/main" id="{E12D752B-517E-4078-BF63-D16DDF9AEBAF}"/>
                </a:ext>
              </a:extLst>
            </p:cNvPr>
            <p:cNvSpPr/>
            <p:nvPr/>
          </p:nvSpPr>
          <p:spPr>
            <a:xfrm>
              <a:off x="9133105" y="4213596"/>
              <a:ext cx="182330" cy="342323"/>
            </a:xfrm>
            <a:custGeom>
              <a:avLst/>
              <a:gdLst/>
              <a:ahLst/>
              <a:cxnLst/>
              <a:rect l="l" t="t" r="r" b="b"/>
              <a:pathLst>
                <a:path w="2847109" h="4810991" extrusionOk="0">
                  <a:moveTo>
                    <a:pt x="1641764" y="0"/>
                  </a:moveTo>
                  <a:lnTo>
                    <a:pt x="2847109" y="0"/>
                  </a:lnTo>
                  <a:lnTo>
                    <a:pt x="2847109" y="1797627"/>
                  </a:lnTo>
                  <a:lnTo>
                    <a:pt x="290946" y="4810991"/>
                  </a:lnTo>
                  <a:lnTo>
                    <a:pt x="0" y="3647209"/>
                  </a:lnTo>
                  <a:lnTo>
                    <a:pt x="1662546" y="1787236"/>
                  </a:lnTo>
                  <a:lnTo>
                    <a:pt x="1641764" y="0"/>
                  </a:lnTo>
                  <a:close/>
                </a:path>
              </a:pathLst>
            </a:custGeom>
            <a:solidFill>
              <a:schemeClr val="lt2"/>
            </a:solid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31" name="Google Shape;4691;p171">
              <a:extLst>
                <a:ext uri="{FF2B5EF4-FFF2-40B4-BE49-F238E27FC236}">
                  <a16:creationId xmlns:a16="http://schemas.microsoft.com/office/drawing/2014/main" id="{88A4F5E2-BFAF-4F8F-B45D-B6A52AF0A15F}"/>
                </a:ext>
              </a:extLst>
            </p:cNvPr>
            <p:cNvSpPr/>
            <p:nvPr/>
          </p:nvSpPr>
          <p:spPr>
            <a:xfrm>
              <a:off x="9304636" y="4365904"/>
              <a:ext cx="133754" cy="190015"/>
            </a:xfrm>
            <a:custGeom>
              <a:avLst/>
              <a:gdLst/>
              <a:ahLst/>
              <a:cxnLst/>
              <a:rect l="l" t="t" r="r" b="b"/>
              <a:pathLst>
                <a:path w="2088573" h="2670464" extrusionOk="0">
                  <a:moveTo>
                    <a:pt x="0" y="883227"/>
                  </a:moveTo>
                  <a:lnTo>
                    <a:pt x="737755" y="0"/>
                  </a:lnTo>
                  <a:lnTo>
                    <a:pt x="2088573" y="1517073"/>
                  </a:lnTo>
                  <a:lnTo>
                    <a:pt x="1797627" y="2670464"/>
                  </a:lnTo>
                  <a:lnTo>
                    <a:pt x="0" y="883227"/>
                  </a:lnTo>
                  <a:close/>
                </a:path>
              </a:pathLst>
            </a:custGeom>
            <a:solidFill>
              <a:schemeClr val="lt2"/>
            </a:solid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32" name="Google Shape;4661;p171">
              <a:extLst>
                <a:ext uri="{FF2B5EF4-FFF2-40B4-BE49-F238E27FC236}">
                  <a16:creationId xmlns:a16="http://schemas.microsoft.com/office/drawing/2014/main" id="{5BA93C63-7CD9-44B8-8110-B87C3C2408A2}"/>
                </a:ext>
              </a:extLst>
            </p:cNvPr>
            <p:cNvSpPr txBox="1"/>
            <p:nvPr/>
          </p:nvSpPr>
          <p:spPr>
            <a:xfrm>
              <a:off x="8635441" y="4582389"/>
              <a:ext cx="1315498" cy="346598"/>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rgbClr val="000000"/>
                  </a:solidFill>
                  <a:effectLst/>
                  <a:uLnTx/>
                  <a:uFillTx/>
                  <a:latin typeface="Quattrocento Sans"/>
                  <a:ea typeface="Quattrocento Sans"/>
                  <a:cs typeface="Quattrocento Sans"/>
                  <a:sym typeface="Quattrocento Sans"/>
                </a:rPr>
                <a:t>Azure Machine Learning</a:t>
              </a:r>
              <a:endParaRPr kumimoji="0" sz="1400" b="0" i="0" u="none" strike="noStrike" kern="0" cap="none" spc="0" normalizeH="0" baseline="0" noProof="0" dirty="0">
                <a:ln>
                  <a:noFill/>
                </a:ln>
                <a:solidFill>
                  <a:srgbClr val="000000"/>
                </a:solidFill>
                <a:effectLst/>
                <a:uLnTx/>
                <a:uFillTx/>
                <a:latin typeface="Arial"/>
                <a:ea typeface="+mn-ea"/>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4648"/>
                                        </p:tgtEl>
                                        <p:attrNameLst>
                                          <p:attrName>style.visibility</p:attrName>
                                        </p:attrNameLst>
                                      </p:cBhvr>
                                      <p:to>
                                        <p:strVal val="visible"/>
                                      </p:to>
                                    </p:set>
                                    <p:animEffect transition="in" filter="fade">
                                      <p:cBhvr>
                                        <p:cTn id="7" dur="500"/>
                                        <p:tgtEl>
                                          <p:spTgt spid="4648"/>
                                        </p:tgtEl>
                                      </p:cBhvr>
                                    </p:animEffect>
                                  </p:childTnLst>
                                </p:cTn>
                              </p:par>
                              <p:par>
                                <p:cTn id="8" presetID="10" presetClass="entr" presetSubtype="0" fill="hold" nodeType="withEffect">
                                  <p:stCondLst>
                                    <p:cond delay="1000"/>
                                  </p:stCondLst>
                                  <p:childTnLst>
                                    <p:set>
                                      <p:cBhvr>
                                        <p:cTn id="9" dur="1" fill="hold">
                                          <p:stCondLst>
                                            <p:cond delay="0"/>
                                          </p:stCondLst>
                                        </p:cTn>
                                        <p:tgtEl>
                                          <p:spTgt spid="4770"/>
                                        </p:tgtEl>
                                        <p:attrNameLst>
                                          <p:attrName>style.visibility</p:attrName>
                                        </p:attrNameLst>
                                      </p:cBhvr>
                                      <p:to>
                                        <p:strVal val="visible"/>
                                      </p:to>
                                    </p:set>
                                    <p:animEffect transition="in" filter="fade">
                                      <p:cBhvr>
                                        <p:cTn id="10" dur="500"/>
                                        <p:tgtEl>
                                          <p:spTgt spid="47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 name="Flowchart: Direct Access Storage 55">
            <a:extLst>
              <a:ext uri="{FF2B5EF4-FFF2-40B4-BE49-F238E27FC236}">
                <a16:creationId xmlns:a16="http://schemas.microsoft.com/office/drawing/2014/main" id="{1632CF77-AB96-48C0-A1D6-F1B3E38BAAD2}"/>
              </a:ext>
            </a:extLst>
          </p:cNvPr>
          <p:cNvSpPr/>
          <p:nvPr/>
        </p:nvSpPr>
        <p:spPr>
          <a:xfrm>
            <a:off x="6056662" y="1332462"/>
            <a:ext cx="3096875" cy="884540"/>
          </a:xfrm>
          <a:prstGeom prst="flowChartMagneticDrum">
            <a:avLst/>
          </a:prstGeom>
          <a:solidFill>
            <a:srgbClr val="425B7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mn-cs"/>
              </a:rPr>
              <a:t>Train Model</a:t>
            </a:r>
          </a:p>
        </p:txBody>
      </p:sp>
      <p:cxnSp>
        <p:nvCxnSpPr>
          <p:cNvPr id="60" name="Connector: Elbow 59">
            <a:extLst>
              <a:ext uri="{FF2B5EF4-FFF2-40B4-BE49-F238E27FC236}">
                <a16:creationId xmlns:a16="http://schemas.microsoft.com/office/drawing/2014/main" id="{2DC5976D-6950-4E4E-8488-E45FCFB76320}"/>
              </a:ext>
            </a:extLst>
          </p:cNvPr>
          <p:cNvCxnSpPr>
            <a:cxnSpLocks/>
            <a:stCxn id="56" idx="2"/>
            <a:endCxn id="63" idx="1"/>
          </p:cNvCxnSpPr>
          <p:nvPr/>
        </p:nvCxnSpPr>
        <p:spPr>
          <a:xfrm rot="5400000">
            <a:off x="6612420" y="1632758"/>
            <a:ext cx="408437" cy="1576925"/>
          </a:xfrm>
          <a:prstGeom prst="bentConnector4">
            <a:avLst>
              <a:gd name="adj1" fmla="val 24435"/>
              <a:gd name="adj2" fmla="val 11449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2425681F-D798-44B0-A1E4-7DBADDFC50A4}"/>
              </a:ext>
            </a:extLst>
          </p:cNvPr>
          <p:cNvSpPr/>
          <p:nvPr/>
        </p:nvSpPr>
        <p:spPr>
          <a:xfrm>
            <a:off x="7061730" y="2423056"/>
            <a:ext cx="876054" cy="413752"/>
          </a:xfrm>
          <a:prstGeom prst="rect">
            <a:avLst/>
          </a:prstGeom>
          <a:solidFill>
            <a:srgbClr val="425B7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Train</a:t>
            </a:r>
          </a:p>
        </p:txBody>
      </p:sp>
      <p:sp>
        <p:nvSpPr>
          <p:cNvPr id="68" name="Rectangle 67">
            <a:extLst>
              <a:ext uri="{FF2B5EF4-FFF2-40B4-BE49-F238E27FC236}">
                <a16:creationId xmlns:a16="http://schemas.microsoft.com/office/drawing/2014/main" id="{CE1B5E10-11AA-4447-B274-7B04BEE87FBD}"/>
              </a:ext>
            </a:extLst>
          </p:cNvPr>
          <p:cNvSpPr/>
          <p:nvPr/>
        </p:nvSpPr>
        <p:spPr>
          <a:xfrm>
            <a:off x="8156421" y="2421516"/>
            <a:ext cx="876054" cy="413753"/>
          </a:xfrm>
          <a:prstGeom prst="rect">
            <a:avLst/>
          </a:prstGeom>
          <a:solidFill>
            <a:srgbClr val="425B7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Evaluate</a:t>
            </a:r>
          </a:p>
        </p:txBody>
      </p:sp>
      <p:cxnSp>
        <p:nvCxnSpPr>
          <p:cNvPr id="69" name="Connector: Elbow 68">
            <a:extLst>
              <a:ext uri="{FF2B5EF4-FFF2-40B4-BE49-F238E27FC236}">
                <a16:creationId xmlns:a16="http://schemas.microsoft.com/office/drawing/2014/main" id="{8571C9E2-F9C7-4B8A-979A-ED7F672BF429}"/>
              </a:ext>
            </a:extLst>
          </p:cNvPr>
          <p:cNvCxnSpPr>
            <a:cxnSpLocks/>
            <a:stCxn id="68" idx="3"/>
            <a:endCxn id="82" idx="1"/>
          </p:cNvCxnSpPr>
          <p:nvPr/>
        </p:nvCxnSpPr>
        <p:spPr>
          <a:xfrm>
            <a:off x="9032475" y="2628393"/>
            <a:ext cx="1964420" cy="36538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Cylinder 81">
            <a:extLst>
              <a:ext uri="{FF2B5EF4-FFF2-40B4-BE49-F238E27FC236}">
                <a16:creationId xmlns:a16="http://schemas.microsoft.com/office/drawing/2014/main" id="{5B2E93FF-B27B-4F31-99CE-BA3357DD1696}"/>
              </a:ext>
            </a:extLst>
          </p:cNvPr>
          <p:cNvSpPr/>
          <p:nvPr/>
        </p:nvSpPr>
        <p:spPr>
          <a:xfrm>
            <a:off x="10441868" y="2993782"/>
            <a:ext cx="1110054" cy="789089"/>
          </a:xfrm>
          <a:prstGeom prst="can">
            <a:avLst/>
          </a:prstGeom>
          <a:solidFill>
            <a:srgbClr val="425B7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srgbClr val="FFFFFF"/>
                </a:solidFill>
                <a:effectLst/>
                <a:uLnTx/>
                <a:uFillTx/>
                <a:latin typeface="Segoe UI"/>
                <a:ea typeface="+mn-ea"/>
                <a:cs typeface="+mn-cs"/>
              </a:rPr>
              <a:t>Model Registry</a:t>
            </a:r>
          </a:p>
        </p:txBody>
      </p:sp>
      <p:sp>
        <p:nvSpPr>
          <p:cNvPr id="90" name="Flowchart: Direct Access Storage 89">
            <a:extLst>
              <a:ext uri="{FF2B5EF4-FFF2-40B4-BE49-F238E27FC236}">
                <a16:creationId xmlns:a16="http://schemas.microsoft.com/office/drawing/2014/main" id="{C7533852-6B24-4FE6-BEFF-963582096D6D}"/>
              </a:ext>
            </a:extLst>
          </p:cNvPr>
          <p:cNvSpPr/>
          <p:nvPr/>
        </p:nvSpPr>
        <p:spPr>
          <a:xfrm>
            <a:off x="6716075" y="3965411"/>
            <a:ext cx="2792574" cy="957106"/>
          </a:xfrm>
          <a:prstGeom prst="flowChartMagneticDrum">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mn-cs"/>
              </a:rPr>
              <a:t>Release Model</a:t>
            </a:r>
          </a:p>
        </p:txBody>
      </p:sp>
      <p:cxnSp>
        <p:nvCxnSpPr>
          <p:cNvPr id="92" name="Connector: Elbow 91">
            <a:extLst>
              <a:ext uri="{FF2B5EF4-FFF2-40B4-BE49-F238E27FC236}">
                <a16:creationId xmlns:a16="http://schemas.microsoft.com/office/drawing/2014/main" id="{234A347F-F7F3-46B1-BC98-E9289126F457}"/>
              </a:ext>
            </a:extLst>
          </p:cNvPr>
          <p:cNvCxnSpPr>
            <a:cxnSpLocks/>
            <a:stCxn id="82" idx="3"/>
            <a:endCxn id="90" idx="4"/>
          </p:cNvCxnSpPr>
          <p:nvPr/>
        </p:nvCxnSpPr>
        <p:spPr>
          <a:xfrm rot="5400000">
            <a:off x="9922226" y="3369294"/>
            <a:ext cx="661093" cy="148824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86251C70-6E51-494E-8CBA-0A48595208D5}"/>
              </a:ext>
            </a:extLst>
          </p:cNvPr>
          <p:cNvSpPr/>
          <p:nvPr/>
        </p:nvSpPr>
        <p:spPr>
          <a:xfrm>
            <a:off x="6834498" y="5176936"/>
            <a:ext cx="876054" cy="517210"/>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Validate</a:t>
            </a:r>
          </a:p>
        </p:txBody>
      </p:sp>
      <p:sp>
        <p:nvSpPr>
          <p:cNvPr id="95" name="Rectangle 94">
            <a:extLst>
              <a:ext uri="{FF2B5EF4-FFF2-40B4-BE49-F238E27FC236}">
                <a16:creationId xmlns:a16="http://schemas.microsoft.com/office/drawing/2014/main" id="{F91D9FF4-2C74-47A6-BAB4-0BBC69839E18}"/>
              </a:ext>
            </a:extLst>
          </p:cNvPr>
          <p:cNvSpPr/>
          <p:nvPr/>
        </p:nvSpPr>
        <p:spPr>
          <a:xfrm>
            <a:off x="9783863" y="5176936"/>
            <a:ext cx="876054" cy="517210"/>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Deploy</a:t>
            </a:r>
          </a:p>
        </p:txBody>
      </p:sp>
      <p:sp>
        <p:nvSpPr>
          <p:cNvPr id="96" name="Rectangle 95">
            <a:extLst>
              <a:ext uri="{FF2B5EF4-FFF2-40B4-BE49-F238E27FC236}">
                <a16:creationId xmlns:a16="http://schemas.microsoft.com/office/drawing/2014/main" id="{3D9AA38A-F354-4B39-ACE3-1584CC9BDDE5}"/>
              </a:ext>
            </a:extLst>
          </p:cNvPr>
          <p:cNvSpPr/>
          <p:nvPr/>
        </p:nvSpPr>
        <p:spPr>
          <a:xfrm>
            <a:off x="5946580" y="5165960"/>
            <a:ext cx="620535" cy="539981"/>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Package</a:t>
            </a:r>
          </a:p>
        </p:txBody>
      </p:sp>
      <p:cxnSp>
        <p:nvCxnSpPr>
          <p:cNvPr id="102" name="Straight Arrow Connector 101">
            <a:extLst>
              <a:ext uri="{FF2B5EF4-FFF2-40B4-BE49-F238E27FC236}">
                <a16:creationId xmlns:a16="http://schemas.microsoft.com/office/drawing/2014/main" id="{96B63DC8-1984-44B8-B9F7-42FE83136E98}"/>
              </a:ext>
            </a:extLst>
          </p:cNvPr>
          <p:cNvCxnSpPr>
            <a:cxnSpLocks/>
            <a:stCxn id="96" idx="3"/>
            <a:endCxn id="94" idx="1"/>
          </p:cNvCxnSpPr>
          <p:nvPr/>
        </p:nvCxnSpPr>
        <p:spPr>
          <a:xfrm flipV="1">
            <a:off x="6567115" y="5435541"/>
            <a:ext cx="267383" cy="4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0738DEE4-DC47-4B78-A1EE-39B40BB88873}"/>
              </a:ext>
            </a:extLst>
          </p:cNvPr>
          <p:cNvSpPr/>
          <p:nvPr/>
        </p:nvSpPr>
        <p:spPr>
          <a:xfrm>
            <a:off x="7991226" y="5165960"/>
            <a:ext cx="620535" cy="539981"/>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Profile</a:t>
            </a:r>
          </a:p>
        </p:txBody>
      </p:sp>
      <p:sp>
        <p:nvSpPr>
          <p:cNvPr id="104" name="Rectangle 103">
            <a:extLst>
              <a:ext uri="{FF2B5EF4-FFF2-40B4-BE49-F238E27FC236}">
                <a16:creationId xmlns:a16="http://schemas.microsoft.com/office/drawing/2014/main" id="{C0B3CCE2-8E1A-4683-A696-2AA7FFEDEACA}"/>
              </a:ext>
            </a:extLst>
          </p:cNvPr>
          <p:cNvSpPr/>
          <p:nvPr/>
        </p:nvSpPr>
        <p:spPr>
          <a:xfrm>
            <a:off x="8921402" y="5165960"/>
            <a:ext cx="620535" cy="539981"/>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Approve</a:t>
            </a:r>
          </a:p>
        </p:txBody>
      </p:sp>
      <p:cxnSp>
        <p:nvCxnSpPr>
          <p:cNvPr id="109" name="Straight Arrow Connector 108">
            <a:extLst>
              <a:ext uri="{FF2B5EF4-FFF2-40B4-BE49-F238E27FC236}">
                <a16:creationId xmlns:a16="http://schemas.microsoft.com/office/drawing/2014/main" id="{CAFAB5FD-936F-48F7-A603-0A818A43CB87}"/>
              </a:ext>
            </a:extLst>
          </p:cNvPr>
          <p:cNvCxnSpPr>
            <a:cxnSpLocks/>
            <a:stCxn id="94" idx="3"/>
            <a:endCxn id="103" idx="1"/>
          </p:cNvCxnSpPr>
          <p:nvPr/>
        </p:nvCxnSpPr>
        <p:spPr>
          <a:xfrm>
            <a:off x="7710552" y="5435541"/>
            <a:ext cx="280674" cy="4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72FD8505-04BF-4003-A7AB-94B461FFEB41}"/>
              </a:ext>
            </a:extLst>
          </p:cNvPr>
          <p:cNvCxnSpPr>
            <a:cxnSpLocks/>
            <a:stCxn id="103" idx="3"/>
            <a:endCxn id="104" idx="1"/>
          </p:cNvCxnSpPr>
          <p:nvPr/>
        </p:nvCxnSpPr>
        <p:spPr>
          <a:xfrm>
            <a:off x="8611761" y="5435951"/>
            <a:ext cx="30964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348512B7-FBCF-42E8-9C9F-56C054413A65}"/>
              </a:ext>
            </a:extLst>
          </p:cNvPr>
          <p:cNvCxnSpPr>
            <a:cxnSpLocks/>
            <a:stCxn id="104" idx="3"/>
            <a:endCxn id="95" idx="1"/>
          </p:cNvCxnSpPr>
          <p:nvPr/>
        </p:nvCxnSpPr>
        <p:spPr>
          <a:xfrm flipV="1">
            <a:off x="9541937" y="5435541"/>
            <a:ext cx="241926" cy="4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Cylinder 66">
            <a:extLst>
              <a:ext uri="{FF2B5EF4-FFF2-40B4-BE49-F238E27FC236}">
                <a16:creationId xmlns:a16="http://schemas.microsoft.com/office/drawing/2014/main" id="{13B654F1-CCAA-4D5E-A323-5C0573099D77}"/>
              </a:ext>
            </a:extLst>
          </p:cNvPr>
          <p:cNvSpPr/>
          <p:nvPr/>
        </p:nvSpPr>
        <p:spPr>
          <a:xfrm>
            <a:off x="724629" y="4572019"/>
            <a:ext cx="1479235" cy="1133922"/>
          </a:xfrm>
          <a:prstGeom prst="can">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Data Lake</a:t>
            </a:r>
          </a:p>
        </p:txBody>
      </p:sp>
      <p:cxnSp>
        <p:nvCxnSpPr>
          <p:cNvPr id="15" name="Connector: Elbow 14">
            <a:extLst>
              <a:ext uri="{FF2B5EF4-FFF2-40B4-BE49-F238E27FC236}">
                <a16:creationId xmlns:a16="http://schemas.microsoft.com/office/drawing/2014/main" id="{CD987675-BF3B-43D7-962D-27702C40822F}"/>
              </a:ext>
            </a:extLst>
          </p:cNvPr>
          <p:cNvCxnSpPr>
            <a:cxnSpLocks/>
            <a:stCxn id="83" idx="1"/>
            <a:endCxn id="67" idx="3"/>
          </p:cNvCxnSpPr>
          <p:nvPr/>
        </p:nvCxnSpPr>
        <p:spPr>
          <a:xfrm rot="10800000">
            <a:off x="1464247" y="5705942"/>
            <a:ext cx="605272" cy="28318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F94D4FA7-F935-4269-8B99-7EC27712504C}"/>
              </a:ext>
            </a:extLst>
          </p:cNvPr>
          <p:cNvCxnSpPr>
            <a:cxnSpLocks/>
            <a:stCxn id="67" idx="1"/>
            <a:endCxn id="188" idx="2"/>
          </p:cNvCxnSpPr>
          <p:nvPr/>
        </p:nvCxnSpPr>
        <p:spPr>
          <a:xfrm rot="5400000" flipH="1" flipV="1">
            <a:off x="755225" y="3753201"/>
            <a:ext cx="1527840" cy="10979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Cylinder 73">
            <a:extLst>
              <a:ext uri="{FF2B5EF4-FFF2-40B4-BE49-F238E27FC236}">
                <a16:creationId xmlns:a16="http://schemas.microsoft.com/office/drawing/2014/main" id="{6ED620AF-F3FC-44BF-B129-41C16E5E6D3F}"/>
              </a:ext>
            </a:extLst>
          </p:cNvPr>
          <p:cNvSpPr/>
          <p:nvPr/>
        </p:nvSpPr>
        <p:spPr>
          <a:xfrm>
            <a:off x="3224577" y="2299424"/>
            <a:ext cx="1145429" cy="748862"/>
          </a:xfrm>
          <a:prstGeom prst="can">
            <a:avLst/>
          </a:prstGeom>
          <a:solidFill>
            <a:srgbClr val="00B05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srgbClr val="000000"/>
                </a:solidFill>
                <a:effectLst/>
                <a:uLnTx/>
                <a:uFillTx/>
                <a:latin typeface="Segoe UI"/>
                <a:ea typeface="+mn-ea"/>
                <a:cs typeface="+mn-cs"/>
              </a:rPr>
              <a:t>Data Catalog</a:t>
            </a:r>
          </a:p>
        </p:txBody>
      </p:sp>
      <p:cxnSp>
        <p:nvCxnSpPr>
          <p:cNvPr id="24" name="Connector: Elbow 23">
            <a:extLst>
              <a:ext uri="{FF2B5EF4-FFF2-40B4-BE49-F238E27FC236}">
                <a16:creationId xmlns:a16="http://schemas.microsoft.com/office/drawing/2014/main" id="{B7518F1E-5603-4767-9AA8-85AD27E35E2C}"/>
              </a:ext>
            </a:extLst>
          </p:cNvPr>
          <p:cNvCxnSpPr>
            <a:cxnSpLocks/>
            <a:stCxn id="74" idx="4"/>
            <a:endCxn id="56" idx="1"/>
          </p:cNvCxnSpPr>
          <p:nvPr/>
        </p:nvCxnSpPr>
        <p:spPr>
          <a:xfrm flipV="1">
            <a:off x="4370006" y="1774732"/>
            <a:ext cx="1686656" cy="89912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88E63D63-FEED-47BD-9A75-9B9A70A1B6BD}"/>
              </a:ext>
            </a:extLst>
          </p:cNvPr>
          <p:cNvSpPr txBox="1"/>
          <p:nvPr/>
        </p:nvSpPr>
        <p:spPr>
          <a:xfrm>
            <a:off x="75253" y="4047776"/>
            <a:ext cx="1298753" cy="307777"/>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Data Engineer</a:t>
            </a:r>
          </a:p>
        </p:txBody>
      </p:sp>
      <p:pic>
        <p:nvPicPr>
          <p:cNvPr id="61" name="Picture 60">
            <a:extLst>
              <a:ext uri="{FF2B5EF4-FFF2-40B4-BE49-F238E27FC236}">
                <a16:creationId xmlns:a16="http://schemas.microsoft.com/office/drawing/2014/main" id="{7292014B-B5C6-456F-89C7-A5E2CC548555}"/>
              </a:ext>
            </a:extLst>
          </p:cNvPr>
          <p:cNvPicPr>
            <a:picLocks noChangeAspect="1"/>
          </p:cNvPicPr>
          <p:nvPr/>
        </p:nvPicPr>
        <p:blipFill>
          <a:blip r:embed="rId3"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314150" y="3185122"/>
            <a:ext cx="780288" cy="780288"/>
          </a:xfrm>
          <a:prstGeom prst="rect">
            <a:avLst/>
          </a:prstGeom>
          <a:noFill/>
          <a:ln>
            <a:noFill/>
          </a:ln>
          <a:effectLst>
            <a:outerShdw blurRad="292100" dist="139700" dir="2700000" algn="tl" rotWithShape="0">
              <a:srgbClr val="333333">
                <a:alpha val="65000"/>
              </a:srgbClr>
            </a:outerShdw>
          </a:effectLst>
        </p:spPr>
      </p:pic>
      <p:sp>
        <p:nvSpPr>
          <p:cNvPr id="63" name="Rectangle 62">
            <a:extLst>
              <a:ext uri="{FF2B5EF4-FFF2-40B4-BE49-F238E27FC236}">
                <a16:creationId xmlns:a16="http://schemas.microsoft.com/office/drawing/2014/main" id="{2BE7A572-5AD7-483E-8CAB-AD2DE213E048}"/>
              </a:ext>
            </a:extLst>
          </p:cNvPr>
          <p:cNvSpPr/>
          <p:nvPr/>
        </p:nvSpPr>
        <p:spPr>
          <a:xfrm>
            <a:off x="6028175" y="2416605"/>
            <a:ext cx="876054" cy="417668"/>
          </a:xfrm>
          <a:prstGeom prst="rect">
            <a:avLst/>
          </a:prstGeom>
          <a:solidFill>
            <a:srgbClr val="425B7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err="1">
                <a:ln>
                  <a:noFill/>
                </a:ln>
                <a:solidFill>
                  <a:srgbClr val="FFFFFF"/>
                </a:solidFill>
                <a:effectLst/>
                <a:uLnTx/>
                <a:uFillTx/>
                <a:latin typeface="Segoe UI"/>
                <a:ea typeface="+mn-ea"/>
                <a:cs typeface="+mn-cs"/>
              </a:rPr>
              <a:t>Featurize</a:t>
            </a: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A33B3C0A-BAED-448F-A664-59254E103BB2}"/>
              </a:ext>
            </a:extLst>
          </p:cNvPr>
          <p:cNvSpPr txBox="1"/>
          <p:nvPr/>
        </p:nvSpPr>
        <p:spPr>
          <a:xfrm>
            <a:off x="10301823" y="1734477"/>
            <a:ext cx="1265090" cy="307777"/>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Data Scientist</a:t>
            </a:r>
          </a:p>
        </p:txBody>
      </p:sp>
      <p:pic>
        <p:nvPicPr>
          <p:cNvPr id="71" name="Picture 70">
            <a:extLst>
              <a:ext uri="{FF2B5EF4-FFF2-40B4-BE49-F238E27FC236}">
                <a16:creationId xmlns:a16="http://schemas.microsoft.com/office/drawing/2014/main" id="{8877F84C-E5A6-49B6-990E-0865EA61FBF7}"/>
              </a:ext>
            </a:extLst>
          </p:cNvPr>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563633" y="899442"/>
            <a:ext cx="780288" cy="780288"/>
          </a:xfrm>
          <a:prstGeom prst="rect">
            <a:avLst/>
          </a:prstGeom>
          <a:noFill/>
          <a:ln>
            <a:noFill/>
          </a:ln>
          <a:effectLst>
            <a:outerShdw blurRad="292100" dist="139700" dir="2700000" algn="tl" rotWithShape="0">
              <a:srgbClr val="333333">
                <a:alpha val="65000"/>
              </a:srgbClr>
            </a:outerShdw>
          </a:effectLst>
        </p:spPr>
      </p:pic>
      <p:sp>
        <p:nvSpPr>
          <p:cNvPr id="81" name="TextBox 80">
            <a:extLst>
              <a:ext uri="{FF2B5EF4-FFF2-40B4-BE49-F238E27FC236}">
                <a16:creationId xmlns:a16="http://schemas.microsoft.com/office/drawing/2014/main" id="{B696532C-1273-4553-AEDA-E56C641CC628}"/>
              </a:ext>
            </a:extLst>
          </p:cNvPr>
          <p:cNvSpPr txBox="1"/>
          <p:nvPr/>
        </p:nvSpPr>
        <p:spPr>
          <a:xfrm>
            <a:off x="10580090" y="4424540"/>
            <a:ext cx="962976" cy="369332"/>
          </a:xfrm>
          <a:prstGeom prst="rect">
            <a:avLst/>
          </a:prstGeom>
          <a:solidFill>
            <a:schemeClr val="bg1">
              <a:lumMod val="95000"/>
            </a:schemeClr>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release</a:t>
            </a:r>
          </a:p>
        </p:txBody>
      </p:sp>
      <p:sp>
        <p:nvSpPr>
          <p:cNvPr id="83" name="TextBox 82">
            <a:extLst>
              <a:ext uri="{FF2B5EF4-FFF2-40B4-BE49-F238E27FC236}">
                <a16:creationId xmlns:a16="http://schemas.microsoft.com/office/drawing/2014/main" id="{4437A8C2-D705-48C3-834C-A516E445C842}"/>
              </a:ext>
            </a:extLst>
          </p:cNvPr>
          <p:cNvSpPr txBox="1"/>
          <p:nvPr/>
        </p:nvSpPr>
        <p:spPr>
          <a:xfrm>
            <a:off x="2069519" y="5804458"/>
            <a:ext cx="962976" cy="369332"/>
          </a:xfrm>
          <a:prstGeom prst="rect">
            <a:avLst/>
          </a:prstGeom>
          <a:solidFill>
            <a:schemeClr val="bg1">
              <a:lumMod val="95000"/>
            </a:schemeClr>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collect</a:t>
            </a:r>
          </a:p>
        </p:txBody>
      </p:sp>
      <p:sp>
        <p:nvSpPr>
          <p:cNvPr id="86" name="TextBox 85">
            <a:extLst>
              <a:ext uri="{FF2B5EF4-FFF2-40B4-BE49-F238E27FC236}">
                <a16:creationId xmlns:a16="http://schemas.microsoft.com/office/drawing/2014/main" id="{08AA7CD9-C53D-4B6B-9D52-AB53283F47EA}"/>
              </a:ext>
            </a:extLst>
          </p:cNvPr>
          <p:cNvSpPr txBox="1"/>
          <p:nvPr/>
        </p:nvSpPr>
        <p:spPr>
          <a:xfrm>
            <a:off x="10890901" y="6420596"/>
            <a:ext cx="1099981" cy="307777"/>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ML Engineer</a:t>
            </a:r>
          </a:p>
        </p:txBody>
      </p:sp>
      <p:pic>
        <p:nvPicPr>
          <p:cNvPr id="87" name="Picture 86">
            <a:extLst>
              <a:ext uri="{FF2B5EF4-FFF2-40B4-BE49-F238E27FC236}">
                <a16:creationId xmlns:a16="http://schemas.microsoft.com/office/drawing/2014/main" id="{4F16EEDD-0511-4EE1-B493-43F4DE39AFC4}"/>
              </a:ext>
            </a:extLst>
          </p:cNvPr>
          <p:cNvPicPr>
            <a:picLocks noChangeAspect="1"/>
          </p:cNvPicPr>
          <p:nvPr/>
        </p:nvPicPr>
        <p:blipFill>
          <a:blip r:embed="rId3" cstate="print">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11061578" y="5571966"/>
            <a:ext cx="748992" cy="748992"/>
          </a:xfrm>
          <a:prstGeom prst="rect">
            <a:avLst/>
          </a:prstGeom>
          <a:ln>
            <a:noFill/>
          </a:ln>
          <a:effectLst>
            <a:outerShdw blurRad="292100" dist="139700" dir="2700000" algn="tl" rotWithShape="0">
              <a:srgbClr val="333333">
                <a:alpha val="65000"/>
              </a:srgbClr>
            </a:outerShdw>
          </a:effectLst>
        </p:spPr>
      </p:pic>
      <p:cxnSp>
        <p:nvCxnSpPr>
          <p:cNvPr id="93" name="Connector: Elbow 92">
            <a:extLst>
              <a:ext uri="{FF2B5EF4-FFF2-40B4-BE49-F238E27FC236}">
                <a16:creationId xmlns:a16="http://schemas.microsoft.com/office/drawing/2014/main" id="{E8EBE121-A9DB-45C2-BC45-64B68582F989}"/>
              </a:ext>
            </a:extLst>
          </p:cNvPr>
          <p:cNvCxnSpPr>
            <a:cxnSpLocks/>
            <a:stCxn id="63" idx="3"/>
            <a:endCxn id="62" idx="1"/>
          </p:cNvCxnSpPr>
          <p:nvPr/>
        </p:nvCxnSpPr>
        <p:spPr>
          <a:xfrm>
            <a:off x="6904229" y="2625439"/>
            <a:ext cx="157501" cy="449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or: Elbow 97">
            <a:extLst>
              <a:ext uri="{FF2B5EF4-FFF2-40B4-BE49-F238E27FC236}">
                <a16:creationId xmlns:a16="http://schemas.microsoft.com/office/drawing/2014/main" id="{E3A3A8F0-F5CC-4C8B-A441-8C87636D96B1}"/>
              </a:ext>
            </a:extLst>
          </p:cNvPr>
          <p:cNvCxnSpPr>
            <a:cxnSpLocks/>
            <a:stCxn id="62" idx="3"/>
            <a:endCxn id="68" idx="1"/>
          </p:cNvCxnSpPr>
          <p:nvPr/>
        </p:nvCxnSpPr>
        <p:spPr>
          <a:xfrm flipV="1">
            <a:off x="7937784" y="2628393"/>
            <a:ext cx="218637" cy="153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B9ED4053-5CFA-4592-ADB5-15012AF91F7E}"/>
              </a:ext>
            </a:extLst>
          </p:cNvPr>
          <p:cNvSpPr txBox="1"/>
          <p:nvPr/>
        </p:nvSpPr>
        <p:spPr>
          <a:xfrm>
            <a:off x="9258914" y="2434321"/>
            <a:ext cx="962976" cy="369332"/>
          </a:xfrm>
          <a:prstGeom prst="rect">
            <a:avLst/>
          </a:prstGeom>
          <a:solidFill>
            <a:schemeClr val="bg1">
              <a:lumMod val="95000"/>
            </a:schemeClr>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register</a:t>
            </a:r>
          </a:p>
        </p:txBody>
      </p:sp>
      <p:cxnSp>
        <p:nvCxnSpPr>
          <p:cNvPr id="122" name="Connector: Elbow 121">
            <a:extLst>
              <a:ext uri="{FF2B5EF4-FFF2-40B4-BE49-F238E27FC236}">
                <a16:creationId xmlns:a16="http://schemas.microsoft.com/office/drawing/2014/main" id="{48F79F46-BB44-48AA-A922-DB87E9E48D8A}"/>
              </a:ext>
            </a:extLst>
          </p:cNvPr>
          <p:cNvCxnSpPr>
            <a:cxnSpLocks/>
            <a:stCxn id="90" idx="2"/>
            <a:endCxn id="96" idx="1"/>
          </p:cNvCxnSpPr>
          <p:nvPr/>
        </p:nvCxnSpPr>
        <p:spPr>
          <a:xfrm rot="5400000">
            <a:off x="6772754" y="4096343"/>
            <a:ext cx="513434" cy="2165782"/>
          </a:xfrm>
          <a:prstGeom prst="bentConnector4">
            <a:avLst>
              <a:gd name="adj1" fmla="val 23707"/>
              <a:gd name="adj2" fmla="val 110555"/>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8" name="Flowchart: Direct Access Storage 187">
            <a:extLst>
              <a:ext uri="{FF2B5EF4-FFF2-40B4-BE49-F238E27FC236}">
                <a16:creationId xmlns:a16="http://schemas.microsoft.com/office/drawing/2014/main" id="{EB263D38-8637-4CF6-BBDB-0C88B9017480}"/>
              </a:ext>
            </a:extLst>
          </p:cNvPr>
          <p:cNvSpPr/>
          <p:nvPr/>
        </p:nvSpPr>
        <p:spPr>
          <a:xfrm>
            <a:off x="184587" y="2159638"/>
            <a:ext cx="2778914" cy="884541"/>
          </a:xfrm>
          <a:prstGeom prst="flowChartMagneticDrum">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mn-cs"/>
              </a:rPr>
              <a:t>Prepare Data</a:t>
            </a:r>
          </a:p>
        </p:txBody>
      </p:sp>
      <p:cxnSp>
        <p:nvCxnSpPr>
          <p:cNvPr id="105" name="Connector: Elbow 104">
            <a:extLst>
              <a:ext uri="{FF2B5EF4-FFF2-40B4-BE49-F238E27FC236}">
                <a16:creationId xmlns:a16="http://schemas.microsoft.com/office/drawing/2014/main" id="{6E5213A2-CC09-47D4-A12F-2655F9E9C2C6}"/>
              </a:ext>
            </a:extLst>
          </p:cNvPr>
          <p:cNvCxnSpPr>
            <a:cxnSpLocks/>
            <a:stCxn id="188" idx="4"/>
            <a:endCxn id="74" idx="2"/>
          </p:cNvCxnSpPr>
          <p:nvPr/>
        </p:nvCxnSpPr>
        <p:spPr>
          <a:xfrm>
            <a:off x="2963501" y="2601909"/>
            <a:ext cx="261076" cy="7194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Connector: Elbow 160">
            <a:extLst>
              <a:ext uri="{FF2B5EF4-FFF2-40B4-BE49-F238E27FC236}">
                <a16:creationId xmlns:a16="http://schemas.microsoft.com/office/drawing/2014/main" id="{C7027A32-15DD-40D5-B514-A4042995F8A3}"/>
              </a:ext>
            </a:extLst>
          </p:cNvPr>
          <p:cNvCxnSpPr>
            <a:cxnSpLocks/>
            <a:stCxn id="95" idx="3"/>
            <a:endCxn id="83" idx="3"/>
          </p:cNvCxnSpPr>
          <p:nvPr/>
        </p:nvCxnSpPr>
        <p:spPr>
          <a:xfrm flipH="1">
            <a:off x="3032495" y="5435541"/>
            <a:ext cx="7627422" cy="553583"/>
          </a:xfrm>
          <a:prstGeom prst="bentConnector3">
            <a:avLst>
              <a:gd name="adj1" fmla="val -2997"/>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6" name="Title 1">
            <a:extLst>
              <a:ext uri="{FF2B5EF4-FFF2-40B4-BE49-F238E27FC236}">
                <a16:creationId xmlns:a16="http://schemas.microsoft.com/office/drawing/2014/main" id="{A6660F3C-BBD6-4141-9D56-03526C153BEF}"/>
              </a:ext>
            </a:extLst>
          </p:cNvPr>
          <p:cNvSpPr txBox="1">
            <a:spLocks/>
          </p:cNvSpPr>
          <p:nvPr/>
        </p:nvSpPr>
        <p:spPr>
          <a:xfrm>
            <a:off x="314150" y="297247"/>
            <a:ext cx="11018520" cy="553998"/>
          </a:xfrm>
          <a:prstGeom prst="rect">
            <a:avLst/>
          </a:prstGeom>
        </p:spPr>
        <p:txBody>
          <a:bodyPr/>
          <a:lstStyle>
            <a:lvl1pPr algn="l" defTabSz="932742" rtl="0" eaLnBrk="1" latinLnBrk="0" hangingPunct="1">
              <a:lnSpc>
                <a:spcPct val="100000"/>
              </a:lnSpc>
              <a:spcBef>
                <a:spcPct val="0"/>
              </a:spcBef>
              <a:buNone/>
              <a:defRPr lang="en-US" sz="2400" b="0" kern="1200" cap="none" spc="-50" baseline="0" dirty="0">
                <a:ln w="3175">
                  <a:noFill/>
                </a:ln>
                <a:solidFill>
                  <a:srgbClr val="50E6FF"/>
                </a:solidFill>
                <a:effectLst/>
                <a:latin typeface="Segoe UI Semibold"/>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Best pattern: Multiple pipelines to manage the E2E process</a:t>
            </a:r>
            <a:endParaRPr kumimoji="0" lang="en-US" sz="1800" b="0" i="0" u="none" strike="noStrike" kern="1200" cap="none" spc="-50" normalizeH="0" baseline="0" noProof="0" dirty="0">
              <a:ln w="3175">
                <a:noFill/>
              </a:ln>
              <a:solidFill>
                <a:srgbClr val="50E6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8854354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1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1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2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6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62" grpId="0" animBg="1"/>
      <p:bldP spid="68" grpId="0" animBg="1"/>
      <p:bldP spid="82" grpId="0" animBg="1"/>
      <p:bldP spid="90" grpId="0" animBg="1"/>
      <p:bldP spid="94" grpId="0" animBg="1"/>
      <p:bldP spid="95" grpId="0" animBg="1"/>
      <p:bldP spid="96" grpId="0" animBg="1"/>
      <p:bldP spid="103" grpId="0" animBg="1"/>
      <p:bldP spid="104" grpId="0" animBg="1"/>
      <p:bldP spid="67" grpId="0" animBg="1"/>
      <p:bldP spid="74" grpId="0" animBg="1"/>
      <p:bldP spid="59" grpId="0"/>
      <p:bldP spid="63" grpId="0" animBg="1"/>
      <p:bldP spid="66" grpId="0"/>
      <p:bldP spid="81" grpId="0" animBg="1"/>
      <p:bldP spid="83" grpId="0" animBg="1"/>
      <p:bldP spid="86" grpId="0"/>
      <p:bldP spid="72" grpId="0" animBg="1"/>
      <p:bldP spid="188"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71B1B4-A5AF-4100-BE1D-234135868774}"/>
              </a:ext>
            </a:extLst>
          </p:cNvPr>
          <p:cNvPicPr>
            <a:picLocks noChangeAspect="1"/>
          </p:cNvPicPr>
          <p:nvPr/>
        </p:nvPicPr>
        <p:blipFill>
          <a:blip r:embed="rId3"/>
          <a:stretch>
            <a:fillRect/>
          </a:stretch>
        </p:blipFill>
        <p:spPr>
          <a:xfrm>
            <a:off x="622690" y="772841"/>
            <a:ext cx="10611364" cy="6085159"/>
          </a:xfrm>
          <a:prstGeom prst="rect">
            <a:avLst/>
          </a:prstGeom>
        </p:spPr>
      </p:pic>
      <p:sp>
        <p:nvSpPr>
          <p:cNvPr id="3" name="Rectangle 2">
            <a:extLst>
              <a:ext uri="{FF2B5EF4-FFF2-40B4-BE49-F238E27FC236}">
                <a16:creationId xmlns:a16="http://schemas.microsoft.com/office/drawing/2014/main" id="{9EC051CF-5886-4EBA-91ED-CE922C769EE1}"/>
              </a:ext>
            </a:extLst>
          </p:cNvPr>
          <p:cNvSpPr/>
          <p:nvPr/>
        </p:nvSpPr>
        <p:spPr>
          <a:xfrm>
            <a:off x="555373" y="125276"/>
            <a:ext cx="3153492" cy="523220"/>
          </a:xfrm>
          <a:prstGeom prst="rect">
            <a:avLst/>
          </a:prstGeom>
        </p:spPr>
        <p:txBody>
          <a:bodyPr wrap="none">
            <a:spAutoFit/>
          </a:bodyPr>
          <a:lstStyle/>
          <a:p>
            <a:r>
              <a:rPr lang="en-US" sz="2800" dirty="0"/>
              <a:t>Data Drift example</a:t>
            </a:r>
          </a:p>
        </p:txBody>
      </p:sp>
    </p:spTree>
    <p:extLst>
      <p:ext uri="{BB962C8B-B14F-4D97-AF65-F5344CB8AC3E}">
        <p14:creationId xmlns:p14="http://schemas.microsoft.com/office/powerpoint/2010/main" val="163749895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57DD7-AE70-41FF-AB4C-E91177398815}"/>
              </a:ext>
            </a:extLst>
          </p:cNvPr>
          <p:cNvSpPr>
            <a:spLocks noGrp="1"/>
          </p:cNvSpPr>
          <p:nvPr>
            <p:ph type="title"/>
          </p:nvPr>
        </p:nvSpPr>
        <p:spPr/>
        <p:txBody>
          <a:bodyPr/>
          <a:lstStyle/>
          <a:p>
            <a:r>
              <a:rPr lang="en-US" dirty="0"/>
              <a:t>Azure ML service Workspace Taxonomy</a:t>
            </a:r>
          </a:p>
        </p:txBody>
      </p:sp>
      <p:pic>
        <p:nvPicPr>
          <p:cNvPr id="9218" name="Picture 2" descr="Workspace taxonomy">
            <a:extLst>
              <a:ext uri="{FF2B5EF4-FFF2-40B4-BE49-F238E27FC236}">
                <a16:creationId xmlns:a16="http://schemas.microsoft.com/office/drawing/2014/main" id="{A45357EE-C106-4FAF-82BC-44F15B4820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840" y="1409986"/>
            <a:ext cx="11232431" cy="471073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FFEC664-A436-498B-9EBF-10680781FEC3}"/>
              </a:ext>
            </a:extLst>
          </p:cNvPr>
          <p:cNvSpPr/>
          <p:nvPr/>
        </p:nvSpPr>
        <p:spPr bwMode="auto">
          <a:xfrm>
            <a:off x="8092469" y="2793054"/>
            <a:ext cx="3762813" cy="1766345"/>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19440750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aphic 4">
            <a:extLst>
              <a:ext uri="{FF2B5EF4-FFF2-40B4-BE49-F238E27FC236}">
                <a16:creationId xmlns:a16="http://schemas.microsoft.com/office/drawing/2014/main" id="{A5F3BD6B-18ED-4BA4-9942-943FBDA18367}"/>
              </a:ext>
            </a:extLst>
          </p:cNvPr>
          <p:cNvGrpSpPr/>
          <p:nvPr/>
        </p:nvGrpSpPr>
        <p:grpSpPr>
          <a:xfrm>
            <a:off x="11408775" y="186780"/>
            <a:ext cx="515479" cy="545802"/>
            <a:chOff x="11448302" y="6116320"/>
            <a:chExt cx="515552" cy="545879"/>
          </a:xfrm>
        </p:grpSpPr>
        <p:sp>
          <p:nvSpPr>
            <p:cNvPr id="15" name="Freeform: Shape 14">
              <a:extLst>
                <a:ext uri="{FF2B5EF4-FFF2-40B4-BE49-F238E27FC236}">
                  <a16:creationId xmlns:a16="http://schemas.microsoft.com/office/drawing/2014/main" id="{298EB83F-099E-488F-9FC3-3E3C12ADFC4F}"/>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6" name="Freeform: Shape 15">
              <a:extLst>
                <a:ext uri="{FF2B5EF4-FFF2-40B4-BE49-F238E27FC236}">
                  <a16:creationId xmlns:a16="http://schemas.microsoft.com/office/drawing/2014/main" id="{C96E63E2-8FF3-497D-8FAB-53306EF43A2D}"/>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7" name="Freeform: Shape 16">
              <a:extLst>
                <a:ext uri="{FF2B5EF4-FFF2-40B4-BE49-F238E27FC236}">
                  <a16:creationId xmlns:a16="http://schemas.microsoft.com/office/drawing/2014/main" id="{AA44F0CA-C6D4-4842-A1B2-4755F56F6A2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8" name="Freeform: Shape 17">
              <a:extLst>
                <a:ext uri="{FF2B5EF4-FFF2-40B4-BE49-F238E27FC236}">
                  <a16:creationId xmlns:a16="http://schemas.microsoft.com/office/drawing/2014/main" id="{8D9C93CB-684A-4F9F-8AB5-4D6862CFE053}"/>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grpSp>
      <p:sp>
        <p:nvSpPr>
          <p:cNvPr id="2" name="Title 1">
            <a:extLst>
              <a:ext uri="{FF2B5EF4-FFF2-40B4-BE49-F238E27FC236}">
                <a16:creationId xmlns:a16="http://schemas.microsoft.com/office/drawing/2014/main" id="{3B2C09AD-6BE5-45FA-9E70-0BCAD44AABA2}"/>
              </a:ext>
            </a:extLst>
          </p:cNvPr>
          <p:cNvSpPr>
            <a:spLocks noGrp="1"/>
          </p:cNvSpPr>
          <p:nvPr>
            <p:ph type="title"/>
          </p:nvPr>
        </p:nvSpPr>
        <p:spPr/>
        <p:txBody>
          <a:bodyPr/>
          <a:lstStyle/>
          <a:p>
            <a:r>
              <a:rPr lang="en-US"/>
              <a:t>Azure Machine Learning service</a:t>
            </a:r>
          </a:p>
        </p:txBody>
      </p:sp>
      <p:sp>
        <p:nvSpPr>
          <p:cNvPr id="4" name="Text Placeholder 3">
            <a:extLst>
              <a:ext uri="{FF2B5EF4-FFF2-40B4-BE49-F238E27FC236}">
                <a16:creationId xmlns:a16="http://schemas.microsoft.com/office/drawing/2014/main" id="{CEDF0BAC-00F6-A04E-B392-760A025E1BEC}"/>
              </a:ext>
            </a:extLst>
          </p:cNvPr>
          <p:cNvSpPr>
            <a:spLocks noGrp="1"/>
          </p:cNvSpPr>
          <p:nvPr>
            <p:ph type="body" sz="quarter" idx="12"/>
          </p:nvPr>
        </p:nvSpPr>
        <p:spPr/>
        <p:txBody>
          <a:bodyPr/>
          <a:lstStyle/>
          <a:p>
            <a:r>
              <a:rPr lang="en-US"/>
              <a:t>Bring AI to everyone with an end-to-end, scalable, trusted platform</a:t>
            </a:r>
          </a:p>
        </p:txBody>
      </p:sp>
      <p:grpSp>
        <p:nvGrpSpPr>
          <p:cNvPr id="3" name="Group 2">
            <a:extLst>
              <a:ext uri="{FF2B5EF4-FFF2-40B4-BE49-F238E27FC236}">
                <a16:creationId xmlns:a16="http://schemas.microsoft.com/office/drawing/2014/main" id="{8F2B65B5-A5F6-4D55-84CC-C23AFB8CA240}"/>
              </a:ext>
            </a:extLst>
          </p:cNvPr>
          <p:cNvGrpSpPr/>
          <p:nvPr/>
        </p:nvGrpSpPr>
        <p:grpSpPr>
          <a:xfrm>
            <a:off x="6760306" y="1859904"/>
            <a:ext cx="4023437" cy="4015918"/>
            <a:chOff x="6760399" y="1859681"/>
            <a:chExt cx="4024007" cy="4016488"/>
          </a:xfrm>
        </p:grpSpPr>
        <p:sp>
          <p:nvSpPr>
            <p:cNvPr id="104" name="Oval 103">
              <a:extLst>
                <a:ext uri="{FF2B5EF4-FFF2-40B4-BE49-F238E27FC236}">
                  <a16:creationId xmlns:a16="http://schemas.microsoft.com/office/drawing/2014/main" id="{132BDB20-C202-4F02-A9D4-2118A1F4E3AD}"/>
                </a:ext>
              </a:extLst>
            </p:cNvPr>
            <p:cNvSpPr/>
            <p:nvPr/>
          </p:nvSpPr>
          <p:spPr bwMode="auto">
            <a:xfrm>
              <a:off x="6826028" y="1925310"/>
              <a:ext cx="748300" cy="748300"/>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 name="Arc 104">
              <a:extLst>
                <a:ext uri="{FF2B5EF4-FFF2-40B4-BE49-F238E27FC236}">
                  <a16:creationId xmlns:a16="http://schemas.microsoft.com/office/drawing/2014/main" id="{2174FB03-703A-41F3-B932-BFF12A1D8D2B}"/>
                </a:ext>
              </a:extLst>
            </p:cNvPr>
            <p:cNvSpPr/>
            <p:nvPr/>
          </p:nvSpPr>
          <p:spPr bwMode="auto">
            <a:xfrm flipV="1">
              <a:off x="6760399" y="1859681"/>
              <a:ext cx="879558" cy="879558"/>
            </a:xfrm>
            <a:prstGeom prst="arc">
              <a:avLst/>
            </a:prstGeom>
            <a:noFill/>
            <a:ln w="6350">
              <a:solidFill>
                <a:schemeClr val="bg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06" name="Straight Connector 105">
              <a:extLst>
                <a:ext uri="{FF2B5EF4-FFF2-40B4-BE49-F238E27FC236}">
                  <a16:creationId xmlns:a16="http://schemas.microsoft.com/office/drawing/2014/main" id="{8E9B11E9-F5B7-46F7-AD97-3A3CF87AA4A5}"/>
                </a:ext>
              </a:extLst>
            </p:cNvPr>
            <p:cNvCxnSpPr>
              <a:cxnSpLocks/>
              <a:stCxn id="105" idx="2"/>
            </p:cNvCxnSpPr>
            <p:nvPr/>
          </p:nvCxnSpPr>
          <p:spPr>
            <a:xfrm>
              <a:off x="7639957" y="2299460"/>
              <a:ext cx="3144449" cy="0"/>
            </a:xfrm>
            <a:prstGeom prst="line">
              <a:avLst/>
            </a:prstGeom>
            <a:ln w="6350">
              <a:solidFill>
                <a:schemeClr val="bg1">
                  <a:lumMod val="75000"/>
                </a:schemeClr>
              </a:solidFill>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1087AD9B-81CD-4777-88BC-F44649275C19}"/>
                </a:ext>
              </a:extLst>
            </p:cNvPr>
            <p:cNvCxnSpPr>
              <a:cxnSpLocks/>
              <a:stCxn id="105" idx="0"/>
            </p:cNvCxnSpPr>
            <p:nvPr/>
          </p:nvCxnSpPr>
          <p:spPr>
            <a:xfrm>
              <a:off x="7200178" y="2739239"/>
              <a:ext cx="0" cy="3136930"/>
            </a:xfrm>
            <a:prstGeom prst="line">
              <a:avLst/>
            </a:prstGeom>
            <a:ln w="6350">
              <a:solidFill>
                <a:schemeClr val="bg1">
                  <a:lumMod val="75000"/>
                </a:schemeClr>
              </a:solidFill>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3885E410-DC7E-403B-A656-94613B7616E2}"/>
                </a:ext>
              </a:extLst>
            </p:cNvPr>
            <p:cNvSpPr/>
            <p:nvPr/>
          </p:nvSpPr>
          <p:spPr bwMode="auto">
            <a:xfrm>
              <a:off x="7662492" y="2069550"/>
              <a:ext cx="2814119" cy="2154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293" fontAlgn="base">
                <a:spcBef>
                  <a:spcPct val="0"/>
                </a:spcBef>
                <a:spcAft>
                  <a:spcPct val="0"/>
                </a:spcAft>
                <a:defRPr/>
              </a:pPr>
              <a:r>
                <a:rPr lang="en-US" sz="1400">
                  <a:solidFill>
                    <a:srgbClr val="0078D7"/>
                  </a:solidFill>
                  <a:latin typeface="Segoe UI Semibold" panose="020B0702040204020203" pitchFamily="34" charset="0"/>
                  <a:ea typeface="Segoe UI" pitchFamily="34" charset="0"/>
                  <a:cs typeface="Segoe UI Semibold" panose="020B0702040204020203" pitchFamily="34" charset="0"/>
                </a:rPr>
                <a:t>Built with your needs in mind</a:t>
              </a:r>
            </a:p>
          </p:txBody>
        </p:sp>
        <p:sp>
          <p:nvSpPr>
            <p:cNvPr id="100" name="Rectangle 99">
              <a:extLst>
                <a:ext uri="{FF2B5EF4-FFF2-40B4-BE49-F238E27FC236}">
                  <a16:creationId xmlns:a16="http://schemas.microsoft.com/office/drawing/2014/main" id="{3B9AD2B3-C520-4E08-AB4C-2FFEE05B8706}"/>
                </a:ext>
              </a:extLst>
            </p:cNvPr>
            <p:cNvSpPr/>
            <p:nvPr/>
          </p:nvSpPr>
          <p:spPr bwMode="auto">
            <a:xfrm>
              <a:off x="7421745" y="5419779"/>
              <a:ext cx="3017520" cy="1846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293" fontAlgn="base">
                <a:spcBef>
                  <a:spcPct val="0"/>
                </a:spcBef>
                <a:spcAft>
                  <a:spcPct val="0"/>
                </a:spcAft>
                <a:defRPr/>
              </a:pPr>
              <a:r>
                <a:rPr lang="en-US" sz="1200">
                  <a:solidFill>
                    <a:srgbClr val="505050"/>
                  </a:solidFill>
                  <a:latin typeface="Segoe UI Semilight"/>
                  <a:ea typeface="Segoe UI" pitchFamily="34" charset="0"/>
                  <a:cs typeface="Segoe UI" pitchFamily="34" charset="0"/>
                </a:rPr>
                <a:t>Support for open source frameworks</a:t>
              </a:r>
            </a:p>
          </p:txBody>
        </p:sp>
        <p:sp>
          <p:nvSpPr>
            <p:cNvPr id="109" name="Oval 108">
              <a:extLst>
                <a:ext uri="{FF2B5EF4-FFF2-40B4-BE49-F238E27FC236}">
                  <a16:creationId xmlns:a16="http://schemas.microsoft.com/office/drawing/2014/main" id="{C1866CB6-6ED3-4206-BF5F-4EF0843A8E56}"/>
                </a:ext>
              </a:extLst>
            </p:cNvPr>
            <p:cNvSpPr/>
            <p:nvPr/>
          </p:nvSpPr>
          <p:spPr bwMode="auto">
            <a:xfrm>
              <a:off x="7151769" y="2924678"/>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1800">
                <a:solidFill>
                  <a:srgbClr val="505050"/>
                </a:solidFill>
                <a:latin typeface="Segoe UI Semilight"/>
                <a:ea typeface="Segoe UI" pitchFamily="34" charset="0"/>
                <a:cs typeface="Segoe UI" pitchFamily="34" charset="0"/>
              </a:endParaRPr>
            </a:p>
          </p:txBody>
        </p:sp>
        <p:sp>
          <p:nvSpPr>
            <p:cNvPr id="101" name="Rectangle 100">
              <a:extLst>
                <a:ext uri="{FF2B5EF4-FFF2-40B4-BE49-F238E27FC236}">
                  <a16:creationId xmlns:a16="http://schemas.microsoft.com/office/drawing/2014/main" id="{E6BC52FB-0566-411B-9E0A-C6986F3139B4}"/>
                </a:ext>
              </a:extLst>
            </p:cNvPr>
            <p:cNvSpPr/>
            <p:nvPr/>
          </p:nvSpPr>
          <p:spPr bwMode="auto">
            <a:xfrm>
              <a:off x="7438108" y="3388877"/>
              <a:ext cx="3017520" cy="1846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293" fontAlgn="base">
                <a:spcBef>
                  <a:spcPct val="0"/>
                </a:spcBef>
                <a:spcAft>
                  <a:spcPct val="0"/>
                </a:spcAft>
                <a:defRPr/>
              </a:pPr>
              <a:r>
                <a:rPr lang="en-US" sz="1200" dirty="0">
                  <a:solidFill>
                    <a:srgbClr val="505050"/>
                  </a:solidFill>
                  <a:latin typeface="Segoe UI Semilight"/>
                  <a:ea typeface="Segoe UI" pitchFamily="34" charset="0"/>
                  <a:cs typeface="Segoe UI" pitchFamily="34" charset="0"/>
                </a:rPr>
                <a:t>Managed compute</a:t>
              </a:r>
            </a:p>
          </p:txBody>
        </p:sp>
        <p:sp>
          <p:nvSpPr>
            <p:cNvPr id="110" name="Oval 109">
              <a:extLst>
                <a:ext uri="{FF2B5EF4-FFF2-40B4-BE49-F238E27FC236}">
                  <a16:creationId xmlns:a16="http://schemas.microsoft.com/office/drawing/2014/main" id="{45FB452C-EDC0-4F26-80C2-9EF2D4E49BA6}"/>
                </a:ext>
              </a:extLst>
            </p:cNvPr>
            <p:cNvSpPr/>
            <p:nvPr/>
          </p:nvSpPr>
          <p:spPr bwMode="auto">
            <a:xfrm>
              <a:off x="7151769" y="3432813"/>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1800">
                <a:solidFill>
                  <a:srgbClr val="505050"/>
                </a:solidFill>
                <a:latin typeface="Segoe UI Semilight"/>
                <a:ea typeface="Segoe UI" pitchFamily="34" charset="0"/>
                <a:cs typeface="Segoe UI" pitchFamily="34" charset="0"/>
              </a:endParaRPr>
            </a:p>
          </p:txBody>
        </p:sp>
        <p:sp>
          <p:nvSpPr>
            <p:cNvPr id="111" name="Oval 110">
              <a:extLst>
                <a:ext uri="{FF2B5EF4-FFF2-40B4-BE49-F238E27FC236}">
                  <a16:creationId xmlns:a16="http://schemas.microsoft.com/office/drawing/2014/main" id="{73721510-1896-46A1-96B0-7C85D78FC80C}"/>
                </a:ext>
              </a:extLst>
            </p:cNvPr>
            <p:cNvSpPr/>
            <p:nvPr/>
          </p:nvSpPr>
          <p:spPr bwMode="auto">
            <a:xfrm>
              <a:off x="7151769" y="3940948"/>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1800">
                <a:solidFill>
                  <a:srgbClr val="505050"/>
                </a:solidFill>
                <a:latin typeface="Segoe UI Semilight"/>
                <a:ea typeface="Segoe UI" pitchFamily="34" charset="0"/>
                <a:cs typeface="Segoe UI" pitchFamily="34" charset="0"/>
              </a:endParaRPr>
            </a:p>
          </p:txBody>
        </p:sp>
        <p:sp>
          <p:nvSpPr>
            <p:cNvPr id="132" name="Rectangle 131">
              <a:extLst>
                <a:ext uri="{FF2B5EF4-FFF2-40B4-BE49-F238E27FC236}">
                  <a16:creationId xmlns:a16="http://schemas.microsoft.com/office/drawing/2014/main" id="{098989D0-4151-46B2-87D3-A14595CF90C5}"/>
                </a:ext>
              </a:extLst>
            </p:cNvPr>
            <p:cNvSpPr/>
            <p:nvPr/>
          </p:nvSpPr>
          <p:spPr bwMode="auto">
            <a:xfrm>
              <a:off x="7438108" y="3897012"/>
              <a:ext cx="3017520" cy="1846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293" fontAlgn="base">
                <a:spcBef>
                  <a:spcPct val="0"/>
                </a:spcBef>
                <a:spcAft>
                  <a:spcPct val="0"/>
                </a:spcAft>
                <a:defRPr/>
              </a:pPr>
              <a:r>
                <a:rPr lang="en-US" sz="1200" dirty="0">
                  <a:solidFill>
                    <a:srgbClr val="505050"/>
                  </a:solidFill>
                  <a:latin typeface="Segoe UI Semilight"/>
                  <a:ea typeface="Segoe UI" pitchFamily="34" charset="0"/>
                  <a:cs typeface="Segoe UI" pitchFamily="34" charset="0"/>
                </a:rPr>
                <a:t>DevOps/</a:t>
              </a:r>
              <a:r>
                <a:rPr lang="en-US" sz="1200" dirty="0" err="1">
                  <a:solidFill>
                    <a:srgbClr val="505050"/>
                  </a:solidFill>
                  <a:latin typeface="Segoe UI Semilight"/>
                  <a:ea typeface="Segoe UI" pitchFamily="34" charset="0"/>
                  <a:cs typeface="Segoe UI" pitchFamily="34" charset="0"/>
                </a:rPr>
                <a:t>MLOps</a:t>
              </a:r>
              <a:r>
                <a:rPr lang="en-US" sz="1200" dirty="0">
                  <a:solidFill>
                    <a:srgbClr val="505050"/>
                  </a:solidFill>
                  <a:latin typeface="Segoe UI Semilight"/>
                  <a:ea typeface="Segoe UI" pitchFamily="34" charset="0"/>
                  <a:cs typeface="Segoe UI" pitchFamily="34" charset="0"/>
                </a:rPr>
                <a:t> for machine learning</a:t>
              </a:r>
            </a:p>
          </p:txBody>
        </p:sp>
        <p:sp>
          <p:nvSpPr>
            <p:cNvPr id="129" name="Oval 128">
              <a:extLst>
                <a:ext uri="{FF2B5EF4-FFF2-40B4-BE49-F238E27FC236}">
                  <a16:creationId xmlns:a16="http://schemas.microsoft.com/office/drawing/2014/main" id="{9EDF74D9-F261-4D40-873C-12214DDD7205}"/>
                </a:ext>
              </a:extLst>
            </p:cNvPr>
            <p:cNvSpPr/>
            <p:nvPr/>
          </p:nvSpPr>
          <p:spPr bwMode="auto">
            <a:xfrm>
              <a:off x="7151769" y="4449083"/>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1800">
                <a:solidFill>
                  <a:srgbClr val="505050"/>
                </a:solidFill>
                <a:latin typeface="Segoe UI Semilight"/>
                <a:ea typeface="Segoe UI" pitchFamily="34" charset="0"/>
                <a:cs typeface="Segoe UI" pitchFamily="34" charset="0"/>
              </a:endParaRPr>
            </a:p>
          </p:txBody>
        </p:sp>
        <p:sp>
          <p:nvSpPr>
            <p:cNvPr id="135" name="Rectangle 134">
              <a:extLst>
                <a:ext uri="{FF2B5EF4-FFF2-40B4-BE49-F238E27FC236}">
                  <a16:creationId xmlns:a16="http://schemas.microsoft.com/office/drawing/2014/main" id="{AE1991C8-2A3B-4965-8B55-A7410749ED72}"/>
                </a:ext>
              </a:extLst>
            </p:cNvPr>
            <p:cNvSpPr/>
            <p:nvPr/>
          </p:nvSpPr>
          <p:spPr bwMode="auto">
            <a:xfrm>
              <a:off x="7438108" y="4405147"/>
              <a:ext cx="3017520" cy="1846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293" fontAlgn="base">
                <a:spcBef>
                  <a:spcPct val="0"/>
                </a:spcBef>
                <a:spcAft>
                  <a:spcPct val="0"/>
                </a:spcAft>
                <a:defRPr/>
              </a:pPr>
              <a:r>
                <a:rPr lang="en-US" sz="1200">
                  <a:solidFill>
                    <a:srgbClr val="505050"/>
                  </a:solidFill>
                  <a:latin typeface="Segoe UI Semilight"/>
                  <a:ea typeface="Segoe UI" pitchFamily="34" charset="0"/>
                  <a:cs typeface="Segoe UI" pitchFamily="34" charset="0"/>
                </a:rPr>
                <a:t>Simple deployment</a:t>
              </a:r>
            </a:p>
          </p:txBody>
        </p:sp>
        <p:sp>
          <p:nvSpPr>
            <p:cNvPr id="130" name="Oval 129">
              <a:extLst>
                <a:ext uri="{FF2B5EF4-FFF2-40B4-BE49-F238E27FC236}">
                  <a16:creationId xmlns:a16="http://schemas.microsoft.com/office/drawing/2014/main" id="{1C368C97-24FA-4B27-B3A0-273E79F2575E}"/>
                </a:ext>
              </a:extLst>
            </p:cNvPr>
            <p:cNvSpPr/>
            <p:nvPr/>
          </p:nvSpPr>
          <p:spPr bwMode="auto">
            <a:xfrm>
              <a:off x="7151769" y="4957218"/>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1800">
                <a:solidFill>
                  <a:srgbClr val="505050"/>
                </a:solidFill>
                <a:latin typeface="Segoe UI Semilight"/>
                <a:ea typeface="Segoe UI" pitchFamily="34" charset="0"/>
                <a:cs typeface="Segoe UI" pitchFamily="34" charset="0"/>
              </a:endParaRPr>
            </a:p>
          </p:txBody>
        </p:sp>
        <p:sp>
          <p:nvSpPr>
            <p:cNvPr id="136" name="Rectangle 135">
              <a:extLst>
                <a:ext uri="{FF2B5EF4-FFF2-40B4-BE49-F238E27FC236}">
                  <a16:creationId xmlns:a16="http://schemas.microsoft.com/office/drawing/2014/main" id="{D3118C7E-9890-4D31-A286-CF0DB993382F}"/>
                </a:ext>
              </a:extLst>
            </p:cNvPr>
            <p:cNvSpPr/>
            <p:nvPr/>
          </p:nvSpPr>
          <p:spPr bwMode="auto">
            <a:xfrm>
              <a:off x="7438108" y="4913281"/>
              <a:ext cx="3017520" cy="1846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293" fontAlgn="base">
                <a:spcBef>
                  <a:spcPct val="0"/>
                </a:spcBef>
                <a:spcAft>
                  <a:spcPct val="0"/>
                </a:spcAft>
                <a:defRPr/>
              </a:pPr>
              <a:r>
                <a:rPr lang="en-US" sz="1200">
                  <a:solidFill>
                    <a:srgbClr val="505050"/>
                  </a:solidFill>
                  <a:latin typeface="Segoe UI Semilight"/>
                  <a:ea typeface="Segoe UI" pitchFamily="34" charset="0"/>
                  <a:cs typeface="Segoe UI" pitchFamily="34" charset="0"/>
                </a:rPr>
                <a:t>Tool agnostic Python SDK</a:t>
              </a:r>
            </a:p>
          </p:txBody>
        </p:sp>
        <p:sp>
          <p:nvSpPr>
            <p:cNvPr id="131" name="Oval 130">
              <a:extLst>
                <a:ext uri="{FF2B5EF4-FFF2-40B4-BE49-F238E27FC236}">
                  <a16:creationId xmlns:a16="http://schemas.microsoft.com/office/drawing/2014/main" id="{CE077823-6247-4857-A2BD-8DBAE03AB89E}"/>
                </a:ext>
              </a:extLst>
            </p:cNvPr>
            <p:cNvSpPr/>
            <p:nvPr/>
          </p:nvSpPr>
          <p:spPr bwMode="auto">
            <a:xfrm>
              <a:off x="7151769" y="5465355"/>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1800">
                <a:solidFill>
                  <a:srgbClr val="505050"/>
                </a:solidFill>
                <a:latin typeface="Segoe UI Semilight"/>
                <a:ea typeface="Segoe UI" pitchFamily="34" charset="0"/>
                <a:cs typeface="Segoe UI" pitchFamily="34" charset="0"/>
              </a:endParaRPr>
            </a:p>
          </p:txBody>
        </p:sp>
        <p:sp>
          <p:nvSpPr>
            <p:cNvPr id="137" name="Rectangle 136">
              <a:extLst>
                <a:ext uri="{FF2B5EF4-FFF2-40B4-BE49-F238E27FC236}">
                  <a16:creationId xmlns:a16="http://schemas.microsoft.com/office/drawing/2014/main" id="{DCE43057-CD55-4FBF-8E5E-EFD7EF03BD4D}"/>
                </a:ext>
              </a:extLst>
            </p:cNvPr>
            <p:cNvSpPr/>
            <p:nvPr/>
          </p:nvSpPr>
          <p:spPr bwMode="auto">
            <a:xfrm>
              <a:off x="7421746" y="2896183"/>
              <a:ext cx="2045820" cy="1846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293" fontAlgn="base">
                <a:spcBef>
                  <a:spcPct val="0"/>
                </a:spcBef>
                <a:spcAft>
                  <a:spcPct val="0"/>
                </a:spcAft>
                <a:defRPr/>
              </a:pPr>
              <a:r>
                <a:rPr lang="en-US" sz="1200" b="1" dirty="0">
                  <a:solidFill>
                    <a:srgbClr val="505050"/>
                  </a:solidFill>
                  <a:latin typeface="Segoe UI Semilight"/>
                  <a:ea typeface="Segoe UI" pitchFamily="34" charset="0"/>
                  <a:cs typeface="Segoe UI"/>
                </a:rPr>
                <a:t>Automated Machine Learning</a:t>
              </a:r>
            </a:p>
          </p:txBody>
        </p:sp>
        <p:sp>
          <p:nvSpPr>
            <p:cNvPr id="138" name="Freeform 96" title="Icon of a gear with a wrench">
              <a:extLst>
                <a:ext uri="{FF2B5EF4-FFF2-40B4-BE49-F238E27FC236}">
                  <a16:creationId xmlns:a16="http://schemas.microsoft.com/office/drawing/2014/main" id="{8B98717F-F834-4139-A1B6-20837FEB5C5B}"/>
                </a:ext>
              </a:extLst>
            </p:cNvPr>
            <p:cNvSpPr>
              <a:spLocks noChangeAspect="1" noEditPoints="1"/>
            </p:cNvSpPr>
            <p:nvPr/>
          </p:nvSpPr>
          <p:spPr bwMode="auto">
            <a:xfrm>
              <a:off x="6987276" y="2103429"/>
              <a:ext cx="425804" cy="3920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a:gradFill>
                  <a:gsLst>
                    <a:gs pos="0">
                      <a:srgbClr val="505050"/>
                    </a:gs>
                    <a:gs pos="100000">
                      <a:srgbClr val="505050"/>
                    </a:gs>
                  </a:gsLst>
                </a:gradFill>
                <a:latin typeface="Segoe UI Semilight"/>
              </a:endParaRPr>
            </a:p>
          </p:txBody>
        </p:sp>
      </p:grpSp>
      <p:sp>
        <p:nvSpPr>
          <p:cNvPr id="95" name="TextBox 94">
            <a:extLst>
              <a:ext uri="{FF2B5EF4-FFF2-40B4-BE49-F238E27FC236}">
                <a16:creationId xmlns:a16="http://schemas.microsoft.com/office/drawing/2014/main" id="{F19CAC52-6D06-4653-8D27-33860E16AD49}"/>
              </a:ext>
            </a:extLst>
          </p:cNvPr>
          <p:cNvSpPr txBox="1"/>
          <p:nvPr/>
        </p:nvSpPr>
        <p:spPr>
          <a:xfrm>
            <a:off x="4169346" y="6392899"/>
            <a:ext cx="3853310" cy="614348"/>
          </a:xfrm>
          <a:prstGeom prst="rect">
            <a:avLst/>
          </a:prstGeom>
          <a:noFill/>
        </p:spPr>
        <p:txBody>
          <a:bodyPr wrap="square" lIns="358519" tIns="179259" rIns="89580" bIns="146180" rtlCol="0">
            <a:noAutofit/>
          </a:bodyPr>
          <a:lstStyle/>
          <a:p>
            <a:pPr algn="ctr" defTabSz="932293" fontAlgn="base">
              <a:spcBef>
                <a:spcPct val="0"/>
              </a:spcBef>
              <a:spcAft>
                <a:spcPct val="0"/>
              </a:spcAft>
              <a:defRPr/>
            </a:pPr>
            <a:r>
              <a:rPr lang="en-US" sz="1200">
                <a:solidFill>
                  <a:srgbClr val="505050"/>
                </a:solidFill>
                <a:latin typeface="Segoe UI Semilight"/>
                <a:cs typeface="Segoe UI Semibold" panose="020B0702040204020203" pitchFamily="34" charset="0"/>
              </a:rPr>
              <a:t>Seamlessly integrated with the Azure Portfolio</a:t>
            </a:r>
          </a:p>
        </p:txBody>
      </p:sp>
      <p:cxnSp>
        <p:nvCxnSpPr>
          <p:cNvPr id="96" name="Straight Connector 95">
            <a:extLst>
              <a:ext uri="{FF2B5EF4-FFF2-40B4-BE49-F238E27FC236}">
                <a16:creationId xmlns:a16="http://schemas.microsoft.com/office/drawing/2014/main" id="{33AFBAC2-B708-472A-B297-B92C17C47E12}"/>
              </a:ext>
            </a:extLst>
          </p:cNvPr>
          <p:cNvCxnSpPr>
            <a:cxnSpLocks/>
          </p:cNvCxnSpPr>
          <p:nvPr/>
        </p:nvCxnSpPr>
        <p:spPr>
          <a:xfrm flipH="1">
            <a:off x="1232718" y="6438569"/>
            <a:ext cx="9726565" cy="0"/>
          </a:xfrm>
          <a:prstGeom prst="line">
            <a:avLst/>
          </a:prstGeom>
          <a:ln w="6350">
            <a:solidFill>
              <a:schemeClr val="tx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DDC8608C-880D-42B8-B153-9D44AB940C4A}"/>
              </a:ext>
            </a:extLst>
          </p:cNvPr>
          <p:cNvGrpSpPr/>
          <p:nvPr/>
        </p:nvGrpSpPr>
        <p:grpSpPr>
          <a:xfrm>
            <a:off x="1673216" y="1993673"/>
            <a:ext cx="4859282" cy="672750"/>
            <a:chOff x="1672587" y="1993469"/>
            <a:chExt cx="4859972" cy="672845"/>
          </a:xfrm>
        </p:grpSpPr>
        <p:sp>
          <p:nvSpPr>
            <p:cNvPr id="11" name="Rectangle 10">
              <a:extLst>
                <a:ext uri="{FF2B5EF4-FFF2-40B4-BE49-F238E27FC236}">
                  <a16:creationId xmlns:a16="http://schemas.microsoft.com/office/drawing/2014/main" id="{D88CF9A1-0ACF-4E45-B06C-2AB62194FDC8}"/>
                </a:ext>
              </a:extLst>
            </p:cNvPr>
            <p:cNvSpPr/>
            <p:nvPr/>
          </p:nvSpPr>
          <p:spPr>
            <a:xfrm>
              <a:off x="3124235" y="2211781"/>
              <a:ext cx="3408324" cy="215474"/>
            </a:xfrm>
            <a:prstGeom prst="rect">
              <a:avLst/>
            </a:prstGeom>
          </p:spPr>
          <p:txBody>
            <a:bodyPr wrap="square" lIns="0" tIns="0" rIns="0" bIns="0">
              <a:spAutoFit/>
            </a:bodyPr>
            <a:lstStyle/>
            <a:p>
              <a:pPr defTabSz="913874">
                <a:spcAft>
                  <a:spcPts val="2400"/>
                </a:spcAft>
                <a:defRPr/>
              </a:pPr>
              <a:r>
                <a:rPr lang="en-US" sz="1400" kern="0" dirty="0">
                  <a:solidFill>
                    <a:srgbClr val="0078D7"/>
                  </a:solidFill>
                  <a:cs typeface="Segoe UI Semibold" charset="0"/>
                </a:rPr>
                <a:t>Boost your data science </a:t>
              </a:r>
              <a:r>
                <a:rPr lang="en-US" sz="1400" b="1" kern="0" dirty="0">
                  <a:solidFill>
                    <a:srgbClr val="0078D7"/>
                  </a:solidFill>
                  <a:cs typeface="Segoe UI Semibold" charset="0"/>
                </a:rPr>
                <a:t>productivity</a:t>
              </a:r>
            </a:p>
          </p:txBody>
        </p:sp>
        <p:cxnSp>
          <p:nvCxnSpPr>
            <p:cNvPr id="31" name="Straight Connector 30">
              <a:extLst>
                <a:ext uri="{FF2B5EF4-FFF2-40B4-BE49-F238E27FC236}">
                  <a16:creationId xmlns:a16="http://schemas.microsoft.com/office/drawing/2014/main" id="{E6AA3606-949B-4AC4-922A-B52E6C26EC2D}"/>
                </a:ext>
              </a:extLst>
            </p:cNvPr>
            <p:cNvCxnSpPr/>
            <p:nvPr/>
          </p:nvCxnSpPr>
          <p:spPr>
            <a:xfrm>
              <a:off x="2844745" y="2033380"/>
              <a:ext cx="0" cy="603023"/>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aphic 6">
              <a:extLst>
                <a:ext uri="{FF2B5EF4-FFF2-40B4-BE49-F238E27FC236}">
                  <a16:creationId xmlns:a16="http://schemas.microsoft.com/office/drawing/2014/main" id="{130E1048-F7EE-4FC1-90AD-B6BE56991CC2}"/>
                </a:ext>
              </a:extLst>
            </p:cNvPr>
            <p:cNvGrpSpPr/>
            <p:nvPr/>
          </p:nvGrpSpPr>
          <p:grpSpPr>
            <a:xfrm>
              <a:off x="1672587" y="1993469"/>
              <a:ext cx="672845" cy="672845"/>
              <a:chOff x="165227" y="2054828"/>
              <a:chExt cx="2133600" cy="2133600"/>
            </a:xfrm>
          </p:grpSpPr>
          <p:sp>
            <p:nvSpPr>
              <p:cNvPr id="42" name="Freeform: Shape 41">
                <a:extLst>
                  <a:ext uri="{FF2B5EF4-FFF2-40B4-BE49-F238E27FC236}">
                    <a16:creationId xmlns:a16="http://schemas.microsoft.com/office/drawing/2014/main" id="{7111A606-CE67-44F3-A22F-524EAD80F3DD}"/>
                  </a:ext>
                </a:extLst>
              </p:cNvPr>
              <p:cNvSpPr/>
              <p:nvPr/>
            </p:nvSpPr>
            <p:spPr>
              <a:xfrm>
                <a:off x="158078" y="2047683"/>
                <a:ext cx="2143125" cy="2143125"/>
              </a:xfrm>
              <a:custGeom>
                <a:avLst/>
                <a:gdLst>
                  <a:gd name="connsiteX0" fmla="*/ 1080292 w 2143125"/>
                  <a:gd name="connsiteY0" fmla="*/ 7144 h 2143125"/>
                  <a:gd name="connsiteX1" fmla="*/ 2137577 w 2143125"/>
                  <a:gd name="connsiteY1" fmla="*/ 404012 h 2143125"/>
                  <a:gd name="connsiteX2" fmla="*/ 2137577 w 2143125"/>
                  <a:gd name="connsiteY2" fmla="*/ 1734342 h 2143125"/>
                  <a:gd name="connsiteX3" fmla="*/ 1089817 w 2143125"/>
                  <a:gd name="connsiteY3" fmla="*/ 2140745 h 2143125"/>
                  <a:gd name="connsiteX4" fmla="*/ 7144 w 2143125"/>
                  <a:gd name="connsiteY4" fmla="*/ 1734342 h 2143125"/>
                  <a:gd name="connsiteX5" fmla="*/ 7144 w 2143125"/>
                  <a:gd name="connsiteY5" fmla="*/ 404012 h 2143125"/>
                  <a:gd name="connsiteX6" fmla="*/ 1080292 w 2143125"/>
                  <a:gd name="connsiteY6" fmla="*/ 7144 h 2143125"/>
                  <a:gd name="connsiteX7" fmla="*/ 188119 w 2143125"/>
                  <a:gd name="connsiteY7" fmla="*/ 1622147 h 2143125"/>
                  <a:gd name="connsiteX8" fmla="*/ 1077130 w 2143125"/>
                  <a:gd name="connsiteY8" fmla="*/ 1953417 h 2143125"/>
                  <a:gd name="connsiteX9" fmla="*/ 1969308 w 2143125"/>
                  <a:gd name="connsiteY9" fmla="*/ 1610517 h 2143125"/>
                  <a:gd name="connsiteX10" fmla="*/ 1969308 w 2143125"/>
                  <a:gd name="connsiteY10" fmla="*/ 521018 h 2143125"/>
                  <a:gd name="connsiteX11" fmla="*/ 1078940 w 2143125"/>
                  <a:gd name="connsiteY11" fmla="*/ 188395 h 2143125"/>
                  <a:gd name="connsiteX12" fmla="*/ 188119 w 2143125"/>
                  <a:gd name="connsiteY12" fmla="*/ 531019 h 2143125"/>
                  <a:gd name="connsiteX13" fmla="*/ 188119 w 2143125"/>
                  <a:gd name="connsiteY13" fmla="*/ 1622147 h 214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3125" h="2143125">
                    <a:moveTo>
                      <a:pt x="1080292" y="7144"/>
                    </a:moveTo>
                    <a:lnTo>
                      <a:pt x="2137577" y="404012"/>
                    </a:lnTo>
                    <a:lnTo>
                      <a:pt x="2137577" y="1734342"/>
                    </a:lnTo>
                    <a:lnTo>
                      <a:pt x="1089817" y="2140745"/>
                    </a:lnTo>
                    <a:lnTo>
                      <a:pt x="7144" y="1734342"/>
                    </a:lnTo>
                    <a:lnTo>
                      <a:pt x="7144" y="404012"/>
                    </a:lnTo>
                    <a:lnTo>
                      <a:pt x="1080292" y="7144"/>
                    </a:lnTo>
                    <a:close/>
                    <a:moveTo>
                      <a:pt x="188119" y="1622147"/>
                    </a:moveTo>
                    <a:lnTo>
                      <a:pt x="1077130" y="1953417"/>
                    </a:lnTo>
                    <a:lnTo>
                      <a:pt x="1969308" y="1610517"/>
                    </a:lnTo>
                    <a:lnTo>
                      <a:pt x="1969308" y="521018"/>
                    </a:lnTo>
                    <a:lnTo>
                      <a:pt x="1078940" y="188395"/>
                    </a:lnTo>
                    <a:lnTo>
                      <a:pt x="188119" y="531019"/>
                    </a:lnTo>
                    <a:lnTo>
                      <a:pt x="188119" y="1622147"/>
                    </a:lnTo>
                    <a:close/>
                  </a:path>
                </a:pathLst>
              </a:custGeom>
              <a:solidFill>
                <a:srgbClr val="0075DA"/>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43" name="Freeform: Shape 42">
                <a:extLst>
                  <a:ext uri="{FF2B5EF4-FFF2-40B4-BE49-F238E27FC236}">
                    <a16:creationId xmlns:a16="http://schemas.microsoft.com/office/drawing/2014/main" id="{0FE6A089-ECEE-4E5B-A372-72F68D5F6C14}"/>
                  </a:ext>
                </a:extLst>
              </p:cNvPr>
              <p:cNvSpPr/>
              <p:nvPr/>
            </p:nvSpPr>
            <p:spPr>
              <a:xfrm>
                <a:off x="761333" y="2535050"/>
                <a:ext cx="952500" cy="314325"/>
              </a:xfrm>
              <a:custGeom>
                <a:avLst/>
                <a:gdLst>
                  <a:gd name="connsiteX0" fmla="*/ 816766 w 952500"/>
                  <a:gd name="connsiteY0" fmla="*/ 308762 h 314325"/>
                  <a:gd name="connsiteX1" fmla="*/ 472275 w 952500"/>
                  <a:gd name="connsiteY1" fmla="*/ 156362 h 314325"/>
                  <a:gd name="connsiteX2" fmla="*/ 135731 w 952500"/>
                  <a:gd name="connsiteY2" fmla="*/ 307181 h 314325"/>
                  <a:gd name="connsiteX3" fmla="*/ 7144 w 952500"/>
                  <a:gd name="connsiteY3" fmla="*/ 227800 h 314325"/>
                  <a:gd name="connsiteX4" fmla="*/ 467513 w 952500"/>
                  <a:gd name="connsiteY4" fmla="*/ 7144 h 314325"/>
                  <a:gd name="connsiteX5" fmla="*/ 953288 w 952500"/>
                  <a:gd name="connsiteY5" fmla="*/ 22780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00" h="314325">
                    <a:moveTo>
                      <a:pt x="816766" y="308762"/>
                    </a:moveTo>
                    <a:lnTo>
                      <a:pt x="472275" y="156362"/>
                    </a:lnTo>
                    <a:lnTo>
                      <a:pt x="135731" y="307181"/>
                    </a:lnTo>
                    <a:lnTo>
                      <a:pt x="7144" y="227800"/>
                    </a:lnTo>
                    <a:lnTo>
                      <a:pt x="467513" y="7144"/>
                    </a:lnTo>
                    <a:lnTo>
                      <a:pt x="953288" y="227800"/>
                    </a:lnTo>
                    <a:close/>
                  </a:path>
                </a:pathLst>
              </a:custGeom>
              <a:solidFill>
                <a:srgbClr val="0075DA"/>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44" name="Freeform: Shape 43">
                <a:extLst>
                  <a:ext uri="{FF2B5EF4-FFF2-40B4-BE49-F238E27FC236}">
                    <a16:creationId xmlns:a16="http://schemas.microsoft.com/office/drawing/2014/main" id="{E5808C01-9EFA-41DF-9097-E4CA34746091}"/>
                  </a:ext>
                </a:extLst>
              </p:cNvPr>
              <p:cNvSpPr/>
              <p:nvPr/>
            </p:nvSpPr>
            <p:spPr>
              <a:xfrm>
                <a:off x="696248" y="2890647"/>
                <a:ext cx="466725" cy="771525"/>
              </a:xfrm>
              <a:custGeom>
                <a:avLst/>
                <a:gdLst>
                  <a:gd name="connsiteX0" fmla="*/ 464342 w 466725"/>
                  <a:gd name="connsiteY0" fmla="*/ 629441 h 771525"/>
                  <a:gd name="connsiteX1" fmla="*/ 461161 w 466725"/>
                  <a:gd name="connsiteY1" fmla="*/ 772316 h 771525"/>
                  <a:gd name="connsiteX2" fmla="*/ 7144 w 466725"/>
                  <a:gd name="connsiteY2" fmla="*/ 561975 h 771525"/>
                  <a:gd name="connsiteX3" fmla="*/ 7144 w 466725"/>
                  <a:gd name="connsiteY3" fmla="*/ 7144 h 771525"/>
                  <a:gd name="connsiteX4" fmla="*/ 137312 w 466725"/>
                  <a:gd name="connsiteY4" fmla="*/ 83344 h 771525"/>
                  <a:gd name="connsiteX5" fmla="*/ 137312 w 466725"/>
                  <a:gd name="connsiteY5" fmla="*/ 475460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5" h="771525">
                    <a:moveTo>
                      <a:pt x="464342" y="629441"/>
                    </a:moveTo>
                    <a:lnTo>
                      <a:pt x="461161" y="772316"/>
                    </a:lnTo>
                    <a:lnTo>
                      <a:pt x="7144" y="561975"/>
                    </a:lnTo>
                    <a:lnTo>
                      <a:pt x="7144" y="7144"/>
                    </a:lnTo>
                    <a:lnTo>
                      <a:pt x="137312" y="83344"/>
                    </a:lnTo>
                    <a:lnTo>
                      <a:pt x="137312" y="475460"/>
                    </a:lnTo>
                    <a:close/>
                  </a:path>
                </a:pathLst>
              </a:custGeom>
              <a:solidFill>
                <a:srgbClr val="0075DA"/>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45" name="Freeform: Shape 44">
                <a:extLst>
                  <a:ext uri="{FF2B5EF4-FFF2-40B4-BE49-F238E27FC236}">
                    <a16:creationId xmlns:a16="http://schemas.microsoft.com/office/drawing/2014/main" id="{38FD17EC-EC63-4939-BFE7-9FAE03C403A1}"/>
                  </a:ext>
                </a:extLst>
              </p:cNvPr>
              <p:cNvSpPr/>
              <p:nvPr/>
            </p:nvSpPr>
            <p:spPr>
              <a:xfrm>
                <a:off x="1301083" y="2890647"/>
                <a:ext cx="466725" cy="771525"/>
              </a:xfrm>
              <a:custGeom>
                <a:avLst/>
                <a:gdLst>
                  <a:gd name="connsiteX0" fmla="*/ 7144 w 466725"/>
                  <a:gd name="connsiteY0" fmla="*/ 629441 h 771525"/>
                  <a:gd name="connsiteX1" fmla="*/ 10316 w 466725"/>
                  <a:gd name="connsiteY1" fmla="*/ 772316 h 771525"/>
                  <a:gd name="connsiteX2" fmla="*/ 464344 w 466725"/>
                  <a:gd name="connsiteY2" fmla="*/ 561975 h 771525"/>
                  <a:gd name="connsiteX3" fmla="*/ 464344 w 466725"/>
                  <a:gd name="connsiteY3" fmla="*/ 7144 h 771525"/>
                  <a:gd name="connsiteX4" fmla="*/ 334166 w 466725"/>
                  <a:gd name="connsiteY4" fmla="*/ 83344 h 771525"/>
                  <a:gd name="connsiteX5" fmla="*/ 334166 w 466725"/>
                  <a:gd name="connsiteY5" fmla="*/ 475460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5" h="771525">
                    <a:moveTo>
                      <a:pt x="7144" y="629441"/>
                    </a:moveTo>
                    <a:lnTo>
                      <a:pt x="10316" y="772316"/>
                    </a:lnTo>
                    <a:lnTo>
                      <a:pt x="464344" y="561975"/>
                    </a:lnTo>
                    <a:lnTo>
                      <a:pt x="464344" y="7144"/>
                    </a:lnTo>
                    <a:lnTo>
                      <a:pt x="334166" y="83344"/>
                    </a:lnTo>
                    <a:lnTo>
                      <a:pt x="334166" y="475460"/>
                    </a:lnTo>
                    <a:close/>
                  </a:path>
                </a:pathLst>
              </a:custGeom>
              <a:solidFill>
                <a:srgbClr val="0075DA"/>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grpSp>
      </p:grpSp>
      <p:grpSp>
        <p:nvGrpSpPr>
          <p:cNvPr id="21" name="Group 20">
            <a:extLst>
              <a:ext uri="{FF2B5EF4-FFF2-40B4-BE49-F238E27FC236}">
                <a16:creationId xmlns:a16="http://schemas.microsoft.com/office/drawing/2014/main" id="{84EBBFA0-641F-4847-87DF-208A8F05CD5A}"/>
              </a:ext>
            </a:extLst>
          </p:cNvPr>
          <p:cNvGrpSpPr/>
          <p:nvPr/>
        </p:nvGrpSpPr>
        <p:grpSpPr>
          <a:xfrm>
            <a:off x="1461720" y="3502870"/>
            <a:ext cx="5251382" cy="737000"/>
            <a:chOff x="1461062" y="3524273"/>
            <a:chExt cx="5252127" cy="737104"/>
          </a:xfrm>
        </p:grpSpPr>
        <p:sp>
          <p:nvSpPr>
            <p:cNvPr id="12" name="Rectangle 11">
              <a:extLst>
                <a:ext uri="{FF2B5EF4-FFF2-40B4-BE49-F238E27FC236}">
                  <a16:creationId xmlns:a16="http://schemas.microsoft.com/office/drawing/2014/main" id="{54C3F0E5-8EFB-4AD7-8D7F-2A838942A046}"/>
                </a:ext>
              </a:extLst>
            </p:cNvPr>
            <p:cNvSpPr/>
            <p:nvPr/>
          </p:nvSpPr>
          <p:spPr>
            <a:xfrm>
              <a:off x="3124235" y="3752885"/>
              <a:ext cx="3588954" cy="215474"/>
            </a:xfrm>
            <a:prstGeom prst="rect">
              <a:avLst/>
            </a:prstGeom>
          </p:spPr>
          <p:txBody>
            <a:bodyPr wrap="square" lIns="0" tIns="0" rIns="0" bIns="0">
              <a:spAutoFit/>
            </a:bodyPr>
            <a:lstStyle/>
            <a:p>
              <a:pPr defTabSz="913874" fontAlgn="base">
                <a:spcBef>
                  <a:spcPct val="0"/>
                </a:spcBef>
                <a:spcAft>
                  <a:spcPts val="2400"/>
                </a:spcAft>
                <a:defRPr/>
              </a:pPr>
              <a:r>
                <a:rPr lang="en-US" sz="1400" kern="0" dirty="0">
                  <a:solidFill>
                    <a:srgbClr val="0078D7"/>
                  </a:solidFill>
                  <a:cs typeface="Segoe UI Semibold" charset="0"/>
                </a:rPr>
                <a:t>Increase your </a:t>
              </a:r>
              <a:r>
                <a:rPr lang="en-US" sz="1400" b="1" kern="0" dirty="0">
                  <a:solidFill>
                    <a:srgbClr val="0078D7"/>
                  </a:solidFill>
                  <a:cs typeface="Segoe UI Semibold" charset="0"/>
                </a:rPr>
                <a:t>rate</a:t>
              </a:r>
              <a:r>
                <a:rPr lang="en-US" sz="1400" kern="0" dirty="0">
                  <a:solidFill>
                    <a:srgbClr val="0078D7"/>
                  </a:solidFill>
                  <a:cs typeface="Segoe UI Semibold" charset="0"/>
                </a:rPr>
                <a:t> of experimentation</a:t>
              </a:r>
            </a:p>
          </p:txBody>
        </p:sp>
        <p:grpSp>
          <p:nvGrpSpPr>
            <p:cNvPr id="20" name="Group 19">
              <a:extLst>
                <a:ext uri="{FF2B5EF4-FFF2-40B4-BE49-F238E27FC236}">
                  <a16:creationId xmlns:a16="http://schemas.microsoft.com/office/drawing/2014/main" id="{69183BAC-79E4-4CB8-AC82-08A4E94B8F78}"/>
                </a:ext>
              </a:extLst>
            </p:cNvPr>
            <p:cNvGrpSpPr/>
            <p:nvPr/>
          </p:nvGrpSpPr>
          <p:grpSpPr>
            <a:xfrm>
              <a:off x="1461062" y="3524273"/>
              <a:ext cx="1383683" cy="737104"/>
              <a:chOff x="1461062" y="3524273"/>
              <a:chExt cx="1383683" cy="737104"/>
            </a:xfrm>
          </p:grpSpPr>
          <p:cxnSp>
            <p:nvCxnSpPr>
              <p:cNvPr id="140" name="Straight Connector 139">
                <a:extLst>
                  <a:ext uri="{FF2B5EF4-FFF2-40B4-BE49-F238E27FC236}">
                    <a16:creationId xmlns:a16="http://schemas.microsoft.com/office/drawing/2014/main" id="{3C0AEF2B-C342-44AC-9A7F-9A125AF2DB3E}"/>
                  </a:ext>
                </a:extLst>
              </p:cNvPr>
              <p:cNvCxnSpPr/>
              <p:nvPr/>
            </p:nvCxnSpPr>
            <p:spPr>
              <a:xfrm>
                <a:off x="2844745" y="3574484"/>
                <a:ext cx="0" cy="603023"/>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83" name="Graphic 97">
                <a:extLst>
                  <a:ext uri="{FF2B5EF4-FFF2-40B4-BE49-F238E27FC236}">
                    <a16:creationId xmlns:a16="http://schemas.microsoft.com/office/drawing/2014/main" id="{46C8DCEC-48E4-41F6-8795-2DEF7ED677C4}"/>
                  </a:ext>
                </a:extLst>
              </p:cNvPr>
              <p:cNvGrpSpPr/>
              <p:nvPr/>
            </p:nvGrpSpPr>
            <p:grpSpPr>
              <a:xfrm>
                <a:off x="1461062" y="3524273"/>
                <a:ext cx="981471" cy="737104"/>
                <a:chOff x="619072" y="3029620"/>
                <a:chExt cx="2333625" cy="1752600"/>
              </a:xfrm>
            </p:grpSpPr>
            <p:sp>
              <p:nvSpPr>
                <p:cNvPr id="84" name="Freeform: Shape 83">
                  <a:extLst>
                    <a:ext uri="{FF2B5EF4-FFF2-40B4-BE49-F238E27FC236}">
                      <a16:creationId xmlns:a16="http://schemas.microsoft.com/office/drawing/2014/main" id="{971EC907-BDCD-40E7-914D-BE4DF7A64679}"/>
                    </a:ext>
                  </a:extLst>
                </p:cNvPr>
                <p:cNvSpPr/>
                <p:nvPr/>
              </p:nvSpPr>
              <p:spPr>
                <a:xfrm>
                  <a:off x="1739012" y="3849656"/>
                  <a:ext cx="752475" cy="228600"/>
                </a:xfrm>
                <a:custGeom>
                  <a:avLst/>
                  <a:gdLst>
                    <a:gd name="connsiteX0" fmla="*/ 545354 w 752475"/>
                    <a:gd name="connsiteY0" fmla="*/ 7144 h 228600"/>
                    <a:gd name="connsiteX1" fmla="*/ 237515 w 752475"/>
                    <a:gd name="connsiteY1" fmla="*/ 7144 h 228600"/>
                    <a:gd name="connsiteX2" fmla="*/ 7144 w 752475"/>
                    <a:gd name="connsiteY2" fmla="*/ 156467 h 228600"/>
                    <a:gd name="connsiteX3" fmla="*/ 7144 w 752475"/>
                    <a:gd name="connsiteY3" fmla="*/ 224857 h 228600"/>
                    <a:gd name="connsiteX4" fmla="*/ 747332 w 752475"/>
                    <a:gd name="connsiteY4" fmla="*/ 224857 h 228600"/>
                    <a:gd name="connsiteX5" fmla="*/ 747332 w 752475"/>
                    <a:gd name="connsiteY5" fmla="*/ 156477 h 228600"/>
                    <a:gd name="connsiteX6" fmla="*/ 545344 w 752475"/>
                    <a:gd name="connsiteY6" fmla="*/ 7153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2475" h="228600">
                      <a:moveTo>
                        <a:pt x="545354" y="7144"/>
                      </a:moveTo>
                      <a:lnTo>
                        <a:pt x="237515" y="7144"/>
                      </a:lnTo>
                      <a:cubicBezTo>
                        <a:pt x="274511" y="137741"/>
                        <a:pt x="224809" y="156467"/>
                        <a:pt x="7144" y="156467"/>
                      </a:cubicBezTo>
                      <a:lnTo>
                        <a:pt x="7144" y="224857"/>
                      </a:lnTo>
                      <a:lnTo>
                        <a:pt x="747332" y="224857"/>
                      </a:lnTo>
                      <a:lnTo>
                        <a:pt x="747332" y="156477"/>
                      </a:lnTo>
                      <a:cubicBezTo>
                        <a:pt x="529657" y="156477"/>
                        <a:pt x="508311" y="137817"/>
                        <a:pt x="545344" y="7153"/>
                      </a:cubicBezTo>
                    </a:path>
                  </a:pathLst>
                </a:custGeom>
                <a:solidFill>
                  <a:srgbClr val="7A7A7A"/>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85" name="Freeform: Shape 84">
                  <a:extLst>
                    <a:ext uri="{FF2B5EF4-FFF2-40B4-BE49-F238E27FC236}">
                      <a16:creationId xmlns:a16="http://schemas.microsoft.com/office/drawing/2014/main" id="{959FDA9B-7FA4-4707-AD20-E7D50158C0E2}"/>
                    </a:ext>
                  </a:extLst>
                </p:cNvPr>
                <p:cNvSpPr/>
                <p:nvPr/>
              </p:nvSpPr>
              <p:spPr>
                <a:xfrm>
                  <a:off x="1543081" y="3022476"/>
                  <a:ext cx="1143000" cy="838200"/>
                </a:xfrm>
                <a:custGeom>
                  <a:avLst/>
                  <a:gdLst>
                    <a:gd name="connsiteX0" fmla="*/ 1070802 w 1143000"/>
                    <a:gd name="connsiteY0" fmla="*/ 7144 h 838200"/>
                    <a:gd name="connsiteX1" fmla="*/ 68658 w 1143000"/>
                    <a:gd name="connsiteY1" fmla="*/ 7144 h 838200"/>
                    <a:gd name="connsiteX2" fmla="*/ 7146 w 1143000"/>
                    <a:gd name="connsiteY2" fmla="*/ 71599 h 838200"/>
                    <a:gd name="connsiteX3" fmla="*/ 7146 w 1143000"/>
                    <a:gd name="connsiteY3" fmla="*/ 770449 h 838200"/>
                    <a:gd name="connsiteX4" fmla="*/ 68658 w 1143000"/>
                    <a:gd name="connsiteY4" fmla="*/ 834361 h 838200"/>
                    <a:gd name="connsiteX5" fmla="*/ 1070802 w 1143000"/>
                    <a:gd name="connsiteY5" fmla="*/ 834361 h 838200"/>
                    <a:gd name="connsiteX6" fmla="*/ 1139201 w 1143000"/>
                    <a:gd name="connsiteY6" fmla="*/ 770449 h 838200"/>
                    <a:gd name="connsiteX7" fmla="*/ 1139201 w 1143000"/>
                    <a:gd name="connsiteY7" fmla="*/ 71599 h 838200"/>
                    <a:gd name="connsiteX8" fmla="*/ 1070802 w 1143000"/>
                    <a:gd name="connsiteY8" fmla="*/ 7144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838200">
                      <a:moveTo>
                        <a:pt x="1070802" y="7144"/>
                      </a:moveTo>
                      <a:lnTo>
                        <a:pt x="68658" y="7144"/>
                      </a:lnTo>
                      <a:cubicBezTo>
                        <a:pt x="34120" y="8500"/>
                        <a:pt x="6887" y="37032"/>
                        <a:pt x="7146" y="71599"/>
                      </a:cubicBezTo>
                      <a:lnTo>
                        <a:pt x="7146" y="770449"/>
                      </a:lnTo>
                      <a:cubicBezTo>
                        <a:pt x="6997" y="804881"/>
                        <a:pt x="34244" y="833193"/>
                        <a:pt x="68658" y="834361"/>
                      </a:cubicBezTo>
                      <a:lnTo>
                        <a:pt x="1070802" y="834361"/>
                      </a:lnTo>
                      <a:cubicBezTo>
                        <a:pt x="1104787" y="834361"/>
                        <a:pt x="1139201" y="804253"/>
                        <a:pt x="1139201" y="770449"/>
                      </a:cubicBezTo>
                      <a:lnTo>
                        <a:pt x="1139201" y="71599"/>
                      </a:lnTo>
                      <a:cubicBezTo>
                        <a:pt x="1139201" y="37509"/>
                        <a:pt x="1104816" y="7144"/>
                        <a:pt x="1070802" y="7144"/>
                      </a:cubicBezTo>
                    </a:path>
                  </a:pathLst>
                </a:custGeom>
                <a:solidFill>
                  <a:srgbClr val="A0A1A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86" name="Freeform: Shape 85">
                  <a:extLst>
                    <a:ext uri="{FF2B5EF4-FFF2-40B4-BE49-F238E27FC236}">
                      <a16:creationId xmlns:a16="http://schemas.microsoft.com/office/drawing/2014/main" id="{58AB6947-0C3F-40B1-80B8-DF3CB5E75CA7}"/>
                    </a:ext>
                  </a:extLst>
                </p:cNvPr>
                <p:cNvSpPr/>
                <p:nvPr/>
              </p:nvSpPr>
              <p:spPr>
                <a:xfrm>
                  <a:off x="1543052" y="3022543"/>
                  <a:ext cx="1076325" cy="838200"/>
                </a:xfrm>
                <a:custGeom>
                  <a:avLst/>
                  <a:gdLst>
                    <a:gd name="connsiteX0" fmla="*/ 1071507 w 1076325"/>
                    <a:gd name="connsiteY0" fmla="*/ 7144 h 838200"/>
                    <a:gd name="connsiteX1" fmla="*/ 1070802 w 1076325"/>
                    <a:gd name="connsiteY1" fmla="*/ 7144 h 838200"/>
                    <a:gd name="connsiteX2" fmla="*/ 68658 w 1076325"/>
                    <a:gd name="connsiteY2" fmla="*/ 7144 h 838200"/>
                    <a:gd name="connsiteX3" fmla="*/ 7145 w 1076325"/>
                    <a:gd name="connsiteY3" fmla="*/ 71561 h 838200"/>
                    <a:gd name="connsiteX4" fmla="*/ 7145 w 1076325"/>
                    <a:gd name="connsiteY4" fmla="*/ 770382 h 838200"/>
                    <a:gd name="connsiteX5" fmla="*/ 68658 w 1076325"/>
                    <a:gd name="connsiteY5" fmla="*/ 834323 h 838200"/>
                    <a:gd name="connsiteX6" fmla="*/ 92470 w 1076325"/>
                    <a:gd name="connsiteY6" fmla="*/ 834323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6325" h="838200">
                      <a:moveTo>
                        <a:pt x="1071507" y="7144"/>
                      </a:moveTo>
                      <a:cubicBezTo>
                        <a:pt x="1071259" y="7144"/>
                        <a:pt x="1071031" y="7144"/>
                        <a:pt x="1070802" y="7144"/>
                      </a:cubicBezTo>
                      <a:lnTo>
                        <a:pt x="68658" y="7144"/>
                      </a:lnTo>
                      <a:cubicBezTo>
                        <a:pt x="34130" y="8490"/>
                        <a:pt x="6898" y="37004"/>
                        <a:pt x="7145" y="71561"/>
                      </a:cubicBezTo>
                      <a:lnTo>
                        <a:pt x="7145" y="770382"/>
                      </a:lnTo>
                      <a:cubicBezTo>
                        <a:pt x="6982" y="804824"/>
                        <a:pt x="34235" y="833155"/>
                        <a:pt x="68658" y="834323"/>
                      </a:cubicBezTo>
                      <a:lnTo>
                        <a:pt x="92470" y="834323"/>
                      </a:lnTo>
                      <a:close/>
                    </a:path>
                  </a:pathLst>
                </a:custGeom>
                <a:solidFill>
                  <a:srgbClr val="FFFFFF">
                    <a:alpha val="20000"/>
                  </a:srgb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87" name="Freeform: Shape 86">
                  <a:extLst>
                    <a:ext uri="{FF2B5EF4-FFF2-40B4-BE49-F238E27FC236}">
                      <a16:creationId xmlns:a16="http://schemas.microsoft.com/office/drawing/2014/main" id="{819280F9-775F-46ED-964D-01E623505377}"/>
                    </a:ext>
                  </a:extLst>
                </p:cNvPr>
                <p:cNvSpPr/>
                <p:nvPr/>
              </p:nvSpPr>
              <p:spPr>
                <a:xfrm>
                  <a:off x="1628865" y="3109601"/>
                  <a:ext cx="971550" cy="666750"/>
                </a:xfrm>
                <a:custGeom>
                  <a:avLst/>
                  <a:gdLst>
                    <a:gd name="connsiteX0" fmla="*/ 965044 w 971550"/>
                    <a:gd name="connsiteY0" fmla="*/ 7144 h 666750"/>
                    <a:gd name="connsiteX1" fmla="*/ 965044 w 971550"/>
                    <a:gd name="connsiteY1" fmla="*/ 660140 h 666750"/>
                    <a:gd name="connsiteX2" fmla="*/ 7144 w 971550"/>
                    <a:gd name="connsiteY2" fmla="*/ 660140 h 666750"/>
                    <a:gd name="connsiteX3" fmla="*/ 7144 w 971550"/>
                    <a:gd name="connsiteY3" fmla="*/ 7144 h 666750"/>
                    <a:gd name="connsiteX4" fmla="*/ 965044 w 971550"/>
                    <a:gd name="connsiteY4" fmla="*/ 7144 h 66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550" h="666750">
                      <a:moveTo>
                        <a:pt x="965044" y="7144"/>
                      </a:moveTo>
                      <a:lnTo>
                        <a:pt x="965044" y="660140"/>
                      </a:lnTo>
                      <a:lnTo>
                        <a:pt x="7144" y="660140"/>
                      </a:lnTo>
                      <a:lnTo>
                        <a:pt x="7144" y="7144"/>
                      </a:lnTo>
                      <a:lnTo>
                        <a:pt x="965044" y="7144"/>
                      </a:lnTo>
                      <a:close/>
                    </a:path>
                  </a:pathLst>
                </a:custGeom>
                <a:solidFill>
                  <a:srgbClr val="59B4D9"/>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88" name="Freeform: Shape 87">
                  <a:extLst>
                    <a:ext uri="{FF2B5EF4-FFF2-40B4-BE49-F238E27FC236}">
                      <a16:creationId xmlns:a16="http://schemas.microsoft.com/office/drawing/2014/main" id="{FC0C33F5-9322-4779-8D11-539B381D2B8E}"/>
                    </a:ext>
                  </a:extLst>
                </p:cNvPr>
                <p:cNvSpPr/>
                <p:nvPr/>
              </p:nvSpPr>
              <p:spPr>
                <a:xfrm>
                  <a:off x="1628865" y="3108306"/>
                  <a:ext cx="885825" cy="666750"/>
                </a:xfrm>
                <a:custGeom>
                  <a:avLst/>
                  <a:gdLst>
                    <a:gd name="connsiteX0" fmla="*/ 7144 w 885825"/>
                    <a:gd name="connsiteY0" fmla="*/ 661435 h 666750"/>
                    <a:gd name="connsiteX1" fmla="*/ 8458 w 885825"/>
                    <a:gd name="connsiteY1" fmla="*/ 661435 h 666750"/>
                    <a:gd name="connsiteX2" fmla="*/ 8458 w 885825"/>
                    <a:gd name="connsiteY2" fmla="*/ 8458 h 666750"/>
                    <a:gd name="connsiteX3" fmla="*/ 884215 w 885825"/>
                    <a:gd name="connsiteY3" fmla="*/ 7144 h 666750"/>
                    <a:gd name="connsiteX4" fmla="*/ 884263 w 885825"/>
                    <a:gd name="connsiteY4" fmla="*/ 7144 h 666750"/>
                    <a:gd name="connsiteX5" fmla="*/ 7144 w 885825"/>
                    <a:gd name="connsiteY5" fmla="*/ 8458 h 666750"/>
                    <a:gd name="connsiteX6" fmla="*/ 7144 w 885825"/>
                    <a:gd name="connsiteY6" fmla="*/ 661435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6750">
                      <a:moveTo>
                        <a:pt x="7144" y="661435"/>
                      </a:moveTo>
                      <a:lnTo>
                        <a:pt x="8458" y="661435"/>
                      </a:lnTo>
                      <a:lnTo>
                        <a:pt x="8458" y="8458"/>
                      </a:lnTo>
                      <a:lnTo>
                        <a:pt x="884215" y="7144"/>
                      </a:lnTo>
                      <a:lnTo>
                        <a:pt x="884263" y="7144"/>
                      </a:lnTo>
                      <a:lnTo>
                        <a:pt x="7144" y="8458"/>
                      </a:lnTo>
                      <a:lnTo>
                        <a:pt x="7144" y="661435"/>
                      </a:lnTo>
                      <a:close/>
                    </a:path>
                  </a:pathLst>
                </a:custGeom>
                <a:solidFill>
                  <a:srgbClr val="59B4D9"/>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89" name="Freeform: Shape 88">
                  <a:extLst>
                    <a:ext uri="{FF2B5EF4-FFF2-40B4-BE49-F238E27FC236}">
                      <a16:creationId xmlns:a16="http://schemas.microsoft.com/office/drawing/2014/main" id="{461CD7B4-E72C-48D4-AE84-D83736D56A1E}"/>
                    </a:ext>
                  </a:extLst>
                </p:cNvPr>
                <p:cNvSpPr/>
                <p:nvPr/>
              </p:nvSpPr>
              <p:spPr>
                <a:xfrm>
                  <a:off x="1739012" y="3998951"/>
                  <a:ext cx="752475" cy="76200"/>
                </a:xfrm>
                <a:custGeom>
                  <a:avLst/>
                  <a:gdLst>
                    <a:gd name="connsiteX0" fmla="*/ 7144 w 752475"/>
                    <a:gd name="connsiteY0" fmla="*/ 7144 h 76200"/>
                    <a:gd name="connsiteX1" fmla="*/ 747332 w 752475"/>
                    <a:gd name="connsiteY1" fmla="*/ 7144 h 76200"/>
                    <a:gd name="connsiteX2" fmla="*/ 747332 w 752475"/>
                    <a:gd name="connsiteY2" fmla="*/ 75543 h 76200"/>
                    <a:gd name="connsiteX3" fmla="*/ 7144 w 752475"/>
                    <a:gd name="connsiteY3" fmla="*/ 75543 h 76200"/>
                  </a:gdLst>
                  <a:ahLst/>
                  <a:cxnLst>
                    <a:cxn ang="0">
                      <a:pos x="connsiteX0" y="connsiteY0"/>
                    </a:cxn>
                    <a:cxn ang="0">
                      <a:pos x="connsiteX1" y="connsiteY1"/>
                    </a:cxn>
                    <a:cxn ang="0">
                      <a:pos x="connsiteX2" y="connsiteY2"/>
                    </a:cxn>
                    <a:cxn ang="0">
                      <a:pos x="connsiteX3" y="connsiteY3"/>
                    </a:cxn>
                  </a:cxnLst>
                  <a:rect l="l" t="t" r="r" b="b"/>
                  <a:pathLst>
                    <a:path w="752475" h="76200">
                      <a:moveTo>
                        <a:pt x="7144" y="7144"/>
                      </a:moveTo>
                      <a:lnTo>
                        <a:pt x="747332" y="7144"/>
                      </a:lnTo>
                      <a:lnTo>
                        <a:pt x="747332" y="75543"/>
                      </a:lnTo>
                      <a:lnTo>
                        <a:pt x="7144" y="75543"/>
                      </a:lnTo>
                      <a:close/>
                    </a:path>
                  </a:pathLst>
                </a:custGeom>
                <a:solidFill>
                  <a:srgbClr val="A0A1A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90" name="Freeform: Shape 89">
                  <a:extLst>
                    <a:ext uri="{FF2B5EF4-FFF2-40B4-BE49-F238E27FC236}">
                      <a16:creationId xmlns:a16="http://schemas.microsoft.com/office/drawing/2014/main" id="{D523D95F-DB43-40BE-A026-65185B048180}"/>
                    </a:ext>
                  </a:extLst>
                </p:cNvPr>
                <p:cNvSpPr/>
                <p:nvPr/>
              </p:nvSpPr>
              <p:spPr>
                <a:xfrm>
                  <a:off x="2088675" y="3053833"/>
                  <a:ext cx="38100" cy="38100"/>
                </a:xfrm>
                <a:custGeom>
                  <a:avLst/>
                  <a:gdLst>
                    <a:gd name="connsiteX0" fmla="*/ 39281 w 38100"/>
                    <a:gd name="connsiteY0" fmla="*/ 23222 h 38100"/>
                    <a:gd name="connsiteX1" fmla="*/ 23203 w 38100"/>
                    <a:gd name="connsiteY1" fmla="*/ 39281 h 38100"/>
                    <a:gd name="connsiteX2" fmla="*/ 7144 w 38100"/>
                    <a:gd name="connsiteY2" fmla="*/ 23203 h 38100"/>
                    <a:gd name="connsiteX3" fmla="*/ 23203 w 38100"/>
                    <a:gd name="connsiteY3" fmla="*/ 7144 h 38100"/>
                    <a:gd name="connsiteX4" fmla="*/ 39281 w 38100"/>
                    <a:gd name="connsiteY4" fmla="*/ 23222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281" y="23222"/>
                      </a:moveTo>
                      <a:cubicBezTo>
                        <a:pt x="39272" y="32096"/>
                        <a:pt x="32080" y="39286"/>
                        <a:pt x="23203" y="39281"/>
                      </a:cubicBezTo>
                      <a:cubicBezTo>
                        <a:pt x="14326" y="39276"/>
                        <a:pt x="7134" y="32077"/>
                        <a:pt x="7144" y="23203"/>
                      </a:cubicBezTo>
                      <a:cubicBezTo>
                        <a:pt x="7153" y="14336"/>
                        <a:pt x="14335" y="7149"/>
                        <a:pt x="23203" y="7144"/>
                      </a:cubicBezTo>
                      <a:cubicBezTo>
                        <a:pt x="32080" y="7144"/>
                        <a:pt x="39281" y="14342"/>
                        <a:pt x="39281" y="23222"/>
                      </a:cubicBezTo>
                    </a:path>
                  </a:pathLst>
                </a:custGeom>
                <a:solidFill>
                  <a:srgbClr val="B8D43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91" name="Freeform: Shape 90">
                  <a:extLst>
                    <a:ext uri="{FF2B5EF4-FFF2-40B4-BE49-F238E27FC236}">
                      <a16:creationId xmlns:a16="http://schemas.microsoft.com/office/drawing/2014/main" id="{53F800DF-20CE-434C-A77F-70237DC37D7C}"/>
                    </a:ext>
                  </a:extLst>
                </p:cNvPr>
                <p:cNvSpPr/>
                <p:nvPr/>
              </p:nvSpPr>
              <p:spPr>
                <a:xfrm>
                  <a:off x="1628865" y="3109601"/>
                  <a:ext cx="962025" cy="666750"/>
                </a:xfrm>
                <a:custGeom>
                  <a:avLst/>
                  <a:gdLst>
                    <a:gd name="connsiteX0" fmla="*/ 7144 w 962025"/>
                    <a:gd name="connsiteY0" fmla="*/ 7144 h 666750"/>
                    <a:gd name="connsiteX1" fmla="*/ 963159 w 962025"/>
                    <a:gd name="connsiteY1" fmla="*/ 7144 h 666750"/>
                    <a:gd name="connsiteX2" fmla="*/ 963159 w 962025"/>
                    <a:gd name="connsiteY2" fmla="*/ 660140 h 666750"/>
                    <a:gd name="connsiteX3" fmla="*/ 7144 w 962025"/>
                    <a:gd name="connsiteY3" fmla="*/ 660140 h 666750"/>
                  </a:gdLst>
                  <a:ahLst/>
                  <a:cxnLst>
                    <a:cxn ang="0">
                      <a:pos x="connsiteX0" y="connsiteY0"/>
                    </a:cxn>
                    <a:cxn ang="0">
                      <a:pos x="connsiteX1" y="connsiteY1"/>
                    </a:cxn>
                    <a:cxn ang="0">
                      <a:pos x="connsiteX2" y="connsiteY2"/>
                    </a:cxn>
                    <a:cxn ang="0">
                      <a:pos x="connsiteX3" y="connsiteY3"/>
                    </a:cxn>
                  </a:cxnLst>
                  <a:rect l="l" t="t" r="r" b="b"/>
                  <a:pathLst>
                    <a:path w="962025" h="666750">
                      <a:moveTo>
                        <a:pt x="7144" y="7144"/>
                      </a:moveTo>
                      <a:lnTo>
                        <a:pt x="963159" y="7144"/>
                      </a:lnTo>
                      <a:lnTo>
                        <a:pt x="963159" y="660140"/>
                      </a:lnTo>
                      <a:lnTo>
                        <a:pt x="7144" y="660140"/>
                      </a:lnTo>
                      <a:close/>
                    </a:path>
                  </a:pathLst>
                </a:custGeom>
                <a:solidFill>
                  <a:srgbClr val="1B348E"/>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92" name="Freeform: Shape 91">
                  <a:extLst>
                    <a:ext uri="{FF2B5EF4-FFF2-40B4-BE49-F238E27FC236}">
                      <a16:creationId xmlns:a16="http://schemas.microsoft.com/office/drawing/2014/main" id="{78095D1B-DF8D-430D-B790-269CBD97046C}"/>
                    </a:ext>
                  </a:extLst>
                </p:cNvPr>
                <p:cNvSpPr/>
                <p:nvPr/>
              </p:nvSpPr>
              <p:spPr>
                <a:xfrm>
                  <a:off x="1708532" y="3207547"/>
                  <a:ext cx="247650" cy="400050"/>
                </a:xfrm>
                <a:custGeom>
                  <a:avLst/>
                  <a:gdLst>
                    <a:gd name="connsiteX0" fmla="*/ 7144 w 247650"/>
                    <a:gd name="connsiteY0" fmla="*/ 7144 h 400050"/>
                    <a:gd name="connsiteX1" fmla="*/ 246145 w 247650"/>
                    <a:gd name="connsiteY1" fmla="*/ 7144 h 400050"/>
                    <a:gd name="connsiteX2" fmla="*/ 246145 w 247650"/>
                    <a:gd name="connsiteY2" fmla="*/ 398945 h 400050"/>
                    <a:gd name="connsiteX3" fmla="*/ 7144 w 247650"/>
                    <a:gd name="connsiteY3" fmla="*/ 398945 h 400050"/>
                  </a:gdLst>
                  <a:ahLst/>
                  <a:cxnLst>
                    <a:cxn ang="0">
                      <a:pos x="connsiteX0" y="connsiteY0"/>
                    </a:cxn>
                    <a:cxn ang="0">
                      <a:pos x="connsiteX1" y="connsiteY1"/>
                    </a:cxn>
                    <a:cxn ang="0">
                      <a:pos x="connsiteX2" y="connsiteY2"/>
                    </a:cxn>
                    <a:cxn ang="0">
                      <a:pos x="connsiteX3" y="connsiteY3"/>
                    </a:cxn>
                  </a:cxnLst>
                  <a:rect l="l" t="t" r="r" b="b"/>
                  <a:pathLst>
                    <a:path w="247650" h="400050">
                      <a:moveTo>
                        <a:pt x="7144" y="7144"/>
                      </a:moveTo>
                      <a:lnTo>
                        <a:pt x="246145" y="7144"/>
                      </a:lnTo>
                      <a:lnTo>
                        <a:pt x="246145" y="398945"/>
                      </a:lnTo>
                      <a:lnTo>
                        <a:pt x="7144" y="398945"/>
                      </a:ln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93" name="Freeform: Shape 92">
                  <a:extLst>
                    <a:ext uri="{FF2B5EF4-FFF2-40B4-BE49-F238E27FC236}">
                      <a16:creationId xmlns:a16="http://schemas.microsoft.com/office/drawing/2014/main" id="{6E4F0518-9A3D-430A-9158-EC685E5EB05D}"/>
                    </a:ext>
                  </a:extLst>
                </p:cNvPr>
                <p:cNvSpPr/>
                <p:nvPr/>
              </p:nvSpPr>
              <p:spPr>
                <a:xfrm>
                  <a:off x="1987367" y="3207547"/>
                  <a:ext cx="447675" cy="209550"/>
                </a:xfrm>
                <a:custGeom>
                  <a:avLst/>
                  <a:gdLst>
                    <a:gd name="connsiteX0" fmla="*/ 7144 w 447675"/>
                    <a:gd name="connsiteY0" fmla="*/ 7144 h 209550"/>
                    <a:gd name="connsiteX1" fmla="*/ 445313 w 447675"/>
                    <a:gd name="connsiteY1" fmla="*/ 7144 h 209550"/>
                    <a:gd name="connsiteX2" fmla="*/ 445313 w 447675"/>
                    <a:gd name="connsiteY2" fmla="*/ 203044 h 209550"/>
                    <a:gd name="connsiteX3" fmla="*/ 7144 w 447675"/>
                    <a:gd name="connsiteY3" fmla="*/ 203044 h 209550"/>
                  </a:gdLst>
                  <a:ahLst/>
                  <a:cxnLst>
                    <a:cxn ang="0">
                      <a:pos x="connsiteX0" y="connsiteY0"/>
                    </a:cxn>
                    <a:cxn ang="0">
                      <a:pos x="connsiteX1" y="connsiteY1"/>
                    </a:cxn>
                    <a:cxn ang="0">
                      <a:pos x="connsiteX2" y="connsiteY2"/>
                    </a:cxn>
                    <a:cxn ang="0">
                      <a:pos x="connsiteX3" y="connsiteY3"/>
                    </a:cxn>
                  </a:cxnLst>
                  <a:rect l="l" t="t" r="r" b="b"/>
                  <a:pathLst>
                    <a:path w="447675" h="209550">
                      <a:moveTo>
                        <a:pt x="7144" y="7144"/>
                      </a:moveTo>
                      <a:lnTo>
                        <a:pt x="445313" y="7144"/>
                      </a:lnTo>
                      <a:lnTo>
                        <a:pt x="445313" y="203044"/>
                      </a:lnTo>
                      <a:lnTo>
                        <a:pt x="7144" y="203044"/>
                      </a:ln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94" name="Freeform: Shape 93">
                  <a:extLst>
                    <a:ext uri="{FF2B5EF4-FFF2-40B4-BE49-F238E27FC236}">
                      <a16:creationId xmlns:a16="http://schemas.microsoft.com/office/drawing/2014/main" id="{DB0F39B7-1CC7-4AE4-8558-69B54FE1BB78}"/>
                    </a:ext>
                  </a:extLst>
                </p:cNvPr>
                <p:cNvSpPr/>
                <p:nvPr/>
              </p:nvSpPr>
              <p:spPr>
                <a:xfrm>
                  <a:off x="1987367" y="3436099"/>
                  <a:ext cx="209550" cy="171450"/>
                </a:xfrm>
                <a:custGeom>
                  <a:avLst/>
                  <a:gdLst>
                    <a:gd name="connsiteX0" fmla="*/ 7144 w 209550"/>
                    <a:gd name="connsiteY0" fmla="*/ 7144 h 171450"/>
                    <a:gd name="connsiteX1" fmla="*/ 206312 w 209550"/>
                    <a:gd name="connsiteY1" fmla="*/ 7144 h 171450"/>
                    <a:gd name="connsiteX2" fmla="*/ 206312 w 209550"/>
                    <a:gd name="connsiteY2" fmla="*/ 170393 h 171450"/>
                    <a:gd name="connsiteX3" fmla="*/ 7144 w 209550"/>
                    <a:gd name="connsiteY3" fmla="*/ 170393 h 171450"/>
                  </a:gdLst>
                  <a:ahLst/>
                  <a:cxnLst>
                    <a:cxn ang="0">
                      <a:pos x="connsiteX0" y="connsiteY0"/>
                    </a:cxn>
                    <a:cxn ang="0">
                      <a:pos x="connsiteX1" y="connsiteY1"/>
                    </a:cxn>
                    <a:cxn ang="0">
                      <a:pos x="connsiteX2" y="connsiteY2"/>
                    </a:cxn>
                    <a:cxn ang="0">
                      <a:pos x="connsiteX3" y="connsiteY3"/>
                    </a:cxn>
                  </a:cxnLst>
                  <a:rect l="l" t="t" r="r" b="b"/>
                  <a:pathLst>
                    <a:path w="209550" h="171450">
                      <a:moveTo>
                        <a:pt x="7144" y="7144"/>
                      </a:moveTo>
                      <a:lnTo>
                        <a:pt x="206312" y="7144"/>
                      </a:lnTo>
                      <a:lnTo>
                        <a:pt x="206312" y="170393"/>
                      </a:lnTo>
                      <a:lnTo>
                        <a:pt x="7144" y="170393"/>
                      </a:ln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97" name="Freeform: Shape 96">
                  <a:extLst>
                    <a:ext uri="{FF2B5EF4-FFF2-40B4-BE49-F238E27FC236}">
                      <a16:creationId xmlns:a16="http://schemas.microsoft.com/office/drawing/2014/main" id="{CFCAFCA1-76B1-4C9B-9711-343AE79A80CA}"/>
                    </a:ext>
                  </a:extLst>
                </p:cNvPr>
                <p:cNvSpPr/>
                <p:nvPr/>
              </p:nvSpPr>
              <p:spPr>
                <a:xfrm>
                  <a:off x="2226368" y="3436099"/>
                  <a:ext cx="209550" cy="171450"/>
                </a:xfrm>
                <a:custGeom>
                  <a:avLst/>
                  <a:gdLst>
                    <a:gd name="connsiteX0" fmla="*/ 7144 w 209550"/>
                    <a:gd name="connsiteY0" fmla="*/ 7144 h 171450"/>
                    <a:gd name="connsiteX1" fmla="*/ 206311 w 209550"/>
                    <a:gd name="connsiteY1" fmla="*/ 7144 h 171450"/>
                    <a:gd name="connsiteX2" fmla="*/ 206311 w 209550"/>
                    <a:gd name="connsiteY2" fmla="*/ 170393 h 171450"/>
                    <a:gd name="connsiteX3" fmla="*/ 7144 w 209550"/>
                    <a:gd name="connsiteY3" fmla="*/ 170393 h 171450"/>
                  </a:gdLst>
                  <a:ahLst/>
                  <a:cxnLst>
                    <a:cxn ang="0">
                      <a:pos x="connsiteX0" y="connsiteY0"/>
                    </a:cxn>
                    <a:cxn ang="0">
                      <a:pos x="connsiteX1" y="connsiteY1"/>
                    </a:cxn>
                    <a:cxn ang="0">
                      <a:pos x="connsiteX2" y="connsiteY2"/>
                    </a:cxn>
                    <a:cxn ang="0">
                      <a:pos x="connsiteX3" y="connsiteY3"/>
                    </a:cxn>
                  </a:cxnLst>
                  <a:rect l="l" t="t" r="r" b="b"/>
                  <a:pathLst>
                    <a:path w="209550" h="171450">
                      <a:moveTo>
                        <a:pt x="7144" y="7144"/>
                      </a:moveTo>
                      <a:lnTo>
                        <a:pt x="206311" y="7144"/>
                      </a:lnTo>
                      <a:lnTo>
                        <a:pt x="206311" y="170393"/>
                      </a:lnTo>
                      <a:lnTo>
                        <a:pt x="7144" y="170393"/>
                      </a:ln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98" name="Freeform: Shape 97">
                  <a:extLst>
                    <a:ext uri="{FF2B5EF4-FFF2-40B4-BE49-F238E27FC236}">
                      <a16:creationId xmlns:a16="http://schemas.microsoft.com/office/drawing/2014/main" id="{BCA46B70-B633-4BF2-84E7-55AB1A61FA0E}"/>
                    </a:ext>
                  </a:extLst>
                </p:cNvPr>
                <p:cNvSpPr/>
                <p:nvPr/>
              </p:nvSpPr>
              <p:spPr>
                <a:xfrm>
                  <a:off x="914452" y="4562793"/>
                  <a:ext cx="533400" cy="161925"/>
                </a:xfrm>
                <a:custGeom>
                  <a:avLst/>
                  <a:gdLst>
                    <a:gd name="connsiteX0" fmla="*/ 387477 w 533400"/>
                    <a:gd name="connsiteY0" fmla="*/ 7144 h 161925"/>
                    <a:gd name="connsiteX1" fmla="*/ 169945 w 533400"/>
                    <a:gd name="connsiteY1" fmla="*/ 7144 h 161925"/>
                    <a:gd name="connsiteX2" fmla="*/ 7144 w 533400"/>
                    <a:gd name="connsiteY2" fmla="*/ 112662 h 161925"/>
                    <a:gd name="connsiteX3" fmla="*/ 7144 w 533400"/>
                    <a:gd name="connsiteY3" fmla="*/ 160982 h 161925"/>
                    <a:gd name="connsiteX4" fmla="*/ 530219 w 533400"/>
                    <a:gd name="connsiteY4" fmla="*/ 160982 h 161925"/>
                    <a:gd name="connsiteX5" fmla="*/ 530219 w 533400"/>
                    <a:gd name="connsiteY5" fmla="*/ 112662 h 161925"/>
                    <a:gd name="connsiteX6" fmla="*/ 387487 w 533400"/>
                    <a:gd name="connsiteY6" fmla="*/ 7144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400" h="161925">
                      <a:moveTo>
                        <a:pt x="387477" y="7144"/>
                      </a:moveTo>
                      <a:lnTo>
                        <a:pt x="169945" y="7144"/>
                      </a:lnTo>
                      <a:cubicBezTo>
                        <a:pt x="196091" y="99431"/>
                        <a:pt x="160973" y="112662"/>
                        <a:pt x="7144" y="112662"/>
                      </a:cubicBezTo>
                      <a:lnTo>
                        <a:pt x="7144" y="160982"/>
                      </a:lnTo>
                      <a:lnTo>
                        <a:pt x="530219" y="160982"/>
                      </a:lnTo>
                      <a:lnTo>
                        <a:pt x="530219" y="112662"/>
                      </a:lnTo>
                      <a:cubicBezTo>
                        <a:pt x="376399" y="112662"/>
                        <a:pt x="361312" y="99479"/>
                        <a:pt x="387487" y="7144"/>
                      </a:cubicBezTo>
                    </a:path>
                  </a:pathLst>
                </a:custGeom>
                <a:solidFill>
                  <a:srgbClr val="7A7A7A"/>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99" name="Freeform: Shape 98">
                  <a:extLst>
                    <a:ext uri="{FF2B5EF4-FFF2-40B4-BE49-F238E27FC236}">
                      <a16:creationId xmlns:a16="http://schemas.microsoft.com/office/drawing/2014/main" id="{73F048E0-0DE4-48F6-A73D-B8F24A4F618A}"/>
                    </a:ext>
                  </a:extLst>
                </p:cNvPr>
                <p:cNvSpPr/>
                <p:nvPr/>
              </p:nvSpPr>
              <p:spPr>
                <a:xfrm>
                  <a:off x="775986" y="3978253"/>
                  <a:ext cx="809625" cy="590550"/>
                </a:xfrm>
                <a:custGeom>
                  <a:avLst/>
                  <a:gdLst>
                    <a:gd name="connsiteX0" fmla="*/ 758810 w 809625"/>
                    <a:gd name="connsiteY0" fmla="*/ 7144 h 590550"/>
                    <a:gd name="connsiteX1" fmla="*/ 50617 w 809625"/>
                    <a:gd name="connsiteY1" fmla="*/ 7144 h 590550"/>
                    <a:gd name="connsiteX2" fmla="*/ 7145 w 809625"/>
                    <a:gd name="connsiteY2" fmla="*/ 52692 h 590550"/>
                    <a:gd name="connsiteX3" fmla="*/ 7145 w 809625"/>
                    <a:gd name="connsiteY3" fmla="*/ 546545 h 590550"/>
                    <a:gd name="connsiteX4" fmla="*/ 50617 w 809625"/>
                    <a:gd name="connsiteY4" fmla="*/ 591712 h 590550"/>
                    <a:gd name="connsiteX5" fmla="*/ 758801 w 809625"/>
                    <a:gd name="connsiteY5" fmla="*/ 591712 h 590550"/>
                    <a:gd name="connsiteX6" fmla="*/ 807140 w 809625"/>
                    <a:gd name="connsiteY6" fmla="*/ 546545 h 590550"/>
                    <a:gd name="connsiteX7" fmla="*/ 807140 w 809625"/>
                    <a:gd name="connsiteY7" fmla="*/ 52692 h 590550"/>
                    <a:gd name="connsiteX8" fmla="*/ 758801 w 809625"/>
                    <a:gd name="connsiteY8" fmla="*/ 7144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9625" h="590550">
                      <a:moveTo>
                        <a:pt x="758810" y="7144"/>
                      </a:moveTo>
                      <a:lnTo>
                        <a:pt x="50617" y="7144"/>
                      </a:lnTo>
                      <a:cubicBezTo>
                        <a:pt x="26206" y="8096"/>
                        <a:pt x="6962" y="28261"/>
                        <a:pt x="7145" y="52692"/>
                      </a:cubicBezTo>
                      <a:lnTo>
                        <a:pt x="7145" y="546545"/>
                      </a:lnTo>
                      <a:cubicBezTo>
                        <a:pt x="7038" y="570881"/>
                        <a:pt x="26297" y="590893"/>
                        <a:pt x="50617" y="591712"/>
                      </a:cubicBezTo>
                      <a:lnTo>
                        <a:pt x="758801" y="591712"/>
                      </a:lnTo>
                      <a:cubicBezTo>
                        <a:pt x="782813" y="591712"/>
                        <a:pt x="807140" y="570433"/>
                        <a:pt x="807140" y="546545"/>
                      </a:cubicBezTo>
                      <a:lnTo>
                        <a:pt x="807140" y="52692"/>
                      </a:lnTo>
                      <a:cubicBezTo>
                        <a:pt x="805064" y="27375"/>
                        <a:pt x="784198" y="7715"/>
                        <a:pt x="758801" y="7144"/>
                      </a:cubicBezTo>
                    </a:path>
                  </a:pathLst>
                </a:custGeom>
                <a:solidFill>
                  <a:srgbClr val="A0A1A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02" name="Freeform: Shape 101">
                  <a:extLst>
                    <a:ext uri="{FF2B5EF4-FFF2-40B4-BE49-F238E27FC236}">
                      <a16:creationId xmlns:a16="http://schemas.microsoft.com/office/drawing/2014/main" id="{51311F6B-DD90-44EA-A203-0AFCCBF2A6C5}"/>
                    </a:ext>
                  </a:extLst>
                </p:cNvPr>
                <p:cNvSpPr/>
                <p:nvPr/>
              </p:nvSpPr>
              <p:spPr>
                <a:xfrm>
                  <a:off x="775976" y="3978300"/>
                  <a:ext cx="762000" cy="590550"/>
                </a:xfrm>
                <a:custGeom>
                  <a:avLst/>
                  <a:gdLst>
                    <a:gd name="connsiteX0" fmla="*/ 759315 w 762000"/>
                    <a:gd name="connsiteY0" fmla="*/ 7144 h 590550"/>
                    <a:gd name="connsiteX1" fmla="*/ 758820 w 762000"/>
                    <a:gd name="connsiteY1" fmla="*/ 7144 h 590550"/>
                    <a:gd name="connsiteX2" fmla="*/ 50617 w 762000"/>
                    <a:gd name="connsiteY2" fmla="*/ 7144 h 590550"/>
                    <a:gd name="connsiteX3" fmla="*/ 7145 w 762000"/>
                    <a:gd name="connsiteY3" fmla="*/ 52692 h 590550"/>
                    <a:gd name="connsiteX4" fmla="*/ 7145 w 762000"/>
                    <a:gd name="connsiteY4" fmla="*/ 546526 h 590550"/>
                    <a:gd name="connsiteX5" fmla="*/ 50617 w 762000"/>
                    <a:gd name="connsiteY5" fmla="*/ 591712 h 590550"/>
                    <a:gd name="connsiteX6" fmla="*/ 67467 w 762000"/>
                    <a:gd name="connsiteY6" fmla="*/ 591712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0" h="590550">
                      <a:moveTo>
                        <a:pt x="759315" y="7144"/>
                      </a:moveTo>
                      <a:cubicBezTo>
                        <a:pt x="759144" y="7144"/>
                        <a:pt x="758982" y="7144"/>
                        <a:pt x="758820" y="7144"/>
                      </a:cubicBezTo>
                      <a:lnTo>
                        <a:pt x="50617" y="7144"/>
                      </a:lnTo>
                      <a:cubicBezTo>
                        <a:pt x="26204" y="8096"/>
                        <a:pt x="6957" y="28261"/>
                        <a:pt x="7145" y="52692"/>
                      </a:cubicBezTo>
                      <a:lnTo>
                        <a:pt x="7145" y="546526"/>
                      </a:lnTo>
                      <a:cubicBezTo>
                        <a:pt x="7028" y="570871"/>
                        <a:pt x="26289" y="590883"/>
                        <a:pt x="50617" y="591712"/>
                      </a:cubicBezTo>
                      <a:lnTo>
                        <a:pt x="67467" y="591712"/>
                      </a:lnTo>
                      <a:close/>
                    </a:path>
                  </a:pathLst>
                </a:custGeom>
                <a:solidFill>
                  <a:srgbClr val="FFFFFF">
                    <a:alpha val="20000"/>
                  </a:srgb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03" name="Freeform: Shape 102">
                  <a:extLst>
                    <a:ext uri="{FF2B5EF4-FFF2-40B4-BE49-F238E27FC236}">
                      <a16:creationId xmlns:a16="http://schemas.microsoft.com/office/drawing/2014/main" id="{A85C2B73-D2A1-456B-8E51-9211D204A417}"/>
                    </a:ext>
                  </a:extLst>
                </p:cNvPr>
                <p:cNvSpPr/>
                <p:nvPr/>
              </p:nvSpPr>
              <p:spPr>
                <a:xfrm>
                  <a:off x="836613" y="4039822"/>
                  <a:ext cx="685800" cy="466725"/>
                </a:xfrm>
                <a:custGeom>
                  <a:avLst/>
                  <a:gdLst>
                    <a:gd name="connsiteX0" fmla="*/ 684066 w 685800"/>
                    <a:gd name="connsiteY0" fmla="*/ 7144 h 466725"/>
                    <a:gd name="connsiteX1" fmla="*/ 684066 w 685800"/>
                    <a:gd name="connsiteY1" fmla="*/ 468592 h 466725"/>
                    <a:gd name="connsiteX2" fmla="*/ 7144 w 685800"/>
                    <a:gd name="connsiteY2" fmla="*/ 468592 h 466725"/>
                    <a:gd name="connsiteX3" fmla="*/ 7144 w 685800"/>
                    <a:gd name="connsiteY3" fmla="*/ 7144 h 466725"/>
                    <a:gd name="connsiteX4" fmla="*/ 684066 w 685800"/>
                    <a:gd name="connsiteY4" fmla="*/ 7144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 h="466725">
                      <a:moveTo>
                        <a:pt x="684066" y="7144"/>
                      </a:moveTo>
                      <a:lnTo>
                        <a:pt x="684066" y="468592"/>
                      </a:lnTo>
                      <a:lnTo>
                        <a:pt x="7144" y="468592"/>
                      </a:lnTo>
                      <a:lnTo>
                        <a:pt x="7144" y="7144"/>
                      </a:lnTo>
                      <a:lnTo>
                        <a:pt x="684066" y="7144"/>
                      </a:lnTo>
                      <a:close/>
                    </a:path>
                  </a:pathLst>
                </a:custGeom>
                <a:solidFill>
                  <a:srgbClr val="59B4D9"/>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12" name="Freeform: Shape 111">
                  <a:extLst>
                    <a:ext uri="{FF2B5EF4-FFF2-40B4-BE49-F238E27FC236}">
                      <a16:creationId xmlns:a16="http://schemas.microsoft.com/office/drawing/2014/main" id="{F1DF301C-E3C7-4F92-BAE2-10D9758EB88A}"/>
                    </a:ext>
                  </a:extLst>
                </p:cNvPr>
                <p:cNvSpPr/>
                <p:nvPr/>
              </p:nvSpPr>
              <p:spPr>
                <a:xfrm>
                  <a:off x="836613" y="4038908"/>
                  <a:ext cx="628650" cy="476250"/>
                </a:xfrm>
                <a:custGeom>
                  <a:avLst/>
                  <a:gdLst>
                    <a:gd name="connsiteX0" fmla="*/ 7144 w 628650"/>
                    <a:gd name="connsiteY0" fmla="*/ 469506 h 476250"/>
                    <a:gd name="connsiteX1" fmla="*/ 8077 w 628650"/>
                    <a:gd name="connsiteY1" fmla="*/ 469506 h 476250"/>
                    <a:gd name="connsiteX2" fmla="*/ 8077 w 628650"/>
                    <a:gd name="connsiteY2" fmla="*/ 8068 h 476250"/>
                    <a:gd name="connsiteX3" fmla="*/ 626945 w 628650"/>
                    <a:gd name="connsiteY3" fmla="*/ 7144 h 476250"/>
                    <a:gd name="connsiteX4" fmla="*/ 626983 w 628650"/>
                    <a:gd name="connsiteY4" fmla="*/ 7144 h 476250"/>
                    <a:gd name="connsiteX5" fmla="*/ 7144 w 628650"/>
                    <a:gd name="connsiteY5" fmla="*/ 8068 h 476250"/>
                    <a:gd name="connsiteX6" fmla="*/ 7144 w 628650"/>
                    <a:gd name="connsiteY6" fmla="*/ 46950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650" h="476250">
                      <a:moveTo>
                        <a:pt x="7144" y="469506"/>
                      </a:moveTo>
                      <a:lnTo>
                        <a:pt x="8077" y="469506"/>
                      </a:lnTo>
                      <a:lnTo>
                        <a:pt x="8077" y="8068"/>
                      </a:lnTo>
                      <a:lnTo>
                        <a:pt x="626945" y="7144"/>
                      </a:lnTo>
                      <a:lnTo>
                        <a:pt x="626983" y="7144"/>
                      </a:lnTo>
                      <a:lnTo>
                        <a:pt x="7144" y="8068"/>
                      </a:lnTo>
                      <a:lnTo>
                        <a:pt x="7144" y="469506"/>
                      </a:lnTo>
                      <a:close/>
                    </a:path>
                  </a:pathLst>
                </a:custGeom>
                <a:solidFill>
                  <a:srgbClr val="59B4D9"/>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13" name="Freeform: Shape 112">
                  <a:extLst>
                    <a:ext uri="{FF2B5EF4-FFF2-40B4-BE49-F238E27FC236}">
                      <a16:creationId xmlns:a16="http://schemas.microsoft.com/office/drawing/2014/main" id="{947CBE55-F6BA-4B0A-A9C6-FAD09DE96A45}"/>
                    </a:ext>
                  </a:extLst>
                </p:cNvPr>
                <p:cNvSpPr/>
                <p:nvPr/>
              </p:nvSpPr>
              <p:spPr>
                <a:xfrm>
                  <a:off x="914452" y="4668291"/>
                  <a:ext cx="533400" cy="57150"/>
                </a:xfrm>
                <a:custGeom>
                  <a:avLst/>
                  <a:gdLst>
                    <a:gd name="connsiteX0" fmla="*/ 7144 w 533400"/>
                    <a:gd name="connsiteY0" fmla="*/ 7144 h 57150"/>
                    <a:gd name="connsiteX1" fmla="*/ 530209 w 533400"/>
                    <a:gd name="connsiteY1" fmla="*/ 7144 h 57150"/>
                    <a:gd name="connsiteX2" fmla="*/ 530209 w 533400"/>
                    <a:gd name="connsiteY2" fmla="*/ 55483 h 57150"/>
                    <a:gd name="connsiteX3" fmla="*/ 7144 w 533400"/>
                    <a:gd name="connsiteY3" fmla="*/ 55483 h 57150"/>
                  </a:gdLst>
                  <a:ahLst/>
                  <a:cxnLst>
                    <a:cxn ang="0">
                      <a:pos x="connsiteX0" y="connsiteY0"/>
                    </a:cxn>
                    <a:cxn ang="0">
                      <a:pos x="connsiteX1" y="connsiteY1"/>
                    </a:cxn>
                    <a:cxn ang="0">
                      <a:pos x="connsiteX2" y="connsiteY2"/>
                    </a:cxn>
                    <a:cxn ang="0">
                      <a:pos x="connsiteX3" y="connsiteY3"/>
                    </a:cxn>
                  </a:cxnLst>
                  <a:rect l="l" t="t" r="r" b="b"/>
                  <a:pathLst>
                    <a:path w="533400" h="57150">
                      <a:moveTo>
                        <a:pt x="7144" y="7144"/>
                      </a:moveTo>
                      <a:lnTo>
                        <a:pt x="530209" y="7144"/>
                      </a:lnTo>
                      <a:lnTo>
                        <a:pt x="530209" y="55483"/>
                      </a:lnTo>
                      <a:lnTo>
                        <a:pt x="7144" y="55483"/>
                      </a:lnTo>
                      <a:close/>
                    </a:path>
                  </a:pathLst>
                </a:custGeom>
                <a:solidFill>
                  <a:srgbClr val="A0A1A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14" name="Freeform: Shape 113">
                  <a:extLst>
                    <a:ext uri="{FF2B5EF4-FFF2-40B4-BE49-F238E27FC236}">
                      <a16:creationId xmlns:a16="http://schemas.microsoft.com/office/drawing/2014/main" id="{770B407D-A2EB-4BD3-B009-9627B2C61977}"/>
                    </a:ext>
                  </a:extLst>
                </p:cNvPr>
                <p:cNvSpPr/>
                <p:nvPr/>
              </p:nvSpPr>
              <p:spPr>
                <a:xfrm>
                  <a:off x="1161549" y="4000408"/>
                  <a:ext cx="28575" cy="28575"/>
                </a:xfrm>
                <a:custGeom>
                  <a:avLst/>
                  <a:gdLst>
                    <a:gd name="connsiteX0" fmla="*/ 29851 w 28575"/>
                    <a:gd name="connsiteY0" fmla="*/ 18507 h 28575"/>
                    <a:gd name="connsiteX1" fmla="*/ 18488 w 28575"/>
                    <a:gd name="connsiteY1" fmla="*/ 29851 h 28575"/>
                    <a:gd name="connsiteX2" fmla="*/ 7144 w 28575"/>
                    <a:gd name="connsiteY2" fmla="*/ 18488 h 28575"/>
                    <a:gd name="connsiteX3" fmla="*/ 18488 w 28575"/>
                    <a:gd name="connsiteY3" fmla="*/ 7144 h 28575"/>
                    <a:gd name="connsiteX4" fmla="*/ 29851 w 28575"/>
                    <a:gd name="connsiteY4" fmla="*/ 18507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9851" y="18507"/>
                      </a:moveTo>
                      <a:cubicBezTo>
                        <a:pt x="29846" y="24775"/>
                        <a:pt x="24758" y="29861"/>
                        <a:pt x="18488" y="29851"/>
                      </a:cubicBezTo>
                      <a:cubicBezTo>
                        <a:pt x="12218" y="29842"/>
                        <a:pt x="7138" y="24755"/>
                        <a:pt x="7144" y="18488"/>
                      </a:cubicBezTo>
                      <a:cubicBezTo>
                        <a:pt x="7149" y="12221"/>
                        <a:pt x="12225" y="7153"/>
                        <a:pt x="18488" y="7144"/>
                      </a:cubicBezTo>
                      <a:cubicBezTo>
                        <a:pt x="24764" y="7144"/>
                        <a:pt x="29851" y="12230"/>
                        <a:pt x="29851" y="18507"/>
                      </a:cubicBezTo>
                    </a:path>
                  </a:pathLst>
                </a:custGeom>
                <a:solidFill>
                  <a:srgbClr val="B8D43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15" name="Freeform: Shape 114">
                  <a:extLst>
                    <a:ext uri="{FF2B5EF4-FFF2-40B4-BE49-F238E27FC236}">
                      <a16:creationId xmlns:a16="http://schemas.microsoft.com/office/drawing/2014/main" id="{53F3A886-709B-40BF-89F2-C69393EF3CA9}"/>
                    </a:ext>
                  </a:extLst>
                </p:cNvPr>
                <p:cNvSpPr/>
                <p:nvPr/>
              </p:nvSpPr>
              <p:spPr>
                <a:xfrm>
                  <a:off x="1896499" y="3791225"/>
                  <a:ext cx="1057275" cy="438150"/>
                </a:xfrm>
                <a:custGeom>
                  <a:avLst/>
                  <a:gdLst>
                    <a:gd name="connsiteX0" fmla="*/ 987751 w 1057275"/>
                    <a:gd name="connsiteY0" fmla="*/ 291860 h 438150"/>
                    <a:gd name="connsiteX1" fmla="*/ 985236 w 1057275"/>
                    <a:gd name="connsiteY1" fmla="*/ 292089 h 438150"/>
                    <a:gd name="connsiteX2" fmla="*/ 885233 w 1057275"/>
                    <a:gd name="connsiteY2" fmla="*/ 114147 h 438150"/>
                    <a:gd name="connsiteX3" fmla="*/ 748483 w 1057275"/>
                    <a:gd name="connsiteY3" fmla="*/ 146956 h 438150"/>
                    <a:gd name="connsiteX4" fmla="*/ 515959 w 1057275"/>
                    <a:gd name="connsiteY4" fmla="*/ 13825 h 438150"/>
                    <a:gd name="connsiteX5" fmla="*/ 377008 w 1057275"/>
                    <a:gd name="connsiteY5" fmla="*/ 179103 h 438150"/>
                    <a:gd name="connsiteX6" fmla="*/ 372245 w 1057275"/>
                    <a:gd name="connsiteY6" fmla="*/ 178341 h 438150"/>
                    <a:gd name="connsiteX7" fmla="*/ 168611 w 1057275"/>
                    <a:gd name="connsiteY7" fmla="*/ 186409 h 438150"/>
                    <a:gd name="connsiteX8" fmla="*/ 137826 w 1057275"/>
                    <a:gd name="connsiteY8" fmla="*/ 238406 h 438150"/>
                    <a:gd name="connsiteX9" fmla="*/ 105650 w 1057275"/>
                    <a:gd name="connsiteY9" fmla="*/ 232919 h 438150"/>
                    <a:gd name="connsiteX10" fmla="*/ 7171 w 1057275"/>
                    <a:gd name="connsiteY10" fmla="*/ 327398 h 438150"/>
                    <a:gd name="connsiteX11" fmla="*/ 7152 w 1057275"/>
                    <a:gd name="connsiteY11" fmla="*/ 329074 h 438150"/>
                    <a:gd name="connsiteX12" fmla="*/ 104536 w 1057275"/>
                    <a:gd name="connsiteY12" fmla="*/ 429830 h 438150"/>
                    <a:gd name="connsiteX13" fmla="*/ 336289 w 1057275"/>
                    <a:gd name="connsiteY13" fmla="*/ 429830 h 438150"/>
                    <a:gd name="connsiteX14" fmla="*/ 355148 w 1057275"/>
                    <a:gd name="connsiteY14" fmla="*/ 429830 h 438150"/>
                    <a:gd name="connsiteX15" fmla="*/ 987751 w 1057275"/>
                    <a:gd name="connsiteY15" fmla="*/ 429830 h 438150"/>
                    <a:gd name="connsiteX16" fmla="*/ 1056741 w 1057275"/>
                    <a:gd name="connsiteY16" fmla="*/ 360840 h 438150"/>
                    <a:gd name="connsiteX17" fmla="*/ 987751 w 1057275"/>
                    <a:gd name="connsiteY17" fmla="*/ 29185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7275" h="438150">
                      <a:moveTo>
                        <a:pt x="987751" y="291860"/>
                      </a:moveTo>
                      <a:cubicBezTo>
                        <a:pt x="986875" y="291860"/>
                        <a:pt x="986113" y="292060"/>
                        <a:pt x="985236" y="292089"/>
                      </a:cubicBezTo>
                      <a:cubicBezTo>
                        <a:pt x="1006763" y="215336"/>
                        <a:pt x="961986" y="135669"/>
                        <a:pt x="885233" y="114147"/>
                      </a:cubicBezTo>
                      <a:cubicBezTo>
                        <a:pt x="837046" y="100634"/>
                        <a:pt x="785297" y="113050"/>
                        <a:pt x="748483" y="146956"/>
                      </a:cubicBezTo>
                      <a:cubicBezTo>
                        <a:pt x="721032" y="45984"/>
                        <a:pt x="616933" y="-13622"/>
                        <a:pt x="515959" y="13825"/>
                      </a:cubicBezTo>
                      <a:cubicBezTo>
                        <a:pt x="439711" y="34552"/>
                        <a:pt x="384323" y="100426"/>
                        <a:pt x="377008" y="179103"/>
                      </a:cubicBezTo>
                      <a:cubicBezTo>
                        <a:pt x="375427" y="178808"/>
                        <a:pt x="373865" y="178579"/>
                        <a:pt x="372245" y="178341"/>
                      </a:cubicBezTo>
                      <a:cubicBezTo>
                        <a:pt x="313791" y="124337"/>
                        <a:pt x="222617" y="127949"/>
                        <a:pt x="168611" y="186409"/>
                      </a:cubicBezTo>
                      <a:cubicBezTo>
                        <a:pt x="154790" y="201373"/>
                        <a:pt x="144293" y="219089"/>
                        <a:pt x="137826" y="238406"/>
                      </a:cubicBezTo>
                      <a:cubicBezTo>
                        <a:pt x="127481" y="234786"/>
                        <a:pt x="116604" y="232938"/>
                        <a:pt x="105650" y="232919"/>
                      </a:cubicBezTo>
                      <a:cubicBezTo>
                        <a:pt x="52367" y="231814"/>
                        <a:pt x="8276" y="274115"/>
                        <a:pt x="7171" y="327398"/>
                      </a:cubicBezTo>
                      <a:cubicBezTo>
                        <a:pt x="7162" y="327960"/>
                        <a:pt x="7152" y="328512"/>
                        <a:pt x="7152" y="329074"/>
                      </a:cubicBezTo>
                      <a:cubicBezTo>
                        <a:pt x="6447" y="383700"/>
                        <a:pt x="49920" y="428677"/>
                        <a:pt x="104536" y="429830"/>
                      </a:cubicBezTo>
                      <a:lnTo>
                        <a:pt x="336289" y="429830"/>
                      </a:lnTo>
                      <a:cubicBezTo>
                        <a:pt x="342404" y="437097"/>
                        <a:pt x="348776" y="429830"/>
                        <a:pt x="355148" y="429830"/>
                      </a:cubicBezTo>
                      <a:lnTo>
                        <a:pt x="987751" y="429830"/>
                      </a:lnTo>
                      <a:cubicBezTo>
                        <a:pt x="1025851" y="429830"/>
                        <a:pt x="1056741" y="398940"/>
                        <a:pt x="1056741" y="360840"/>
                      </a:cubicBezTo>
                      <a:cubicBezTo>
                        <a:pt x="1056741" y="322740"/>
                        <a:pt x="1025851" y="291851"/>
                        <a:pt x="987751" y="291851"/>
                      </a:cubicBezTo>
                      <a:close/>
                    </a:path>
                  </a:pathLst>
                </a:custGeom>
                <a:solidFill>
                  <a:srgbClr val="CBEBF5">
                    <a:alpha val="80000"/>
                  </a:srgb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16" name="Freeform: Shape 115">
                  <a:extLst>
                    <a:ext uri="{FF2B5EF4-FFF2-40B4-BE49-F238E27FC236}">
                      <a16:creationId xmlns:a16="http://schemas.microsoft.com/office/drawing/2014/main" id="{D81D3DCF-C8BA-41FF-A86B-91019D2473A2}"/>
                    </a:ext>
                  </a:extLst>
                </p:cNvPr>
                <p:cNvSpPr/>
                <p:nvPr/>
              </p:nvSpPr>
              <p:spPr>
                <a:xfrm>
                  <a:off x="611928" y="4716021"/>
                  <a:ext cx="1743075" cy="66675"/>
                </a:xfrm>
                <a:custGeom>
                  <a:avLst/>
                  <a:gdLst>
                    <a:gd name="connsiteX0" fmla="*/ 7144 w 1743075"/>
                    <a:gd name="connsiteY0" fmla="*/ 7144 h 66675"/>
                    <a:gd name="connsiteX1" fmla="*/ 1739894 w 1743075"/>
                    <a:gd name="connsiteY1" fmla="*/ 7144 h 66675"/>
                    <a:gd name="connsiteX2" fmla="*/ 1739894 w 1743075"/>
                    <a:gd name="connsiteY2" fmla="*/ 67885 h 66675"/>
                    <a:gd name="connsiteX3" fmla="*/ 7144 w 1743075"/>
                    <a:gd name="connsiteY3" fmla="*/ 67885 h 66675"/>
                  </a:gdLst>
                  <a:ahLst/>
                  <a:cxnLst>
                    <a:cxn ang="0">
                      <a:pos x="connsiteX0" y="connsiteY0"/>
                    </a:cxn>
                    <a:cxn ang="0">
                      <a:pos x="connsiteX1" y="connsiteY1"/>
                    </a:cxn>
                    <a:cxn ang="0">
                      <a:pos x="connsiteX2" y="connsiteY2"/>
                    </a:cxn>
                    <a:cxn ang="0">
                      <a:pos x="connsiteX3" y="connsiteY3"/>
                    </a:cxn>
                  </a:cxnLst>
                  <a:rect l="l" t="t" r="r" b="b"/>
                  <a:pathLst>
                    <a:path w="1743075" h="66675">
                      <a:moveTo>
                        <a:pt x="7144" y="7144"/>
                      </a:moveTo>
                      <a:lnTo>
                        <a:pt x="1739894" y="7144"/>
                      </a:lnTo>
                      <a:lnTo>
                        <a:pt x="1739894" y="67885"/>
                      </a:lnTo>
                      <a:lnTo>
                        <a:pt x="7144" y="67885"/>
                      </a:lnTo>
                      <a:close/>
                    </a:path>
                  </a:pathLst>
                </a:custGeom>
                <a:solidFill>
                  <a:srgbClr val="6A6A6A"/>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17" name="Freeform: Shape 116">
                  <a:extLst>
                    <a:ext uri="{FF2B5EF4-FFF2-40B4-BE49-F238E27FC236}">
                      <a16:creationId xmlns:a16="http://schemas.microsoft.com/office/drawing/2014/main" id="{0DDC47A7-52F6-4D24-8432-AC659A67AB03}"/>
                    </a:ext>
                  </a:extLst>
                </p:cNvPr>
                <p:cNvSpPr/>
                <p:nvPr/>
              </p:nvSpPr>
              <p:spPr>
                <a:xfrm>
                  <a:off x="1751899" y="4567850"/>
                  <a:ext cx="200025" cy="161925"/>
                </a:xfrm>
                <a:custGeom>
                  <a:avLst/>
                  <a:gdLst>
                    <a:gd name="connsiteX0" fmla="*/ 194520 w 200025"/>
                    <a:gd name="connsiteY0" fmla="*/ 23689 h 161925"/>
                    <a:gd name="connsiteX1" fmla="*/ 158191 w 200025"/>
                    <a:gd name="connsiteY1" fmla="*/ 23689 h 161925"/>
                    <a:gd name="connsiteX2" fmla="*/ 161049 w 200025"/>
                    <a:gd name="connsiteY2" fmla="*/ 7144 h 161925"/>
                    <a:gd name="connsiteX3" fmla="*/ 7144 w 200025"/>
                    <a:gd name="connsiteY3" fmla="*/ 7144 h 161925"/>
                    <a:gd name="connsiteX4" fmla="*/ 37871 w 200025"/>
                    <a:gd name="connsiteY4" fmla="*/ 155315 h 161925"/>
                    <a:gd name="connsiteX5" fmla="*/ 135617 w 200025"/>
                    <a:gd name="connsiteY5" fmla="*/ 155315 h 161925"/>
                    <a:gd name="connsiteX6" fmla="*/ 138474 w 200025"/>
                    <a:gd name="connsiteY6" fmla="*/ 138398 h 161925"/>
                    <a:gd name="connsiteX7" fmla="*/ 194482 w 200025"/>
                    <a:gd name="connsiteY7" fmla="*/ 138398 h 161925"/>
                    <a:gd name="connsiteX8" fmla="*/ 171717 w 200025"/>
                    <a:gd name="connsiteY8" fmla="*/ 115595 h 161925"/>
                    <a:gd name="connsiteX9" fmla="*/ 142427 w 200025"/>
                    <a:gd name="connsiteY9" fmla="*/ 115595 h 161925"/>
                    <a:gd name="connsiteX10" fmla="*/ 154286 w 200025"/>
                    <a:gd name="connsiteY10" fmla="*/ 46482 h 161925"/>
                    <a:gd name="connsiteX11" fmla="*/ 171726 w 200025"/>
                    <a:gd name="connsiteY11" fmla="*/ 46482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025" h="161925">
                      <a:moveTo>
                        <a:pt x="194520" y="23689"/>
                      </a:moveTo>
                      <a:lnTo>
                        <a:pt x="158191" y="23689"/>
                      </a:lnTo>
                      <a:lnTo>
                        <a:pt x="161049" y="7144"/>
                      </a:lnTo>
                      <a:lnTo>
                        <a:pt x="7144" y="7144"/>
                      </a:lnTo>
                      <a:lnTo>
                        <a:pt x="37871" y="155315"/>
                      </a:lnTo>
                      <a:lnTo>
                        <a:pt x="135617" y="155315"/>
                      </a:lnTo>
                      <a:lnTo>
                        <a:pt x="138474" y="138398"/>
                      </a:lnTo>
                      <a:lnTo>
                        <a:pt x="194482" y="138398"/>
                      </a:lnTo>
                      <a:close/>
                      <a:moveTo>
                        <a:pt x="171717" y="115595"/>
                      </a:moveTo>
                      <a:lnTo>
                        <a:pt x="142427" y="115595"/>
                      </a:lnTo>
                      <a:lnTo>
                        <a:pt x="154286" y="46482"/>
                      </a:lnTo>
                      <a:lnTo>
                        <a:pt x="171726" y="46482"/>
                      </a:lnTo>
                      <a:close/>
                    </a:path>
                  </a:pathLst>
                </a:custGeom>
                <a:solidFill>
                  <a:srgbClr val="1A1A1A"/>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18" name="Freeform: Shape 117">
                  <a:extLst>
                    <a:ext uri="{FF2B5EF4-FFF2-40B4-BE49-F238E27FC236}">
                      <a16:creationId xmlns:a16="http://schemas.microsoft.com/office/drawing/2014/main" id="{3581A756-2A1D-4B7A-BA9A-BD9ACCA320FE}"/>
                    </a:ext>
                  </a:extLst>
                </p:cNvPr>
                <p:cNvSpPr/>
                <p:nvPr/>
              </p:nvSpPr>
              <p:spPr>
                <a:xfrm>
                  <a:off x="1283479" y="4269051"/>
                  <a:ext cx="171450" cy="180975"/>
                </a:xfrm>
                <a:custGeom>
                  <a:avLst/>
                  <a:gdLst>
                    <a:gd name="connsiteX0" fmla="*/ 164706 w 171450"/>
                    <a:gd name="connsiteY0" fmla="*/ 7144 h 180975"/>
                    <a:gd name="connsiteX1" fmla="*/ 7144 w 171450"/>
                    <a:gd name="connsiteY1" fmla="*/ 176670 h 180975"/>
                  </a:gdLst>
                  <a:ahLst/>
                  <a:cxnLst>
                    <a:cxn ang="0">
                      <a:pos x="connsiteX0" y="connsiteY0"/>
                    </a:cxn>
                    <a:cxn ang="0">
                      <a:pos x="connsiteX1" y="connsiteY1"/>
                    </a:cxn>
                  </a:cxnLst>
                  <a:rect l="l" t="t" r="r" b="b"/>
                  <a:pathLst>
                    <a:path w="171450" h="180975">
                      <a:moveTo>
                        <a:pt x="164706" y="7144"/>
                      </a:moveTo>
                      <a:lnTo>
                        <a:pt x="7144" y="176670"/>
                      </a:lnTo>
                    </a:path>
                  </a:pathLst>
                </a:custGeom>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19" name="Freeform: Shape 118">
                  <a:extLst>
                    <a:ext uri="{FF2B5EF4-FFF2-40B4-BE49-F238E27FC236}">
                      <a16:creationId xmlns:a16="http://schemas.microsoft.com/office/drawing/2014/main" id="{481B1AD4-BB51-4F47-B1CB-69BCC06F01F7}"/>
                    </a:ext>
                  </a:extLst>
                </p:cNvPr>
                <p:cNvSpPr/>
                <p:nvPr/>
              </p:nvSpPr>
              <p:spPr>
                <a:xfrm>
                  <a:off x="1067233" y="3108887"/>
                  <a:ext cx="571500" cy="1304925"/>
                </a:xfrm>
                <a:custGeom>
                  <a:avLst/>
                  <a:gdLst>
                    <a:gd name="connsiteX0" fmla="*/ 568776 w 571500"/>
                    <a:gd name="connsiteY0" fmla="*/ 660854 h 1304925"/>
                    <a:gd name="connsiteX1" fmla="*/ 7144 w 571500"/>
                    <a:gd name="connsiteY1" fmla="*/ 1305058 h 1304925"/>
                    <a:gd name="connsiteX2" fmla="*/ 7144 w 571500"/>
                    <a:gd name="connsiteY2" fmla="*/ 937165 h 1304925"/>
                    <a:gd name="connsiteX3" fmla="*/ 568785 w 571500"/>
                    <a:gd name="connsiteY3" fmla="*/ 7144 h 1304925"/>
                    <a:gd name="connsiteX4" fmla="*/ 568776 w 571500"/>
                    <a:gd name="connsiteY4" fmla="*/ 660854 h 1304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0" h="1304925">
                      <a:moveTo>
                        <a:pt x="568776" y="660854"/>
                      </a:moveTo>
                      <a:lnTo>
                        <a:pt x="7144" y="1305058"/>
                      </a:lnTo>
                      <a:lnTo>
                        <a:pt x="7144" y="937165"/>
                      </a:lnTo>
                      <a:lnTo>
                        <a:pt x="568785" y="7144"/>
                      </a:lnTo>
                      <a:lnTo>
                        <a:pt x="568776" y="660854"/>
                      </a:lnTo>
                      <a:close/>
                    </a:path>
                  </a:pathLst>
                </a:custGeom>
                <a:solidFill>
                  <a:srgbClr val="0072C6">
                    <a:alpha val="40000"/>
                  </a:srgb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20" name="Freeform: Shape 119">
                  <a:extLst>
                    <a:ext uri="{FF2B5EF4-FFF2-40B4-BE49-F238E27FC236}">
                      <a16:creationId xmlns:a16="http://schemas.microsoft.com/office/drawing/2014/main" id="{C8F81A3B-1357-4A9A-BE10-D476C71C0762}"/>
                    </a:ext>
                  </a:extLst>
                </p:cNvPr>
                <p:cNvSpPr/>
                <p:nvPr/>
              </p:nvSpPr>
              <p:spPr>
                <a:xfrm>
                  <a:off x="1513536" y="3109601"/>
                  <a:ext cx="1085850" cy="1247775"/>
                </a:xfrm>
                <a:custGeom>
                  <a:avLst/>
                  <a:gdLst>
                    <a:gd name="connsiteX0" fmla="*/ 7144 w 1085850"/>
                    <a:gd name="connsiteY0" fmla="*/ 1241012 h 1247775"/>
                    <a:gd name="connsiteX1" fmla="*/ 1080373 w 1085850"/>
                    <a:gd name="connsiteY1" fmla="*/ 660140 h 1247775"/>
                    <a:gd name="connsiteX2" fmla="*/ 1080373 w 1085850"/>
                    <a:gd name="connsiteY2" fmla="*/ 7144 h 1247775"/>
                    <a:gd name="connsiteX3" fmla="*/ 7144 w 1085850"/>
                    <a:gd name="connsiteY3" fmla="*/ 937365 h 1247775"/>
                    <a:gd name="connsiteX4" fmla="*/ 7144 w 1085850"/>
                    <a:gd name="connsiteY4" fmla="*/ 1241012 h 1247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850" h="1247775">
                      <a:moveTo>
                        <a:pt x="7144" y="1241012"/>
                      </a:moveTo>
                      <a:lnTo>
                        <a:pt x="1080373" y="660140"/>
                      </a:lnTo>
                      <a:lnTo>
                        <a:pt x="1080373" y="7144"/>
                      </a:lnTo>
                      <a:lnTo>
                        <a:pt x="7144" y="937365"/>
                      </a:lnTo>
                      <a:lnTo>
                        <a:pt x="7144" y="1241012"/>
                      </a:lnTo>
                      <a:close/>
                    </a:path>
                  </a:pathLst>
                </a:custGeom>
                <a:solidFill>
                  <a:srgbClr val="0072C6">
                    <a:alpha val="40000"/>
                  </a:srgb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21" name="Freeform: Shape 120">
                  <a:extLst>
                    <a:ext uri="{FF2B5EF4-FFF2-40B4-BE49-F238E27FC236}">
                      <a16:creationId xmlns:a16="http://schemas.microsoft.com/office/drawing/2014/main" id="{91EF670B-04CB-471A-8739-CF4ED6F3EF84}"/>
                    </a:ext>
                  </a:extLst>
                </p:cNvPr>
                <p:cNvSpPr/>
                <p:nvPr/>
              </p:nvSpPr>
              <p:spPr>
                <a:xfrm>
                  <a:off x="759956" y="3220831"/>
                  <a:ext cx="828675" cy="514350"/>
                </a:xfrm>
                <a:custGeom>
                  <a:avLst/>
                  <a:gdLst>
                    <a:gd name="connsiteX0" fmla="*/ 728872 w 828675"/>
                    <a:gd name="connsiteY0" fmla="*/ 499971 h 514350"/>
                    <a:gd name="connsiteX1" fmla="*/ 820979 w 828675"/>
                    <a:gd name="connsiteY1" fmla="*/ 368680 h 514350"/>
                    <a:gd name="connsiteX2" fmla="*/ 709279 w 828675"/>
                    <a:gd name="connsiteY2" fmla="*/ 274867 h 514350"/>
                    <a:gd name="connsiteX3" fmla="*/ 708146 w 828675"/>
                    <a:gd name="connsiteY3" fmla="*/ 274867 h 514350"/>
                    <a:gd name="connsiteX4" fmla="*/ 709098 w 828675"/>
                    <a:gd name="connsiteY4" fmla="*/ 253007 h 514350"/>
                    <a:gd name="connsiteX5" fmla="*/ 463243 w 828675"/>
                    <a:gd name="connsiteY5" fmla="*/ 7144 h 514350"/>
                    <a:gd name="connsiteX6" fmla="*/ 230134 w 828675"/>
                    <a:gd name="connsiteY6" fmla="*/ 174845 h 514350"/>
                    <a:gd name="connsiteX7" fmla="*/ 175203 w 828675"/>
                    <a:gd name="connsiteY7" fmla="*/ 165501 h 514350"/>
                    <a:gd name="connsiteX8" fmla="*/ 7144 w 828675"/>
                    <a:gd name="connsiteY8" fmla="*/ 337017 h 514350"/>
                    <a:gd name="connsiteX9" fmla="*/ 175203 w 828675"/>
                    <a:gd name="connsiteY9" fmla="*/ 508572 h 514350"/>
                    <a:gd name="connsiteX10" fmla="*/ 175431 w 828675"/>
                    <a:gd name="connsiteY10" fmla="*/ 508572 h 514350"/>
                    <a:gd name="connsiteX11" fmla="*/ 728872 w 828675"/>
                    <a:gd name="connsiteY11" fmla="*/ 499971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5" h="514350">
                      <a:moveTo>
                        <a:pt x="728872" y="499971"/>
                      </a:moveTo>
                      <a:cubicBezTo>
                        <a:pt x="790562" y="489152"/>
                        <a:pt x="831799" y="430371"/>
                        <a:pt x="820979" y="368680"/>
                      </a:cubicBezTo>
                      <a:cubicBezTo>
                        <a:pt x="811467" y="314435"/>
                        <a:pt x="764354" y="274866"/>
                        <a:pt x="709279" y="274867"/>
                      </a:cubicBezTo>
                      <a:lnTo>
                        <a:pt x="708146" y="274867"/>
                      </a:lnTo>
                      <a:cubicBezTo>
                        <a:pt x="708784" y="267656"/>
                        <a:pt x="709098" y="260370"/>
                        <a:pt x="709098" y="253007"/>
                      </a:cubicBezTo>
                      <a:cubicBezTo>
                        <a:pt x="709100" y="117222"/>
                        <a:pt x="599027" y="7146"/>
                        <a:pt x="463243" y="7144"/>
                      </a:cubicBezTo>
                      <a:cubicBezTo>
                        <a:pt x="357575" y="7142"/>
                        <a:pt x="263725" y="74659"/>
                        <a:pt x="230134" y="174845"/>
                      </a:cubicBezTo>
                      <a:cubicBezTo>
                        <a:pt x="212471" y="168693"/>
                        <a:pt x="193905" y="165536"/>
                        <a:pt x="175203" y="165501"/>
                      </a:cubicBezTo>
                      <a:cubicBezTo>
                        <a:pt x="82372" y="165501"/>
                        <a:pt x="7144" y="244215"/>
                        <a:pt x="7144" y="337017"/>
                      </a:cubicBezTo>
                      <a:cubicBezTo>
                        <a:pt x="7144" y="429819"/>
                        <a:pt x="82391" y="508572"/>
                        <a:pt x="175203" y="508572"/>
                      </a:cubicBezTo>
                      <a:lnTo>
                        <a:pt x="175431" y="508572"/>
                      </a:lnTo>
                      <a:cubicBezTo>
                        <a:pt x="175431" y="508572"/>
                        <a:pt x="728234" y="500085"/>
                        <a:pt x="728872" y="499971"/>
                      </a:cubicBezTo>
                      <a:close/>
                    </a:path>
                  </a:pathLst>
                </a:custGeom>
                <a:solidFill>
                  <a:srgbClr val="CBEBF5">
                    <a:alpha val="80000"/>
                  </a:srgb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23" name="Freeform: Shape 122">
                  <a:extLst>
                    <a:ext uri="{FF2B5EF4-FFF2-40B4-BE49-F238E27FC236}">
                      <a16:creationId xmlns:a16="http://schemas.microsoft.com/office/drawing/2014/main" id="{B28A8D31-E98C-4B0C-80AD-8B93FFEBEFF7}"/>
                    </a:ext>
                  </a:extLst>
                </p:cNvPr>
                <p:cNvSpPr/>
                <p:nvPr/>
              </p:nvSpPr>
              <p:spPr>
                <a:xfrm>
                  <a:off x="1067233" y="4038908"/>
                  <a:ext cx="457200" cy="314325"/>
                </a:xfrm>
                <a:custGeom>
                  <a:avLst/>
                  <a:gdLst>
                    <a:gd name="connsiteX0" fmla="*/ 7144 w 457200"/>
                    <a:gd name="connsiteY0" fmla="*/ 7144 h 314325"/>
                    <a:gd name="connsiteX1" fmla="*/ 453447 w 457200"/>
                    <a:gd name="connsiteY1" fmla="*/ 7144 h 314325"/>
                    <a:gd name="connsiteX2" fmla="*/ 453447 w 457200"/>
                    <a:gd name="connsiteY2" fmla="*/ 311706 h 314325"/>
                    <a:gd name="connsiteX3" fmla="*/ 7144 w 457200"/>
                    <a:gd name="connsiteY3" fmla="*/ 311706 h 314325"/>
                  </a:gdLst>
                  <a:ahLst/>
                  <a:cxnLst>
                    <a:cxn ang="0">
                      <a:pos x="connsiteX0" y="connsiteY0"/>
                    </a:cxn>
                    <a:cxn ang="0">
                      <a:pos x="connsiteX1" y="connsiteY1"/>
                    </a:cxn>
                    <a:cxn ang="0">
                      <a:pos x="connsiteX2" y="connsiteY2"/>
                    </a:cxn>
                    <a:cxn ang="0">
                      <a:pos x="connsiteX3" y="connsiteY3"/>
                    </a:cxn>
                  </a:cxnLst>
                  <a:rect l="l" t="t" r="r" b="b"/>
                  <a:pathLst>
                    <a:path w="457200" h="314325">
                      <a:moveTo>
                        <a:pt x="7144" y="7144"/>
                      </a:moveTo>
                      <a:lnTo>
                        <a:pt x="453447" y="7144"/>
                      </a:lnTo>
                      <a:lnTo>
                        <a:pt x="453447" y="311706"/>
                      </a:lnTo>
                      <a:lnTo>
                        <a:pt x="7144" y="311706"/>
                      </a:lnTo>
                      <a:close/>
                    </a:path>
                  </a:pathLst>
                </a:custGeom>
                <a:solidFill>
                  <a:srgbClr val="1B348E"/>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24" name="Freeform: Shape 123">
                  <a:extLst>
                    <a:ext uri="{FF2B5EF4-FFF2-40B4-BE49-F238E27FC236}">
                      <a16:creationId xmlns:a16="http://schemas.microsoft.com/office/drawing/2014/main" id="{CC0F0B99-C56D-4C08-BFD5-D217D2ED584B}"/>
                    </a:ext>
                  </a:extLst>
                </p:cNvPr>
                <p:cNvSpPr/>
                <p:nvPr/>
              </p:nvSpPr>
              <p:spPr>
                <a:xfrm>
                  <a:off x="1104428" y="4084590"/>
                  <a:ext cx="123825" cy="190500"/>
                </a:xfrm>
                <a:custGeom>
                  <a:avLst/>
                  <a:gdLst>
                    <a:gd name="connsiteX0" fmla="*/ 7144 w 123825"/>
                    <a:gd name="connsiteY0" fmla="*/ 7144 h 190500"/>
                    <a:gd name="connsiteX1" fmla="*/ 118720 w 123825"/>
                    <a:gd name="connsiteY1" fmla="*/ 7144 h 190500"/>
                    <a:gd name="connsiteX2" fmla="*/ 118720 w 123825"/>
                    <a:gd name="connsiteY2" fmla="*/ 189881 h 190500"/>
                    <a:gd name="connsiteX3" fmla="*/ 7144 w 123825"/>
                    <a:gd name="connsiteY3" fmla="*/ 189881 h 190500"/>
                  </a:gdLst>
                  <a:ahLst/>
                  <a:cxnLst>
                    <a:cxn ang="0">
                      <a:pos x="connsiteX0" y="connsiteY0"/>
                    </a:cxn>
                    <a:cxn ang="0">
                      <a:pos x="connsiteX1" y="connsiteY1"/>
                    </a:cxn>
                    <a:cxn ang="0">
                      <a:pos x="connsiteX2" y="connsiteY2"/>
                    </a:cxn>
                    <a:cxn ang="0">
                      <a:pos x="connsiteX3" y="connsiteY3"/>
                    </a:cxn>
                  </a:cxnLst>
                  <a:rect l="l" t="t" r="r" b="b"/>
                  <a:pathLst>
                    <a:path w="123825" h="190500">
                      <a:moveTo>
                        <a:pt x="7144" y="7144"/>
                      </a:moveTo>
                      <a:lnTo>
                        <a:pt x="118720" y="7144"/>
                      </a:lnTo>
                      <a:lnTo>
                        <a:pt x="118720" y="189881"/>
                      </a:lnTo>
                      <a:lnTo>
                        <a:pt x="7144" y="189881"/>
                      </a:ln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25" name="Freeform: Shape 124">
                  <a:extLst>
                    <a:ext uri="{FF2B5EF4-FFF2-40B4-BE49-F238E27FC236}">
                      <a16:creationId xmlns:a16="http://schemas.microsoft.com/office/drawing/2014/main" id="{4F15EB48-DB87-4862-929D-636A97455584}"/>
                    </a:ext>
                  </a:extLst>
                </p:cNvPr>
                <p:cNvSpPr/>
                <p:nvPr/>
              </p:nvSpPr>
              <p:spPr>
                <a:xfrm>
                  <a:off x="1234597" y="4084590"/>
                  <a:ext cx="209550" cy="104775"/>
                </a:xfrm>
                <a:custGeom>
                  <a:avLst/>
                  <a:gdLst>
                    <a:gd name="connsiteX0" fmla="*/ 7144 w 209550"/>
                    <a:gd name="connsiteY0" fmla="*/ 7144 h 104775"/>
                    <a:gd name="connsiteX1" fmla="*/ 211703 w 209550"/>
                    <a:gd name="connsiteY1" fmla="*/ 7144 h 104775"/>
                    <a:gd name="connsiteX2" fmla="*/ 211703 w 209550"/>
                    <a:gd name="connsiteY2" fmla="*/ 98517 h 104775"/>
                    <a:gd name="connsiteX3" fmla="*/ 7144 w 209550"/>
                    <a:gd name="connsiteY3" fmla="*/ 98517 h 104775"/>
                  </a:gdLst>
                  <a:ahLst/>
                  <a:cxnLst>
                    <a:cxn ang="0">
                      <a:pos x="connsiteX0" y="connsiteY0"/>
                    </a:cxn>
                    <a:cxn ang="0">
                      <a:pos x="connsiteX1" y="connsiteY1"/>
                    </a:cxn>
                    <a:cxn ang="0">
                      <a:pos x="connsiteX2" y="connsiteY2"/>
                    </a:cxn>
                    <a:cxn ang="0">
                      <a:pos x="connsiteX3" y="connsiteY3"/>
                    </a:cxn>
                  </a:cxnLst>
                  <a:rect l="l" t="t" r="r" b="b"/>
                  <a:pathLst>
                    <a:path w="209550" h="104775">
                      <a:moveTo>
                        <a:pt x="7144" y="7144"/>
                      </a:moveTo>
                      <a:lnTo>
                        <a:pt x="211703" y="7144"/>
                      </a:lnTo>
                      <a:lnTo>
                        <a:pt x="211703" y="98517"/>
                      </a:lnTo>
                      <a:lnTo>
                        <a:pt x="7144" y="98517"/>
                      </a:ln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26" name="Freeform: Shape 125">
                  <a:extLst>
                    <a:ext uri="{FF2B5EF4-FFF2-40B4-BE49-F238E27FC236}">
                      <a16:creationId xmlns:a16="http://schemas.microsoft.com/office/drawing/2014/main" id="{19C9D373-AAEF-4BC4-8256-A28094FD5B88}"/>
                    </a:ext>
                  </a:extLst>
                </p:cNvPr>
                <p:cNvSpPr/>
                <p:nvPr/>
              </p:nvSpPr>
              <p:spPr>
                <a:xfrm>
                  <a:off x="1234597" y="4191184"/>
                  <a:ext cx="104775" cy="85725"/>
                </a:xfrm>
                <a:custGeom>
                  <a:avLst/>
                  <a:gdLst>
                    <a:gd name="connsiteX0" fmla="*/ 7144 w 104775"/>
                    <a:gd name="connsiteY0" fmla="*/ 7144 h 85725"/>
                    <a:gd name="connsiteX1" fmla="*/ 100127 w 104775"/>
                    <a:gd name="connsiteY1" fmla="*/ 7144 h 85725"/>
                    <a:gd name="connsiteX2" fmla="*/ 100127 w 104775"/>
                    <a:gd name="connsiteY2" fmla="*/ 83287 h 85725"/>
                    <a:gd name="connsiteX3" fmla="*/ 7144 w 104775"/>
                    <a:gd name="connsiteY3" fmla="*/ 83287 h 85725"/>
                  </a:gdLst>
                  <a:ahLst/>
                  <a:cxnLst>
                    <a:cxn ang="0">
                      <a:pos x="connsiteX0" y="connsiteY0"/>
                    </a:cxn>
                    <a:cxn ang="0">
                      <a:pos x="connsiteX1" y="connsiteY1"/>
                    </a:cxn>
                    <a:cxn ang="0">
                      <a:pos x="connsiteX2" y="connsiteY2"/>
                    </a:cxn>
                    <a:cxn ang="0">
                      <a:pos x="connsiteX3" y="connsiteY3"/>
                    </a:cxn>
                  </a:cxnLst>
                  <a:rect l="l" t="t" r="r" b="b"/>
                  <a:pathLst>
                    <a:path w="104775" h="85725">
                      <a:moveTo>
                        <a:pt x="7144" y="7144"/>
                      </a:moveTo>
                      <a:lnTo>
                        <a:pt x="100127" y="7144"/>
                      </a:lnTo>
                      <a:lnTo>
                        <a:pt x="100127" y="83287"/>
                      </a:lnTo>
                      <a:lnTo>
                        <a:pt x="7144" y="83287"/>
                      </a:ln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27" name="Freeform: Shape 126">
                  <a:extLst>
                    <a:ext uri="{FF2B5EF4-FFF2-40B4-BE49-F238E27FC236}">
                      <a16:creationId xmlns:a16="http://schemas.microsoft.com/office/drawing/2014/main" id="{4605E245-F8E4-4D34-A259-3653753AB4BF}"/>
                    </a:ext>
                  </a:extLst>
                </p:cNvPr>
                <p:cNvSpPr/>
                <p:nvPr/>
              </p:nvSpPr>
              <p:spPr>
                <a:xfrm>
                  <a:off x="1346172" y="4191184"/>
                  <a:ext cx="104775" cy="85725"/>
                </a:xfrm>
                <a:custGeom>
                  <a:avLst/>
                  <a:gdLst>
                    <a:gd name="connsiteX0" fmla="*/ 7144 w 104775"/>
                    <a:gd name="connsiteY0" fmla="*/ 7144 h 85725"/>
                    <a:gd name="connsiteX1" fmla="*/ 100127 w 104775"/>
                    <a:gd name="connsiteY1" fmla="*/ 7144 h 85725"/>
                    <a:gd name="connsiteX2" fmla="*/ 100127 w 104775"/>
                    <a:gd name="connsiteY2" fmla="*/ 83287 h 85725"/>
                    <a:gd name="connsiteX3" fmla="*/ 7144 w 104775"/>
                    <a:gd name="connsiteY3" fmla="*/ 83287 h 85725"/>
                  </a:gdLst>
                  <a:ahLst/>
                  <a:cxnLst>
                    <a:cxn ang="0">
                      <a:pos x="connsiteX0" y="connsiteY0"/>
                    </a:cxn>
                    <a:cxn ang="0">
                      <a:pos x="connsiteX1" y="connsiteY1"/>
                    </a:cxn>
                    <a:cxn ang="0">
                      <a:pos x="connsiteX2" y="connsiteY2"/>
                    </a:cxn>
                    <a:cxn ang="0">
                      <a:pos x="connsiteX3" y="connsiteY3"/>
                    </a:cxn>
                  </a:cxnLst>
                  <a:rect l="l" t="t" r="r" b="b"/>
                  <a:pathLst>
                    <a:path w="104775" h="85725">
                      <a:moveTo>
                        <a:pt x="7144" y="7144"/>
                      </a:moveTo>
                      <a:lnTo>
                        <a:pt x="100127" y="7144"/>
                      </a:lnTo>
                      <a:lnTo>
                        <a:pt x="100127" y="83287"/>
                      </a:lnTo>
                      <a:lnTo>
                        <a:pt x="7144" y="83287"/>
                      </a:ln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28" name="Freeform: Shape 127">
                  <a:extLst>
                    <a:ext uri="{FF2B5EF4-FFF2-40B4-BE49-F238E27FC236}">
                      <a16:creationId xmlns:a16="http://schemas.microsoft.com/office/drawing/2014/main" id="{01C49E70-DCAA-4FA3-BFFD-FAA6EC148917}"/>
                    </a:ext>
                  </a:extLst>
                </p:cNvPr>
                <p:cNvSpPr/>
                <p:nvPr/>
              </p:nvSpPr>
              <p:spPr>
                <a:xfrm>
                  <a:off x="960658" y="4117804"/>
                  <a:ext cx="457200" cy="314325"/>
                </a:xfrm>
                <a:custGeom>
                  <a:avLst/>
                  <a:gdLst>
                    <a:gd name="connsiteX0" fmla="*/ 7144 w 457200"/>
                    <a:gd name="connsiteY0" fmla="*/ 7144 h 314325"/>
                    <a:gd name="connsiteX1" fmla="*/ 453447 w 457200"/>
                    <a:gd name="connsiteY1" fmla="*/ 7144 h 314325"/>
                    <a:gd name="connsiteX2" fmla="*/ 453447 w 457200"/>
                    <a:gd name="connsiteY2" fmla="*/ 311706 h 314325"/>
                    <a:gd name="connsiteX3" fmla="*/ 7144 w 457200"/>
                    <a:gd name="connsiteY3" fmla="*/ 311706 h 314325"/>
                  </a:gdLst>
                  <a:ahLst/>
                  <a:cxnLst>
                    <a:cxn ang="0">
                      <a:pos x="connsiteX0" y="connsiteY0"/>
                    </a:cxn>
                    <a:cxn ang="0">
                      <a:pos x="connsiteX1" y="connsiteY1"/>
                    </a:cxn>
                    <a:cxn ang="0">
                      <a:pos x="connsiteX2" y="connsiteY2"/>
                    </a:cxn>
                    <a:cxn ang="0">
                      <a:pos x="connsiteX3" y="connsiteY3"/>
                    </a:cxn>
                  </a:cxnLst>
                  <a:rect l="l" t="t" r="r" b="b"/>
                  <a:pathLst>
                    <a:path w="457200" h="314325">
                      <a:moveTo>
                        <a:pt x="7144" y="7144"/>
                      </a:moveTo>
                      <a:lnTo>
                        <a:pt x="453447" y="7144"/>
                      </a:lnTo>
                      <a:lnTo>
                        <a:pt x="453447" y="311706"/>
                      </a:lnTo>
                      <a:lnTo>
                        <a:pt x="7144" y="311706"/>
                      </a:lnTo>
                      <a:close/>
                    </a:path>
                  </a:pathLst>
                </a:custGeom>
                <a:solidFill>
                  <a:srgbClr val="495DA5"/>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33" name="Freeform: Shape 132">
                  <a:extLst>
                    <a:ext uri="{FF2B5EF4-FFF2-40B4-BE49-F238E27FC236}">
                      <a16:creationId xmlns:a16="http://schemas.microsoft.com/office/drawing/2014/main" id="{F7EA5AD0-C561-4582-8B04-CD4DACE30521}"/>
                    </a:ext>
                  </a:extLst>
                </p:cNvPr>
                <p:cNvSpPr/>
                <p:nvPr/>
              </p:nvSpPr>
              <p:spPr>
                <a:xfrm>
                  <a:off x="997853" y="4163495"/>
                  <a:ext cx="342900" cy="190500"/>
                </a:xfrm>
                <a:custGeom>
                  <a:avLst/>
                  <a:gdLst>
                    <a:gd name="connsiteX0" fmla="*/ 341871 w 342900"/>
                    <a:gd name="connsiteY0" fmla="*/ 7144 h 190500"/>
                    <a:gd name="connsiteX1" fmla="*/ 7144 w 342900"/>
                    <a:gd name="connsiteY1" fmla="*/ 7144 h 190500"/>
                    <a:gd name="connsiteX2" fmla="*/ 7144 w 342900"/>
                    <a:gd name="connsiteY2" fmla="*/ 189881 h 190500"/>
                    <a:gd name="connsiteX3" fmla="*/ 144580 w 342900"/>
                    <a:gd name="connsiteY3" fmla="*/ 189881 h 190500"/>
                    <a:gd name="connsiteX4" fmla="*/ 144580 w 342900"/>
                    <a:gd name="connsiteY4" fmla="*/ 98508 h 190500"/>
                    <a:gd name="connsiteX5" fmla="*/ 341871 w 342900"/>
                    <a:gd name="connsiteY5" fmla="*/ 98508 h 190500"/>
                    <a:gd name="connsiteX6" fmla="*/ 341871 w 342900"/>
                    <a:gd name="connsiteY6" fmla="*/ 71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900" h="190500">
                      <a:moveTo>
                        <a:pt x="341871" y="7144"/>
                      </a:moveTo>
                      <a:lnTo>
                        <a:pt x="7144" y="7144"/>
                      </a:lnTo>
                      <a:lnTo>
                        <a:pt x="7144" y="189881"/>
                      </a:lnTo>
                      <a:lnTo>
                        <a:pt x="144580" y="189881"/>
                      </a:lnTo>
                      <a:lnTo>
                        <a:pt x="144580" y="98508"/>
                      </a:lnTo>
                      <a:lnTo>
                        <a:pt x="341871" y="98508"/>
                      </a:lnTo>
                      <a:lnTo>
                        <a:pt x="341871" y="7144"/>
                      </a:ln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41" name="Freeform: Shape 140">
                  <a:extLst>
                    <a:ext uri="{FF2B5EF4-FFF2-40B4-BE49-F238E27FC236}">
                      <a16:creationId xmlns:a16="http://schemas.microsoft.com/office/drawing/2014/main" id="{F93CC698-4773-4EF8-9623-5E5575CDB554}"/>
                    </a:ext>
                  </a:extLst>
                </p:cNvPr>
                <p:cNvSpPr/>
                <p:nvPr/>
              </p:nvSpPr>
              <p:spPr>
                <a:xfrm>
                  <a:off x="1128021" y="4270089"/>
                  <a:ext cx="104775" cy="85725"/>
                </a:xfrm>
                <a:custGeom>
                  <a:avLst/>
                  <a:gdLst>
                    <a:gd name="connsiteX0" fmla="*/ 7144 w 104775"/>
                    <a:gd name="connsiteY0" fmla="*/ 7144 h 85725"/>
                    <a:gd name="connsiteX1" fmla="*/ 100127 w 104775"/>
                    <a:gd name="connsiteY1" fmla="*/ 7144 h 85725"/>
                    <a:gd name="connsiteX2" fmla="*/ 100127 w 104775"/>
                    <a:gd name="connsiteY2" fmla="*/ 83287 h 85725"/>
                    <a:gd name="connsiteX3" fmla="*/ 7144 w 104775"/>
                    <a:gd name="connsiteY3" fmla="*/ 83287 h 85725"/>
                  </a:gdLst>
                  <a:ahLst/>
                  <a:cxnLst>
                    <a:cxn ang="0">
                      <a:pos x="connsiteX0" y="connsiteY0"/>
                    </a:cxn>
                    <a:cxn ang="0">
                      <a:pos x="connsiteX1" y="connsiteY1"/>
                    </a:cxn>
                    <a:cxn ang="0">
                      <a:pos x="connsiteX2" y="connsiteY2"/>
                    </a:cxn>
                    <a:cxn ang="0">
                      <a:pos x="connsiteX3" y="connsiteY3"/>
                    </a:cxn>
                  </a:cxnLst>
                  <a:rect l="l" t="t" r="r" b="b"/>
                  <a:pathLst>
                    <a:path w="104775" h="85725">
                      <a:moveTo>
                        <a:pt x="7144" y="7144"/>
                      </a:moveTo>
                      <a:lnTo>
                        <a:pt x="100127" y="7144"/>
                      </a:lnTo>
                      <a:lnTo>
                        <a:pt x="100127" y="83287"/>
                      </a:lnTo>
                      <a:lnTo>
                        <a:pt x="7144" y="83287"/>
                      </a:ln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42" name="Freeform: Shape 141">
                  <a:extLst>
                    <a:ext uri="{FF2B5EF4-FFF2-40B4-BE49-F238E27FC236}">
                      <a16:creationId xmlns:a16="http://schemas.microsoft.com/office/drawing/2014/main" id="{833D282D-1BE4-4E1F-945A-878EEECBE35E}"/>
                    </a:ext>
                  </a:extLst>
                </p:cNvPr>
                <p:cNvSpPr/>
                <p:nvPr/>
              </p:nvSpPr>
              <p:spPr>
                <a:xfrm>
                  <a:off x="1239597" y="4270089"/>
                  <a:ext cx="104775" cy="85725"/>
                </a:xfrm>
                <a:custGeom>
                  <a:avLst/>
                  <a:gdLst>
                    <a:gd name="connsiteX0" fmla="*/ 7144 w 104775"/>
                    <a:gd name="connsiteY0" fmla="*/ 7144 h 85725"/>
                    <a:gd name="connsiteX1" fmla="*/ 100127 w 104775"/>
                    <a:gd name="connsiteY1" fmla="*/ 7144 h 85725"/>
                    <a:gd name="connsiteX2" fmla="*/ 100127 w 104775"/>
                    <a:gd name="connsiteY2" fmla="*/ 83287 h 85725"/>
                    <a:gd name="connsiteX3" fmla="*/ 7144 w 104775"/>
                    <a:gd name="connsiteY3" fmla="*/ 83287 h 85725"/>
                  </a:gdLst>
                  <a:ahLst/>
                  <a:cxnLst>
                    <a:cxn ang="0">
                      <a:pos x="connsiteX0" y="connsiteY0"/>
                    </a:cxn>
                    <a:cxn ang="0">
                      <a:pos x="connsiteX1" y="connsiteY1"/>
                    </a:cxn>
                    <a:cxn ang="0">
                      <a:pos x="connsiteX2" y="connsiteY2"/>
                    </a:cxn>
                    <a:cxn ang="0">
                      <a:pos x="connsiteX3" y="connsiteY3"/>
                    </a:cxn>
                  </a:cxnLst>
                  <a:rect l="l" t="t" r="r" b="b"/>
                  <a:pathLst>
                    <a:path w="104775" h="85725">
                      <a:moveTo>
                        <a:pt x="7144" y="7144"/>
                      </a:moveTo>
                      <a:lnTo>
                        <a:pt x="100127" y="7144"/>
                      </a:lnTo>
                      <a:lnTo>
                        <a:pt x="100127" y="83287"/>
                      </a:lnTo>
                      <a:lnTo>
                        <a:pt x="7144" y="83287"/>
                      </a:ln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43" name="Freeform: Shape 142">
                  <a:extLst>
                    <a:ext uri="{FF2B5EF4-FFF2-40B4-BE49-F238E27FC236}">
                      <a16:creationId xmlns:a16="http://schemas.microsoft.com/office/drawing/2014/main" id="{B80BF7C4-8A09-4888-AE85-7364BBAFD81F}"/>
                    </a:ext>
                  </a:extLst>
                </p:cNvPr>
                <p:cNvSpPr/>
                <p:nvPr/>
              </p:nvSpPr>
              <p:spPr>
                <a:xfrm>
                  <a:off x="836613" y="4196709"/>
                  <a:ext cx="457200" cy="314325"/>
                </a:xfrm>
                <a:custGeom>
                  <a:avLst/>
                  <a:gdLst>
                    <a:gd name="connsiteX0" fmla="*/ 7144 w 457200"/>
                    <a:gd name="connsiteY0" fmla="*/ 7144 h 314325"/>
                    <a:gd name="connsiteX1" fmla="*/ 453447 w 457200"/>
                    <a:gd name="connsiteY1" fmla="*/ 7144 h 314325"/>
                    <a:gd name="connsiteX2" fmla="*/ 453447 w 457200"/>
                    <a:gd name="connsiteY2" fmla="*/ 311706 h 314325"/>
                    <a:gd name="connsiteX3" fmla="*/ 7144 w 457200"/>
                    <a:gd name="connsiteY3" fmla="*/ 311706 h 314325"/>
                  </a:gdLst>
                  <a:ahLst/>
                  <a:cxnLst>
                    <a:cxn ang="0">
                      <a:pos x="connsiteX0" y="connsiteY0"/>
                    </a:cxn>
                    <a:cxn ang="0">
                      <a:pos x="connsiteX1" y="connsiteY1"/>
                    </a:cxn>
                    <a:cxn ang="0">
                      <a:pos x="connsiteX2" y="connsiteY2"/>
                    </a:cxn>
                    <a:cxn ang="0">
                      <a:pos x="connsiteX3" y="connsiteY3"/>
                    </a:cxn>
                  </a:cxnLst>
                  <a:rect l="l" t="t" r="r" b="b"/>
                  <a:pathLst>
                    <a:path w="457200" h="314325">
                      <a:moveTo>
                        <a:pt x="7144" y="7144"/>
                      </a:moveTo>
                      <a:lnTo>
                        <a:pt x="453447" y="7144"/>
                      </a:lnTo>
                      <a:lnTo>
                        <a:pt x="453447" y="311706"/>
                      </a:lnTo>
                      <a:lnTo>
                        <a:pt x="7144" y="311706"/>
                      </a:lnTo>
                      <a:close/>
                    </a:path>
                  </a:pathLst>
                </a:custGeom>
                <a:solidFill>
                  <a:srgbClr val="7685BB"/>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44" name="Freeform: Shape 143">
                  <a:extLst>
                    <a:ext uri="{FF2B5EF4-FFF2-40B4-BE49-F238E27FC236}">
                      <a16:creationId xmlns:a16="http://schemas.microsoft.com/office/drawing/2014/main" id="{FA462D71-2A3E-44EF-BCC8-21AB15C064ED}"/>
                    </a:ext>
                  </a:extLst>
                </p:cNvPr>
                <p:cNvSpPr/>
                <p:nvPr/>
              </p:nvSpPr>
              <p:spPr>
                <a:xfrm>
                  <a:off x="873809" y="4242391"/>
                  <a:ext cx="123825" cy="190500"/>
                </a:xfrm>
                <a:custGeom>
                  <a:avLst/>
                  <a:gdLst>
                    <a:gd name="connsiteX0" fmla="*/ 7144 w 123825"/>
                    <a:gd name="connsiteY0" fmla="*/ 7144 h 190500"/>
                    <a:gd name="connsiteX1" fmla="*/ 118720 w 123825"/>
                    <a:gd name="connsiteY1" fmla="*/ 7144 h 190500"/>
                    <a:gd name="connsiteX2" fmla="*/ 118720 w 123825"/>
                    <a:gd name="connsiteY2" fmla="*/ 189881 h 190500"/>
                    <a:gd name="connsiteX3" fmla="*/ 7144 w 123825"/>
                    <a:gd name="connsiteY3" fmla="*/ 189881 h 190500"/>
                  </a:gdLst>
                  <a:ahLst/>
                  <a:cxnLst>
                    <a:cxn ang="0">
                      <a:pos x="connsiteX0" y="connsiteY0"/>
                    </a:cxn>
                    <a:cxn ang="0">
                      <a:pos x="connsiteX1" y="connsiteY1"/>
                    </a:cxn>
                    <a:cxn ang="0">
                      <a:pos x="connsiteX2" y="connsiteY2"/>
                    </a:cxn>
                    <a:cxn ang="0">
                      <a:pos x="connsiteX3" y="connsiteY3"/>
                    </a:cxn>
                  </a:cxnLst>
                  <a:rect l="l" t="t" r="r" b="b"/>
                  <a:pathLst>
                    <a:path w="123825" h="190500">
                      <a:moveTo>
                        <a:pt x="7144" y="7144"/>
                      </a:moveTo>
                      <a:lnTo>
                        <a:pt x="118720" y="7144"/>
                      </a:lnTo>
                      <a:lnTo>
                        <a:pt x="118720" y="189881"/>
                      </a:lnTo>
                      <a:lnTo>
                        <a:pt x="7144" y="189881"/>
                      </a:ln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45" name="Freeform: Shape 144">
                  <a:extLst>
                    <a:ext uri="{FF2B5EF4-FFF2-40B4-BE49-F238E27FC236}">
                      <a16:creationId xmlns:a16="http://schemas.microsoft.com/office/drawing/2014/main" id="{79728B54-768E-4026-97F0-F0562D04843C}"/>
                    </a:ext>
                  </a:extLst>
                </p:cNvPr>
                <p:cNvSpPr/>
                <p:nvPr/>
              </p:nvSpPr>
              <p:spPr>
                <a:xfrm>
                  <a:off x="1003977" y="4348994"/>
                  <a:ext cx="104775" cy="85725"/>
                </a:xfrm>
                <a:custGeom>
                  <a:avLst/>
                  <a:gdLst>
                    <a:gd name="connsiteX0" fmla="*/ 7144 w 104775"/>
                    <a:gd name="connsiteY0" fmla="*/ 7144 h 85725"/>
                    <a:gd name="connsiteX1" fmla="*/ 100127 w 104775"/>
                    <a:gd name="connsiteY1" fmla="*/ 7144 h 85725"/>
                    <a:gd name="connsiteX2" fmla="*/ 100127 w 104775"/>
                    <a:gd name="connsiteY2" fmla="*/ 83287 h 85725"/>
                    <a:gd name="connsiteX3" fmla="*/ 7144 w 104775"/>
                    <a:gd name="connsiteY3" fmla="*/ 83287 h 85725"/>
                  </a:gdLst>
                  <a:ahLst/>
                  <a:cxnLst>
                    <a:cxn ang="0">
                      <a:pos x="connsiteX0" y="connsiteY0"/>
                    </a:cxn>
                    <a:cxn ang="0">
                      <a:pos x="connsiteX1" y="connsiteY1"/>
                    </a:cxn>
                    <a:cxn ang="0">
                      <a:pos x="connsiteX2" y="connsiteY2"/>
                    </a:cxn>
                    <a:cxn ang="0">
                      <a:pos x="connsiteX3" y="connsiteY3"/>
                    </a:cxn>
                  </a:cxnLst>
                  <a:rect l="l" t="t" r="r" b="b"/>
                  <a:pathLst>
                    <a:path w="104775" h="85725">
                      <a:moveTo>
                        <a:pt x="7144" y="7144"/>
                      </a:moveTo>
                      <a:lnTo>
                        <a:pt x="100127" y="7144"/>
                      </a:lnTo>
                      <a:lnTo>
                        <a:pt x="100127" y="83287"/>
                      </a:lnTo>
                      <a:lnTo>
                        <a:pt x="7144" y="83287"/>
                      </a:ln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46" name="Freeform: Shape 145">
                  <a:extLst>
                    <a:ext uri="{FF2B5EF4-FFF2-40B4-BE49-F238E27FC236}">
                      <a16:creationId xmlns:a16="http://schemas.microsoft.com/office/drawing/2014/main" id="{47D5962D-DEF9-4D93-BCB9-0B9FD6DC003F}"/>
                    </a:ext>
                  </a:extLst>
                </p:cNvPr>
                <p:cNvSpPr/>
                <p:nvPr/>
              </p:nvSpPr>
              <p:spPr>
                <a:xfrm>
                  <a:off x="1003977" y="4242391"/>
                  <a:ext cx="209550" cy="190500"/>
                </a:xfrm>
                <a:custGeom>
                  <a:avLst/>
                  <a:gdLst>
                    <a:gd name="connsiteX0" fmla="*/ 7144 w 209550"/>
                    <a:gd name="connsiteY0" fmla="*/ 7144 h 190500"/>
                    <a:gd name="connsiteX1" fmla="*/ 7144 w 209550"/>
                    <a:gd name="connsiteY1" fmla="*/ 98517 h 190500"/>
                    <a:gd name="connsiteX2" fmla="*/ 118720 w 209550"/>
                    <a:gd name="connsiteY2" fmla="*/ 98517 h 190500"/>
                    <a:gd name="connsiteX3" fmla="*/ 118720 w 209550"/>
                    <a:gd name="connsiteY3" fmla="*/ 189881 h 190500"/>
                    <a:gd name="connsiteX4" fmla="*/ 211703 w 209550"/>
                    <a:gd name="connsiteY4" fmla="*/ 189881 h 190500"/>
                    <a:gd name="connsiteX5" fmla="*/ 211703 w 209550"/>
                    <a:gd name="connsiteY5" fmla="*/ 7144 h 190500"/>
                    <a:gd name="connsiteX6" fmla="*/ 7144 w 209550"/>
                    <a:gd name="connsiteY6" fmla="*/ 71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 h="190500">
                      <a:moveTo>
                        <a:pt x="7144" y="7144"/>
                      </a:moveTo>
                      <a:lnTo>
                        <a:pt x="7144" y="98517"/>
                      </a:lnTo>
                      <a:lnTo>
                        <a:pt x="118720" y="98517"/>
                      </a:lnTo>
                      <a:lnTo>
                        <a:pt x="118720" y="189881"/>
                      </a:lnTo>
                      <a:lnTo>
                        <a:pt x="211703" y="189881"/>
                      </a:lnTo>
                      <a:lnTo>
                        <a:pt x="211703" y="7144"/>
                      </a:lnTo>
                      <a:lnTo>
                        <a:pt x="7144" y="7144"/>
                      </a:ln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47" name="Freeform: Shape 146">
                  <a:extLst>
                    <a:ext uri="{FF2B5EF4-FFF2-40B4-BE49-F238E27FC236}">
                      <a16:creationId xmlns:a16="http://schemas.microsoft.com/office/drawing/2014/main" id="{6CFC2A13-8B3C-4E1F-B068-70CDF12F0BAE}"/>
                    </a:ext>
                  </a:extLst>
                </p:cNvPr>
                <p:cNvSpPr/>
                <p:nvPr/>
              </p:nvSpPr>
              <p:spPr>
                <a:xfrm>
                  <a:off x="1231072" y="4220778"/>
                  <a:ext cx="238125" cy="238125"/>
                </a:xfrm>
                <a:custGeom>
                  <a:avLst/>
                  <a:gdLst>
                    <a:gd name="connsiteX0" fmla="*/ 233724 w 238125"/>
                    <a:gd name="connsiteY0" fmla="*/ 120129 h 238125"/>
                    <a:gd name="connsiteX1" fmla="*/ 120434 w 238125"/>
                    <a:gd name="connsiteY1" fmla="*/ 233115 h 238125"/>
                    <a:gd name="connsiteX2" fmla="*/ 7144 w 238125"/>
                    <a:gd name="connsiteY2" fmla="*/ 120129 h 238125"/>
                    <a:gd name="connsiteX3" fmla="*/ 120434 w 238125"/>
                    <a:gd name="connsiteY3" fmla="*/ 7144 h 238125"/>
                    <a:gd name="connsiteX4" fmla="*/ 233724 w 238125"/>
                    <a:gd name="connsiteY4" fmla="*/ 120129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3724" y="120129"/>
                      </a:moveTo>
                      <a:cubicBezTo>
                        <a:pt x="233724" y="182530"/>
                        <a:pt x="183003" y="233115"/>
                        <a:pt x="120434" y="233115"/>
                      </a:cubicBezTo>
                      <a:cubicBezTo>
                        <a:pt x="57866" y="233115"/>
                        <a:pt x="7144" y="182530"/>
                        <a:pt x="7144" y="120129"/>
                      </a:cubicBezTo>
                      <a:cubicBezTo>
                        <a:pt x="7144" y="57729"/>
                        <a:pt x="57866" y="7144"/>
                        <a:pt x="120434" y="7144"/>
                      </a:cubicBezTo>
                      <a:cubicBezTo>
                        <a:pt x="183003" y="7144"/>
                        <a:pt x="233724" y="57729"/>
                        <a:pt x="233724" y="120129"/>
                      </a:cubicBezTo>
                      <a:close/>
                    </a:path>
                  </a:pathLst>
                </a:custGeom>
                <a:solidFill>
                  <a:srgbClr val="D5D841"/>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48" name="Freeform: Shape 147">
                  <a:extLst>
                    <a:ext uri="{FF2B5EF4-FFF2-40B4-BE49-F238E27FC236}">
                      <a16:creationId xmlns:a16="http://schemas.microsoft.com/office/drawing/2014/main" id="{EEA8514B-AB6D-4607-ABEE-EDC3E6C4C08C}"/>
                    </a:ext>
                  </a:extLst>
                </p:cNvPr>
                <p:cNvSpPr/>
                <p:nvPr/>
              </p:nvSpPr>
              <p:spPr>
                <a:xfrm>
                  <a:off x="1272327" y="4271832"/>
                  <a:ext cx="57150" cy="123825"/>
                </a:xfrm>
                <a:custGeom>
                  <a:avLst/>
                  <a:gdLst>
                    <a:gd name="connsiteX0" fmla="*/ 30526 w 57150"/>
                    <a:gd name="connsiteY0" fmla="*/ 123977 h 123825"/>
                    <a:gd name="connsiteX1" fmla="*/ 26599 w 57150"/>
                    <a:gd name="connsiteY1" fmla="*/ 20812 h 123825"/>
                    <a:gd name="connsiteX2" fmla="*/ 43765 w 57150"/>
                    <a:gd name="connsiteY2" fmla="*/ 7144 h 123825"/>
                    <a:gd name="connsiteX3" fmla="*/ 52947 w 57150"/>
                    <a:gd name="connsiteY3" fmla="*/ 22955 h 123825"/>
                    <a:gd name="connsiteX4" fmla="*/ 25468 w 57150"/>
                    <a:gd name="connsiteY4" fmla="*/ 70447 h 123825"/>
                    <a:gd name="connsiteX5" fmla="*/ 43013 w 57150"/>
                    <a:gd name="connsiteY5" fmla="*/ 11059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123825">
                      <a:moveTo>
                        <a:pt x="30526" y="123977"/>
                      </a:moveTo>
                      <a:cubicBezTo>
                        <a:pt x="954" y="96574"/>
                        <a:pt x="-804" y="50387"/>
                        <a:pt x="26599" y="20812"/>
                      </a:cubicBezTo>
                      <a:cubicBezTo>
                        <a:pt x="31600" y="15421"/>
                        <a:pt x="37387" y="10811"/>
                        <a:pt x="43765" y="7144"/>
                      </a:cubicBezTo>
                      <a:lnTo>
                        <a:pt x="52947" y="22955"/>
                      </a:lnTo>
                      <a:cubicBezTo>
                        <a:pt x="35983" y="32766"/>
                        <a:pt x="25516" y="50854"/>
                        <a:pt x="25468" y="70447"/>
                      </a:cubicBezTo>
                      <a:cubicBezTo>
                        <a:pt x="25406" y="85706"/>
                        <a:pt x="31775" y="100279"/>
                        <a:pt x="43013" y="110595"/>
                      </a:cubicBez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49" name="Freeform: Shape 148">
                  <a:extLst>
                    <a:ext uri="{FF2B5EF4-FFF2-40B4-BE49-F238E27FC236}">
                      <a16:creationId xmlns:a16="http://schemas.microsoft.com/office/drawing/2014/main" id="{8B4E97EF-006D-492F-A42F-7948D0A00CD6}"/>
                    </a:ext>
                  </a:extLst>
                </p:cNvPr>
                <p:cNvSpPr/>
                <p:nvPr/>
              </p:nvSpPr>
              <p:spPr>
                <a:xfrm>
                  <a:off x="1277688" y="4263184"/>
                  <a:ext cx="76200" cy="66675"/>
                </a:xfrm>
                <a:custGeom>
                  <a:avLst/>
                  <a:gdLst>
                    <a:gd name="connsiteX0" fmla="*/ 77219 w 76200"/>
                    <a:gd name="connsiteY0" fmla="*/ 7144 h 66675"/>
                    <a:gd name="connsiteX1" fmla="*/ 60731 w 76200"/>
                    <a:gd name="connsiteY1" fmla="*/ 38005 h 66675"/>
                    <a:gd name="connsiteX2" fmla="*/ 44234 w 76200"/>
                    <a:gd name="connsiteY2" fmla="*/ 68866 h 66675"/>
                    <a:gd name="connsiteX3" fmla="*/ 25689 w 76200"/>
                    <a:gd name="connsiteY3" fmla="*/ 39195 h 66675"/>
                    <a:gd name="connsiteX4" fmla="*/ 7144 w 76200"/>
                    <a:gd name="connsiteY4" fmla="*/ 9516 h 66675"/>
                    <a:gd name="connsiteX5" fmla="*/ 42177 w 76200"/>
                    <a:gd name="connsiteY5" fmla="*/ 8334 h 66675"/>
                    <a:gd name="connsiteX6" fmla="*/ 77219 w 76200"/>
                    <a:gd name="connsiteY6"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66675">
                      <a:moveTo>
                        <a:pt x="77219" y="7144"/>
                      </a:moveTo>
                      <a:lnTo>
                        <a:pt x="60731" y="38005"/>
                      </a:lnTo>
                      <a:lnTo>
                        <a:pt x="44234" y="68866"/>
                      </a:lnTo>
                      <a:lnTo>
                        <a:pt x="25689" y="39195"/>
                      </a:lnTo>
                      <a:lnTo>
                        <a:pt x="7144" y="9516"/>
                      </a:lnTo>
                      <a:lnTo>
                        <a:pt x="42177" y="8334"/>
                      </a:lnTo>
                      <a:lnTo>
                        <a:pt x="77219" y="7144"/>
                      </a:ln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50" name="Freeform: Shape 149">
                  <a:extLst>
                    <a:ext uri="{FF2B5EF4-FFF2-40B4-BE49-F238E27FC236}">
                      <a16:creationId xmlns:a16="http://schemas.microsoft.com/office/drawing/2014/main" id="{A1F1A636-D376-43F2-B936-49E0291A31F1}"/>
                    </a:ext>
                  </a:extLst>
                </p:cNvPr>
                <p:cNvSpPr/>
                <p:nvPr/>
              </p:nvSpPr>
              <p:spPr>
                <a:xfrm>
                  <a:off x="1370595" y="4278824"/>
                  <a:ext cx="57150" cy="123825"/>
                </a:xfrm>
                <a:custGeom>
                  <a:avLst/>
                  <a:gdLst>
                    <a:gd name="connsiteX0" fmla="*/ 16326 w 57150"/>
                    <a:gd name="connsiteY0" fmla="*/ 124016 h 123825"/>
                    <a:gd name="connsiteX1" fmla="*/ 7144 w 57150"/>
                    <a:gd name="connsiteY1" fmla="*/ 108204 h 123825"/>
                    <a:gd name="connsiteX2" fmla="*/ 27337 w 57150"/>
                    <a:gd name="connsiteY2" fmla="*/ 33452 h 123825"/>
                    <a:gd name="connsiteX3" fmla="*/ 17078 w 57150"/>
                    <a:gd name="connsiteY3" fmla="*/ 20574 h 123825"/>
                    <a:gd name="connsiteX4" fmla="*/ 29527 w 57150"/>
                    <a:gd name="connsiteY4" fmla="*/ 7144 h 123825"/>
                    <a:gd name="connsiteX5" fmla="*/ 33483 w 57150"/>
                    <a:gd name="connsiteY5" fmla="*/ 110290 h 123825"/>
                    <a:gd name="connsiteX6" fmla="*/ 16288 w 57150"/>
                    <a:gd name="connsiteY6" fmla="*/ 123987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123825">
                      <a:moveTo>
                        <a:pt x="16326" y="124016"/>
                      </a:moveTo>
                      <a:lnTo>
                        <a:pt x="7144" y="108204"/>
                      </a:lnTo>
                      <a:cubicBezTo>
                        <a:pt x="33361" y="93135"/>
                        <a:pt x="42401" y="59674"/>
                        <a:pt x="27337" y="33452"/>
                      </a:cubicBezTo>
                      <a:cubicBezTo>
                        <a:pt x="24586" y="28670"/>
                        <a:pt x="21127" y="24327"/>
                        <a:pt x="17078" y="20574"/>
                      </a:cubicBezTo>
                      <a:lnTo>
                        <a:pt x="29527" y="7144"/>
                      </a:lnTo>
                      <a:cubicBezTo>
                        <a:pt x="59104" y="34538"/>
                        <a:pt x="60874" y="80715"/>
                        <a:pt x="33483" y="110290"/>
                      </a:cubicBezTo>
                      <a:cubicBezTo>
                        <a:pt x="28476" y="115700"/>
                        <a:pt x="22678" y="120320"/>
                        <a:pt x="16288" y="123987"/>
                      </a:cubicBez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51" name="Freeform: Shape 150">
                  <a:extLst>
                    <a:ext uri="{FF2B5EF4-FFF2-40B4-BE49-F238E27FC236}">
                      <a16:creationId xmlns:a16="http://schemas.microsoft.com/office/drawing/2014/main" id="{D1166570-B827-46CC-BA08-D6A9824A4356}"/>
                    </a:ext>
                  </a:extLst>
                </p:cNvPr>
                <p:cNvSpPr/>
                <p:nvPr/>
              </p:nvSpPr>
              <p:spPr>
                <a:xfrm>
                  <a:off x="1340972" y="4342622"/>
                  <a:ext cx="76200" cy="66675"/>
                </a:xfrm>
                <a:custGeom>
                  <a:avLst/>
                  <a:gdLst>
                    <a:gd name="connsiteX0" fmla="*/ 7144 w 76200"/>
                    <a:gd name="connsiteY0" fmla="*/ 68856 h 66675"/>
                    <a:gd name="connsiteX1" fmla="*/ 23632 w 76200"/>
                    <a:gd name="connsiteY1" fmla="*/ 38005 h 66675"/>
                    <a:gd name="connsiteX2" fmla="*/ 40119 w 76200"/>
                    <a:gd name="connsiteY2" fmla="*/ 7144 h 66675"/>
                    <a:gd name="connsiteX3" fmla="*/ 58674 w 76200"/>
                    <a:gd name="connsiteY3" fmla="*/ 36814 h 66675"/>
                    <a:gd name="connsiteX4" fmla="*/ 77219 w 76200"/>
                    <a:gd name="connsiteY4" fmla="*/ 66484 h 66675"/>
                    <a:gd name="connsiteX5" fmla="*/ 42177 w 76200"/>
                    <a:gd name="connsiteY5" fmla="*/ 67675 h 66675"/>
                    <a:gd name="connsiteX6" fmla="*/ 7144 w 76200"/>
                    <a:gd name="connsiteY6" fmla="*/ 68856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66675">
                      <a:moveTo>
                        <a:pt x="7144" y="68856"/>
                      </a:moveTo>
                      <a:lnTo>
                        <a:pt x="23632" y="38005"/>
                      </a:lnTo>
                      <a:lnTo>
                        <a:pt x="40119" y="7144"/>
                      </a:lnTo>
                      <a:lnTo>
                        <a:pt x="58674" y="36814"/>
                      </a:lnTo>
                      <a:lnTo>
                        <a:pt x="77219" y="66484"/>
                      </a:lnTo>
                      <a:lnTo>
                        <a:pt x="42177" y="67675"/>
                      </a:lnTo>
                      <a:lnTo>
                        <a:pt x="7144" y="68856"/>
                      </a:ln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grpSp>
        </p:grpSp>
      </p:grpSp>
      <p:grpSp>
        <p:nvGrpSpPr>
          <p:cNvPr id="217" name="Group 216">
            <a:extLst>
              <a:ext uri="{FF2B5EF4-FFF2-40B4-BE49-F238E27FC236}">
                <a16:creationId xmlns:a16="http://schemas.microsoft.com/office/drawing/2014/main" id="{1AFBAF36-7E6B-46ED-B8F7-D94FD1938135}"/>
              </a:ext>
            </a:extLst>
          </p:cNvPr>
          <p:cNvGrpSpPr/>
          <p:nvPr/>
        </p:nvGrpSpPr>
        <p:grpSpPr>
          <a:xfrm>
            <a:off x="10061301" y="2210295"/>
            <a:ext cx="2132877" cy="3341383"/>
            <a:chOff x="10061863" y="2210121"/>
            <a:chExt cx="2133180" cy="3341857"/>
          </a:xfrm>
        </p:grpSpPr>
        <p:sp>
          <p:nvSpPr>
            <p:cNvPr id="22" name="Freeform: Shape 21">
              <a:extLst>
                <a:ext uri="{FF2B5EF4-FFF2-40B4-BE49-F238E27FC236}">
                  <a16:creationId xmlns:a16="http://schemas.microsoft.com/office/drawing/2014/main" id="{4DD08719-89F4-4D24-9D8E-21947D517BE3}"/>
                </a:ext>
              </a:extLst>
            </p:cNvPr>
            <p:cNvSpPr/>
            <p:nvPr/>
          </p:nvSpPr>
          <p:spPr>
            <a:xfrm>
              <a:off x="11385337" y="3549079"/>
              <a:ext cx="295275" cy="95250"/>
            </a:xfrm>
            <a:custGeom>
              <a:avLst/>
              <a:gdLst>
                <a:gd name="connsiteX0" fmla="*/ 7144 w 295275"/>
                <a:gd name="connsiteY0" fmla="*/ 91916 h 95250"/>
                <a:gd name="connsiteX1" fmla="*/ 292894 w 295275"/>
                <a:gd name="connsiteY1" fmla="*/ 91916 h 95250"/>
                <a:gd name="connsiteX2" fmla="*/ 205264 w 295275"/>
                <a:gd name="connsiteY2" fmla="*/ 7144 h 95250"/>
                <a:gd name="connsiteX3" fmla="*/ 80486 w 295275"/>
                <a:gd name="connsiteY3" fmla="*/ 7144 h 95250"/>
              </a:gdLst>
              <a:ahLst/>
              <a:cxnLst>
                <a:cxn ang="0">
                  <a:pos x="connsiteX0" y="connsiteY0"/>
                </a:cxn>
                <a:cxn ang="0">
                  <a:pos x="connsiteX1" y="connsiteY1"/>
                </a:cxn>
                <a:cxn ang="0">
                  <a:pos x="connsiteX2" y="connsiteY2"/>
                </a:cxn>
                <a:cxn ang="0">
                  <a:pos x="connsiteX3" y="connsiteY3"/>
                </a:cxn>
              </a:cxnLst>
              <a:rect l="l" t="t" r="r" b="b"/>
              <a:pathLst>
                <a:path w="295275" h="95250">
                  <a:moveTo>
                    <a:pt x="7144" y="91916"/>
                  </a:moveTo>
                  <a:lnTo>
                    <a:pt x="292894" y="91916"/>
                  </a:lnTo>
                  <a:lnTo>
                    <a:pt x="205264" y="7144"/>
                  </a:lnTo>
                  <a:lnTo>
                    <a:pt x="80486" y="7144"/>
                  </a:lnTo>
                  <a:close/>
                </a:path>
              </a:pathLst>
            </a:custGeom>
            <a:solidFill>
              <a:schemeClr val="bg1">
                <a:lumMod val="75000"/>
                <a:alpha val="28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3" name="Freeform: Shape 22">
              <a:extLst>
                <a:ext uri="{FF2B5EF4-FFF2-40B4-BE49-F238E27FC236}">
                  <a16:creationId xmlns:a16="http://schemas.microsoft.com/office/drawing/2014/main" id="{778A2542-E575-4AB1-B3AC-80344667E46E}"/>
                </a:ext>
              </a:extLst>
            </p:cNvPr>
            <p:cNvSpPr/>
            <p:nvPr/>
          </p:nvSpPr>
          <p:spPr>
            <a:xfrm>
              <a:off x="11363429" y="3419539"/>
              <a:ext cx="219075" cy="228600"/>
            </a:xfrm>
            <a:custGeom>
              <a:avLst/>
              <a:gdLst>
                <a:gd name="connsiteX0" fmla="*/ 29051 w 219075"/>
                <a:gd name="connsiteY0" fmla="*/ 221456 h 228600"/>
                <a:gd name="connsiteX1" fmla="*/ 7144 w 219075"/>
                <a:gd name="connsiteY1" fmla="*/ 136684 h 228600"/>
                <a:gd name="connsiteX2" fmla="*/ 128111 w 219075"/>
                <a:gd name="connsiteY2" fmla="*/ 7144 h 228600"/>
                <a:gd name="connsiteX3" fmla="*/ 212884 w 219075"/>
                <a:gd name="connsiteY3" fmla="*/ 7144 h 228600"/>
              </a:gdLst>
              <a:ahLst/>
              <a:cxnLst>
                <a:cxn ang="0">
                  <a:pos x="connsiteX0" y="connsiteY0"/>
                </a:cxn>
                <a:cxn ang="0">
                  <a:pos x="connsiteX1" y="connsiteY1"/>
                </a:cxn>
                <a:cxn ang="0">
                  <a:pos x="connsiteX2" y="connsiteY2"/>
                </a:cxn>
                <a:cxn ang="0">
                  <a:pos x="connsiteX3" y="connsiteY3"/>
                </a:cxn>
              </a:cxnLst>
              <a:rect l="l" t="t" r="r" b="b"/>
              <a:pathLst>
                <a:path w="219075" h="228600">
                  <a:moveTo>
                    <a:pt x="29051" y="221456"/>
                  </a:moveTo>
                  <a:lnTo>
                    <a:pt x="7144" y="136684"/>
                  </a:lnTo>
                  <a:lnTo>
                    <a:pt x="128111" y="7144"/>
                  </a:lnTo>
                  <a:lnTo>
                    <a:pt x="212884" y="7144"/>
                  </a:lnTo>
                  <a:close/>
                </a:path>
              </a:pathLst>
            </a:custGeom>
            <a:solidFill>
              <a:schemeClr val="bg1">
                <a:lumMod val="85000"/>
                <a:alpha val="21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4" name="Freeform: Shape 23">
              <a:extLst>
                <a:ext uri="{FF2B5EF4-FFF2-40B4-BE49-F238E27FC236}">
                  <a16:creationId xmlns:a16="http://schemas.microsoft.com/office/drawing/2014/main" id="{65C929AE-2C19-4846-A141-4D57764E4FA4}"/>
                </a:ext>
              </a:extLst>
            </p:cNvPr>
            <p:cNvSpPr/>
            <p:nvPr/>
          </p:nvSpPr>
          <p:spPr>
            <a:xfrm>
              <a:off x="11483444" y="3287141"/>
              <a:ext cx="95250" cy="142875"/>
            </a:xfrm>
            <a:custGeom>
              <a:avLst/>
              <a:gdLst>
                <a:gd name="connsiteX0" fmla="*/ 7144 w 95250"/>
                <a:gd name="connsiteY0" fmla="*/ 7144 h 142875"/>
                <a:gd name="connsiteX1" fmla="*/ 92869 w 95250"/>
                <a:gd name="connsiteY1" fmla="*/ 7144 h 142875"/>
                <a:gd name="connsiteX2" fmla="*/ 92869 w 95250"/>
                <a:gd name="connsiteY2" fmla="*/ 139541 h 142875"/>
                <a:gd name="connsiteX3" fmla="*/ 8096 w 95250"/>
                <a:gd name="connsiteY3" fmla="*/ 139541 h 142875"/>
              </a:gdLst>
              <a:ahLst/>
              <a:cxnLst>
                <a:cxn ang="0">
                  <a:pos x="connsiteX0" y="connsiteY0"/>
                </a:cxn>
                <a:cxn ang="0">
                  <a:pos x="connsiteX1" y="connsiteY1"/>
                </a:cxn>
                <a:cxn ang="0">
                  <a:pos x="connsiteX2" y="connsiteY2"/>
                </a:cxn>
                <a:cxn ang="0">
                  <a:pos x="connsiteX3" y="connsiteY3"/>
                </a:cxn>
              </a:cxnLst>
              <a:rect l="l" t="t" r="r" b="b"/>
              <a:pathLst>
                <a:path w="95250" h="142875">
                  <a:moveTo>
                    <a:pt x="7144" y="7144"/>
                  </a:moveTo>
                  <a:lnTo>
                    <a:pt x="92869" y="7144"/>
                  </a:lnTo>
                  <a:lnTo>
                    <a:pt x="92869" y="139541"/>
                  </a:lnTo>
                  <a:lnTo>
                    <a:pt x="8096" y="139541"/>
                  </a:lnTo>
                  <a:close/>
                </a:path>
              </a:pathLst>
            </a:custGeom>
            <a:solidFill>
              <a:schemeClr val="bg1">
                <a:lumMod val="95000"/>
                <a:alpha val="74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5" name="Freeform: Shape 24">
              <a:extLst>
                <a:ext uri="{FF2B5EF4-FFF2-40B4-BE49-F238E27FC236}">
                  <a16:creationId xmlns:a16="http://schemas.microsoft.com/office/drawing/2014/main" id="{3212D0D7-A74B-490F-B690-1C10AA6A433D}"/>
                </a:ext>
              </a:extLst>
            </p:cNvPr>
            <p:cNvSpPr/>
            <p:nvPr/>
          </p:nvSpPr>
          <p:spPr>
            <a:xfrm>
              <a:off x="11537737" y="3441446"/>
              <a:ext cx="161925" cy="200025"/>
            </a:xfrm>
            <a:custGeom>
              <a:avLst/>
              <a:gdLst>
                <a:gd name="connsiteX0" fmla="*/ 7144 w 161925"/>
                <a:gd name="connsiteY0" fmla="*/ 70009 h 200025"/>
                <a:gd name="connsiteX1" fmla="*/ 61436 w 161925"/>
                <a:gd name="connsiteY1" fmla="*/ 7144 h 200025"/>
                <a:gd name="connsiteX2" fmla="*/ 159544 w 161925"/>
                <a:gd name="connsiteY2" fmla="*/ 116681 h 200025"/>
                <a:gd name="connsiteX3" fmla="*/ 140494 w 161925"/>
                <a:gd name="connsiteY3" fmla="*/ 199549 h 200025"/>
              </a:gdLst>
              <a:ahLst/>
              <a:cxnLst>
                <a:cxn ang="0">
                  <a:pos x="connsiteX0" y="connsiteY0"/>
                </a:cxn>
                <a:cxn ang="0">
                  <a:pos x="connsiteX1" y="connsiteY1"/>
                </a:cxn>
                <a:cxn ang="0">
                  <a:pos x="connsiteX2" y="connsiteY2"/>
                </a:cxn>
                <a:cxn ang="0">
                  <a:pos x="connsiteX3" y="connsiteY3"/>
                </a:cxn>
              </a:cxnLst>
              <a:rect l="l" t="t" r="r" b="b"/>
              <a:pathLst>
                <a:path w="161925" h="200025">
                  <a:moveTo>
                    <a:pt x="7144" y="70009"/>
                  </a:moveTo>
                  <a:lnTo>
                    <a:pt x="61436" y="7144"/>
                  </a:lnTo>
                  <a:lnTo>
                    <a:pt x="159544" y="116681"/>
                  </a:lnTo>
                  <a:lnTo>
                    <a:pt x="140494" y="199549"/>
                  </a:lnTo>
                  <a:close/>
                </a:path>
              </a:pathLst>
            </a:custGeom>
            <a:solidFill>
              <a:schemeClr val="bg1">
                <a:lumMod val="85000"/>
                <a:alpha val="18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7" name="Freeform: Shape 26">
              <a:extLst>
                <a:ext uri="{FF2B5EF4-FFF2-40B4-BE49-F238E27FC236}">
                  <a16:creationId xmlns:a16="http://schemas.microsoft.com/office/drawing/2014/main" id="{85217603-27DE-4781-9D6C-FD0A318635E5}"/>
                </a:ext>
              </a:extLst>
            </p:cNvPr>
            <p:cNvSpPr/>
            <p:nvPr/>
          </p:nvSpPr>
          <p:spPr>
            <a:xfrm>
              <a:off x="11055303" y="4542350"/>
              <a:ext cx="415171" cy="133926"/>
            </a:xfrm>
            <a:custGeom>
              <a:avLst/>
              <a:gdLst>
                <a:gd name="connsiteX0" fmla="*/ 10044 w 415171"/>
                <a:gd name="connsiteY0" fmla="*/ 129239 h 133926"/>
                <a:gd name="connsiteX1" fmla="*/ 411823 w 415171"/>
                <a:gd name="connsiteY1" fmla="*/ 129239 h 133926"/>
                <a:gd name="connsiteX2" fmla="*/ 288611 w 415171"/>
                <a:gd name="connsiteY2" fmla="*/ 10044 h 133926"/>
                <a:gd name="connsiteX3" fmla="*/ 113168 w 415171"/>
                <a:gd name="connsiteY3" fmla="*/ 10044 h 133926"/>
              </a:gdLst>
              <a:ahLst/>
              <a:cxnLst>
                <a:cxn ang="0">
                  <a:pos x="connsiteX0" y="connsiteY0"/>
                </a:cxn>
                <a:cxn ang="0">
                  <a:pos x="connsiteX1" y="connsiteY1"/>
                </a:cxn>
                <a:cxn ang="0">
                  <a:pos x="connsiteX2" y="connsiteY2"/>
                </a:cxn>
                <a:cxn ang="0">
                  <a:pos x="connsiteX3" y="connsiteY3"/>
                </a:cxn>
              </a:cxnLst>
              <a:rect l="l" t="t" r="r" b="b"/>
              <a:pathLst>
                <a:path w="415171" h="133926">
                  <a:moveTo>
                    <a:pt x="10044" y="129239"/>
                  </a:moveTo>
                  <a:lnTo>
                    <a:pt x="411823" y="129239"/>
                  </a:lnTo>
                  <a:lnTo>
                    <a:pt x="288611" y="10044"/>
                  </a:lnTo>
                  <a:lnTo>
                    <a:pt x="113168" y="10044"/>
                  </a:lnTo>
                  <a:close/>
                </a:path>
              </a:pathLst>
            </a:custGeom>
            <a:solidFill>
              <a:schemeClr val="bg1">
                <a:lumMod val="75000"/>
                <a:alpha val="28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8" name="Freeform: Shape 27">
              <a:extLst>
                <a:ext uri="{FF2B5EF4-FFF2-40B4-BE49-F238E27FC236}">
                  <a16:creationId xmlns:a16="http://schemas.microsoft.com/office/drawing/2014/main" id="{3302EADB-1F34-4295-9541-F24081D3DA26}"/>
                </a:ext>
              </a:extLst>
            </p:cNvPr>
            <p:cNvSpPr/>
            <p:nvPr/>
          </p:nvSpPr>
          <p:spPr>
            <a:xfrm>
              <a:off x="11024500" y="4360211"/>
              <a:ext cx="308030" cy="321423"/>
            </a:xfrm>
            <a:custGeom>
              <a:avLst/>
              <a:gdLst>
                <a:gd name="connsiteX0" fmla="*/ 40847 w 308030"/>
                <a:gd name="connsiteY0" fmla="*/ 311378 h 321422"/>
                <a:gd name="connsiteX1" fmla="*/ 10044 w 308030"/>
                <a:gd name="connsiteY1" fmla="*/ 192184 h 321422"/>
                <a:gd name="connsiteX2" fmla="*/ 180131 w 308030"/>
                <a:gd name="connsiteY2" fmla="*/ 10044 h 321422"/>
                <a:gd name="connsiteX3" fmla="*/ 299325 w 308030"/>
                <a:gd name="connsiteY3" fmla="*/ 10044 h 321422"/>
              </a:gdLst>
              <a:ahLst/>
              <a:cxnLst>
                <a:cxn ang="0">
                  <a:pos x="connsiteX0" y="connsiteY0"/>
                </a:cxn>
                <a:cxn ang="0">
                  <a:pos x="connsiteX1" y="connsiteY1"/>
                </a:cxn>
                <a:cxn ang="0">
                  <a:pos x="connsiteX2" y="connsiteY2"/>
                </a:cxn>
                <a:cxn ang="0">
                  <a:pos x="connsiteX3" y="connsiteY3"/>
                </a:cxn>
              </a:cxnLst>
              <a:rect l="l" t="t" r="r" b="b"/>
              <a:pathLst>
                <a:path w="308030" h="321422">
                  <a:moveTo>
                    <a:pt x="40847" y="311378"/>
                  </a:moveTo>
                  <a:lnTo>
                    <a:pt x="10044" y="192184"/>
                  </a:lnTo>
                  <a:lnTo>
                    <a:pt x="180131" y="10044"/>
                  </a:lnTo>
                  <a:lnTo>
                    <a:pt x="299325" y="10044"/>
                  </a:lnTo>
                  <a:close/>
                </a:path>
              </a:pathLst>
            </a:custGeom>
            <a:solidFill>
              <a:schemeClr val="bg1">
                <a:lumMod val="85000"/>
                <a:alpha val="21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9" name="Freeform: Shape 28">
              <a:extLst>
                <a:ext uri="{FF2B5EF4-FFF2-40B4-BE49-F238E27FC236}">
                  <a16:creationId xmlns:a16="http://schemas.microsoft.com/office/drawing/2014/main" id="{020C05DB-4CB8-4C96-ADA4-00C7AD539FB1}"/>
                </a:ext>
              </a:extLst>
            </p:cNvPr>
            <p:cNvSpPr/>
            <p:nvPr/>
          </p:nvSpPr>
          <p:spPr>
            <a:xfrm>
              <a:off x="11193247" y="4174054"/>
              <a:ext cx="133926" cy="200889"/>
            </a:xfrm>
            <a:custGeom>
              <a:avLst/>
              <a:gdLst>
                <a:gd name="connsiteX0" fmla="*/ 10044 w 133926"/>
                <a:gd name="connsiteY0" fmla="*/ 10044 h 200889"/>
                <a:gd name="connsiteX1" fmla="*/ 130578 w 133926"/>
                <a:gd name="connsiteY1" fmla="*/ 10044 h 200889"/>
                <a:gd name="connsiteX2" fmla="*/ 130578 w 133926"/>
                <a:gd name="connsiteY2" fmla="*/ 196202 h 200889"/>
                <a:gd name="connsiteX3" fmla="*/ 11384 w 133926"/>
                <a:gd name="connsiteY3" fmla="*/ 196202 h 200889"/>
              </a:gdLst>
              <a:ahLst/>
              <a:cxnLst>
                <a:cxn ang="0">
                  <a:pos x="connsiteX0" y="connsiteY0"/>
                </a:cxn>
                <a:cxn ang="0">
                  <a:pos x="connsiteX1" y="connsiteY1"/>
                </a:cxn>
                <a:cxn ang="0">
                  <a:pos x="connsiteX2" y="connsiteY2"/>
                </a:cxn>
                <a:cxn ang="0">
                  <a:pos x="connsiteX3" y="connsiteY3"/>
                </a:cxn>
              </a:cxnLst>
              <a:rect l="l" t="t" r="r" b="b"/>
              <a:pathLst>
                <a:path w="133926" h="200889">
                  <a:moveTo>
                    <a:pt x="10044" y="10044"/>
                  </a:moveTo>
                  <a:lnTo>
                    <a:pt x="130578" y="10044"/>
                  </a:lnTo>
                  <a:lnTo>
                    <a:pt x="130578" y="196202"/>
                  </a:lnTo>
                  <a:lnTo>
                    <a:pt x="11384" y="196202"/>
                  </a:lnTo>
                  <a:close/>
                </a:path>
              </a:pathLst>
            </a:custGeom>
            <a:solidFill>
              <a:schemeClr val="bg1">
                <a:lumMod val="95000"/>
                <a:alpha val="74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30" name="Freeform: Shape 29">
              <a:extLst>
                <a:ext uri="{FF2B5EF4-FFF2-40B4-BE49-F238E27FC236}">
                  <a16:creationId xmlns:a16="http://schemas.microsoft.com/office/drawing/2014/main" id="{3F27D918-5CDC-43F5-B438-69BCBD5203BF}"/>
                </a:ext>
              </a:extLst>
            </p:cNvPr>
            <p:cNvSpPr/>
            <p:nvPr/>
          </p:nvSpPr>
          <p:spPr>
            <a:xfrm>
              <a:off x="11269584" y="4391014"/>
              <a:ext cx="227675" cy="281245"/>
            </a:xfrm>
            <a:custGeom>
              <a:avLst/>
              <a:gdLst>
                <a:gd name="connsiteX0" fmla="*/ 10044 w 227674"/>
                <a:gd name="connsiteY0" fmla="*/ 98436 h 281244"/>
                <a:gd name="connsiteX1" fmla="*/ 86382 w 227674"/>
                <a:gd name="connsiteY1" fmla="*/ 10044 h 281244"/>
                <a:gd name="connsiteX2" fmla="*/ 224326 w 227674"/>
                <a:gd name="connsiteY2" fmla="*/ 164059 h 281244"/>
                <a:gd name="connsiteX3" fmla="*/ 197541 w 227674"/>
                <a:gd name="connsiteY3" fmla="*/ 280575 h 281244"/>
              </a:gdLst>
              <a:ahLst/>
              <a:cxnLst>
                <a:cxn ang="0">
                  <a:pos x="connsiteX0" y="connsiteY0"/>
                </a:cxn>
                <a:cxn ang="0">
                  <a:pos x="connsiteX1" y="connsiteY1"/>
                </a:cxn>
                <a:cxn ang="0">
                  <a:pos x="connsiteX2" y="connsiteY2"/>
                </a:cxn>
                <a:cxn ang="0">
                  <a:pos x="connsiteX3" y="connsiteY3"/>
                </a:cxn>
              </a:cxnLst>
              <a:rect l="l" t="t" r="r" b="b"/>
              <a:pathLst>
                <a:path w="227674" h="281244">
                  <a:moveTo>
                    <a:pt x="10044" y="98436"/>
                  </a:moveTo>
                  <a:lnTo>
                    <a:pt x="86382" y="10044"/>
                  </a:lnTo>
                  <a:lnTo>
                    <a:pt x="224326" y="164059"/>
                  </a:lnTo>
                  <a:lnTo>
                    <a:pt x="197541" y="280575"/>
                  </a:lnTo>
                  <a:close/>
                </a:path>
              </a:pathLst>
            </a:custGeom>
            <a:solidFill>
              <a:schemeClr val="bg1">
                <a:lumMod val="85000"/>
                <a:alpha val="18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33" name="Freeform: Shape 32">
              <a:extLst>
                <a:ext uri="{FF2B5EF4-FFF2-40B4-BE49-F238E27FC236}">
                  <a16:creationId xmlns:a16="http://schemas.microsoft.com/office/drawing/2014/main" id="{AD4B44CC-03AB-4FDE-B726-CD976D1322CD}"/>
                </a:ext>
              </a:extLst>
            </p:cNvPr>
            <p:cNvSpPr/>
            <p:nvPr/>
          </p:nvSpPr>
          <p:spPr>
            <a:xfrm>
              <a:off x="10128571" y="3721189"/>
              <a:ext cx="899104" cy="290033"/>
            </a:xfrm>
            <a:custGeom>
              <a:avLst/>
              <a:gdLst>
                <a:gd name="connsiteX0" fmla="*/ 21753 w 899103"/>
                <a:gd name="connsiteY0" fmla="*/ 279882 h 290033"/>
                <a:gd name="connsiteX1" fmla="*/ 891853 w 899103"/>
                <a:gd name="connsiteY1" fmla="*/ 279882 h 290033"/>
                <a:gd name="connsiteX2" fmla="*/ 625022 w 899103"/>
                <a:gd name="connsiteY2" fmla="*/ 21753 h 290033"/>
                <a:gd name="connsiteX3" fmla="*/ 245078 w 899103"/>
                <a:gd name="connsiteY3" fmla="*/ 21753 h 290033"/>
              </a:gdLst>
              <a:ahLst/>
              <a:cxnLst>
                <a:cxn ang="0">
                  <a:pos x="connsiteX0" y="connsiteY0"/>
                </a:cxn>
                <a:cxn ang="0">
                  <a:pos x="connsiteX1" y="connsiteY1"/>
                </a:cxn>
                <a:cxn ang="0">
                  <a:pos x="connsiteX2" y="connsiteY2"/>
                </a:cxn>
                <a:cxn ang="0">
                  <a:pos x="connsiteX3" y="connsiteY3"/>
                </a:cxn>
              </a:cxnLst>
              <a:rect l="l" t="t" r="r" b="b"/>
              <a:pathLst>
                <a:path w="899103" h="290033">
                  <a:moveTo>
                    <a:pt x="21753" y="279882"/>
                  </a:moveTo>
                  <a:lnTo>
                    <a:pt x="891853" y="279882"/>
                  </a:lnTo>
                  <a:lnTo>
                    <a:pt x="625022" y="21753"/>
                  </a:lnTo>
                  <a:lnTo>
                    <a:pt x="245078" y="21753"/>
                  </a:lnTo>
                  <a:close/>
                </a:path>
              </a:pathLst>
            </a:custGeom>
            <a:solidFill>
              <a:schemeClr val="bg1">
                <a:lumMod val="75000"/>
                <a:alpha val="28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34" name="Freeform: Shape 33">
              <a:extLst>
                <a:ext uri="{FF2B5EF4-FFF2-40B4-BE49-F238E27FC236}">
                  <a16:creationId xmlns:a16="http://schemas.microsoft.com/office/drawing/2014/main" id="{975B0DD9-CB1F-4460-8FDB-BF182D868BF0}"/>
                </a:ext>
              </a:extLst>
            </p:cNvPr>
            <p:cNvSpPr/>
            <p:nvPr/>
          </p:nvSpPr>
          <p:spPr>
            <a:xfrm>
              <a:off x="10061863" y="3326744"/>
              <a:ext cx="667077" cy="696080"/>
            </a:xfrm>
            <a:custGeom>
              <a:avLst/>
              <a:gdLst>
                <a:gd name="connsiteX0" fmla="*/ 88460 w 667077"/>
                <a:gd name="connsiteY0" fmla="*/ 674328 h 696080"/>
                <a:gd name="connsiteX1" fmla="*/ 21753 w 667077"/>
                <a:gd name="connsiteY1" fmla="*/ 416198 h 696080"/>
                <a:gd name="connsiteX2" fmla="*/ 390095 w 667077"/>
                <a:gd name="connsiteY2" fmla="*/ 21753 h 696080"/>
                <a:gd name="connsiteX3" fmla="*/ 648225 w 667077"/>
                <a:gd name="connsiteY3" fmla="*/ 21753 h 696080"/>
              </a:gdLst>
              <a:ahLst/>
              <a:cxnLst>
                <a:cxn ang="0">
                  <a:pos x="connsiteX0" y="connsiteY0"/>
                </a:cxn>
                <a:cxn ang="0">
                  <a:pos x="connsiteX1" y="connsiteY1"/>
                </a:cxn>
                <a:cxn ang="0">
                  <a:pos x="connsiteX2" y="connsiteY2"/>
                </a:cxn>
                <a:cxn ang="0">
                  <a:pos x="connsiteX3" y="connsiteY3"/>
                </a:cxn>
              </a:cxnLst>
              <a:rect l="l" t="t" r="r" b="b"/>
              <a:pathLst>
                <a:path w="667077" h="696080">
                  <a:moveTo>
                    <a:pt x="88460" y="674328"/>
                  </a:moveTo>
                  <a:lnTo>
                    <a:pt x="21753" y="416198"/>
                  </a:lnTo>
                  <a:lnTo>
                    <a:pt x="390095" y="21753"/>
                  </a:lnTo>
                  <a:lnTo>
                    <a:pt x="648225" y="21753"/>
                  </a:lnTo>
                  <a:close/>
                </a:path>
              </a:pathLst>
            </a:custGeom>
            <a:solidFill>
              <a:schemeClr val="bg1">
                <a:lumMod val="85000"/>
                <a:alpha val="21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35" name="Freeform: Shape 34">
              <a:extLst>
                <a:ext uri="{FF2B5EF4-FFF2-40B4-BE49-F238E27FC236}">
                  <a16:creationId xmlns:a16="http://schemas.microsoft.com/office/drawing/2014/main" id="{D5AA2359-6089-46EB-9110-B6D5B028FB34}"/>
                </a:ext>
              </a:extLst>
            </p:cNvPr>
            <p:cNvSpPr/>
            <p:nvPr/>
          </p:nvSpPr>
          <p:spPr>
            <a:xfrm>
              <a:off x="10427306" y="2923598"/>
              <a:ext cx="290034" cy="435050"/>
            </a:xfrm>
            <a:custGeom>
              <a:avLst/>
              <a:gdLst>
                <a:gd name="connsiteX0" fmla="*/ 21753 w 290033"/>
                <a:gd name="connsiteY0" fmla="*/ 21753 h 435050"/>
                <a:gd name="connsiteX1" fmla="*/ 282783 w 290033"/>
                <a:gd name="connsiteY1" fmla="*/ 21753 h 435050"/>
                <a:gd name="connsiteX2" fmla="*/ 282783 w 290033"/>
                <a:gd name="connsiteY2" fmla="*/ 424899 h 435050"/>
                <a:gd name="connsiteX3" fmla="*/ 24653 w 290033"/>
                <a:gd name="connsiteY3" fmla="*/ 424899 h 435050"/>
              </a:gdLst>
              <a:ahLst/>
              <a:cxnLst>
                <a:cxn ang="0">
                  <a:pos x="connsiteX0" y="connsiteY0"/>
                </a:cxn>
                <a:cxn ang="0">
                  <a:pos x="connsiteX1" y="connsiteY1"/>
                </a:cxn>
                <a:cxn ang="0">
                  <a:pos x="connsiteX2" y="connsiteY2"/>
                </a:cxn>
                <a:cxn ang="0">
                  <a:pos x="connsiteX3" y="connsiteY3"/>
                </a:cxn>
              </a:cxnLst>
              <a:rect l="l" t="t" r="r" b="b"/>
              <a:pathLst>
                <a:path w="290033" h="435050">
                  <a:moveTo>
                    <a:pt x="21753" y="21753"/>
                  </a:moveTo>
                  <a:lnTo>
                    <a:pt x="282783" y="21753"/>
                  </a:lnTo>
                  <a:lnTo>
                    <a:pt x="282783" y="424899"/>
                  </a:lnTo>
                  <a:lnTo>
                    <a:pt x="24653" y="424899"/>
                  </a:lnTo>
                  <a:close/>
                </a:path>
              </a:pathLst>
            </a:custGeom>
            <a:solidFill>
              <a:schemeClr val="bg1">
                <a:lumMod val="95000"/>
                <a:alpha val="74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36" name="Freeform: Shape 35">
              <a:extLst>
                <a:ext uri="{FF2B5EF4-FFF2-40B4-BE49-F238E27FC236}">
                  <a16:creationId xmlns:a16="http://schemas.microsoft.com/office/drawing/2014/main" id="{9D3EE85A-10F7-49F1-BEC9-C84193102745}"/>
                </a:ext>
              </a:extLst>
            </p:cNvPr>
            <p:cNvSpPr/>
            <p:nvPr/>
          </p:nvSpPr>
          <p:spPr>
            <a:xfrm>
              <a:off x="10592625" y="3393452"/>
              <a:ext cx="493057" cy="609070"/>
            </a:xfrm>
            <a:custGeom>
              <a:avLst/>
              <a:gdLst>
                <a:gd name="connsiteX0" fmla="*/ 21753 w 493057"/>
                <a:gd name="connsiteY0" fmla="*/ 213174 h 609070"/>
                <a:gd name="connsiteX1" fmla="*/ 187072 w 493057"/>
                <a:gd name="connsiteY1" fmla="*/ 21753 h 609070"/>
                <a:gd name="connsiteX2" fmla="*/ 485806 w 493057"/>
                <a:gd name="connsiteY2" fmla="*/ 355291 h 609070"/>
                <a:gd name="connsiteX3" fmla="*/ 427799 w 493057"/>
                <a:gd name="connsiteY3" fmla="*/ 607620 h 609070"/>
              </a:gdLst>
              <a:ahLst/>
              <a:cxnLst>
                <a:cxn ang="0">
                  <a:pos x="connsiteX0" y="connsiteY0"/>
                </a:cxn>
                <a:cxn ang="0">
                  <a:pos x="connsiteX1" y="connsiteY1"/>
                </a:cxn>
                <a:cxn ang="0">
                  <a:pos x="connsiteX2" y="connsiteY2"/>
                </a:cxn>
                <a:cxn ang="0">
                  <a:pos x="connsiteX3" y="connsiteY3"/>
                </a:cxn>
              </a:cxnLst>
              <a:rect l="l" t="t" r="r" b="b"/>
              <a:pathLst>
                <a:path w="493057" h="609070">
                  <a:moveTo>
                    <a:pt x="21753" y="213174"/>
                  </a:moveTo>
                  <a:lnTo>
                    <a:pt x="187072" y="21753"/>
                  </a:lnTo>
                  <a:lnTo>
                    <a:pt x="485806" y="355291"/>
                  </a:lnTo>
                  <a:lnTo>
                    <a:pt x="427799" y="607620"/>
                  </a:lnTo>
                  <a:close/>
                </a:path>
              </a:pathLst>
            </a:custGeom>
            <a:solidFill>
              <a:schemeClr val="bg1">
                <a:lumMod val="85000"/>
                <a:alpha val="18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10" name="Freeform: Shape 209">
              <a:extLst>
                <a:ext uri="{FF2B5EF4-FFF2-40B4-BE49-F238E27FC236}">
                  <a16:creationId xmlns:a16="http://schemas.microsoft.com/office/drawing/2014/main" id="{E64F0650-94FE-4414-B0CA-58258F35DD2F}"/>
                </a:ext>
              </a:extLst>
            </p:cNvPr>
            <p:cNvSpPr/>
            <p:nvPr/>
          </p:nvSpPr>
          <p:spPr>
            <a:xfrm>
              <a:off x="11515354" y="5260941"/>
              <a:ext cx="676646" cy="268418"/>
            </a:xfrm>
            <a:custGeom>
              <a:avLst/>
              <a:gdLst>
                <a:gd name="connsiteX0" fmla="*/ 232227 w 676646"/>
                <a:gd name="connsiteY0" fmla="*/ 0 h 268418"/>
                <a:gd name="connsiteX1" fmla="*/ 627313 w 676646"/>
                <a:gd name="connsiteY1" fmla="*/ 0 h 268418"/>
                <a:gd name="connsiteX2" fmla="*/ 676646 w 676646"/>
                <a:gd name="connsiteY2" fmla="*/ 47725 h 268418"/>
                <a:gd name="connsiteX3" fmla="*/ 676646 w 676646"/>
                <a:gd name="connsiteY3" fmla="*/ 268418 h 268418"/>
                <a:gd name="connsiteX4" fmla="*/ 0 w 676646"/>
                <a:gd name="connsiteY4" fmla="*/ 268418 h 268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646" h="268418">
                  <a:moveTo>
                    <a:pt x="232227" y="0"/>
                  </a:moveTo>
                  <a:lnTo>
                    <a:pt x="627313" y="0"/>
                  </a:lnTo>
                  <a:lnTo>
                    <a:pt x="676646" y="47725"/>
                  </a:lnTo>
                  <a:lnTo>
                    <a:pt x="676646" y="268418"/>
                  </a:lnTo>
                  <a:lnTo>
                    <a:pt x="0" y="268418"/>
                  </a:lnTo>
                  <a:close/>
                </a:path>
              </a:pathLst>
            </a:custGeom>
            <a:solidFill>
              <a:schemeClr val="bg1">
                <a:lumMod val="75000"/>
                <a:alpha val="28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39" name="Freeform: Shape 38">
              <a:extLst>
                <a:ext uri="{FF2B5EF4-FFF2-40B4-BE49-F238E27FC236}">
                  <a16:creationId xmlns:a16="http://schemas.microsoft.com/office/drawing/2014/main" id="{C7DA3B30-7A1C-4B62-B62E-F1F6CAD78B0D}"/>
                </a:ext>
              </a:extLst>
            </p:cNvPr>
            <p:cNvSpPr/>
            <p:nvPr/>
          </p:nvSpPr>
          <p:spPr>
            <a:xfrm>
              <a:off x="11423369" y="4828157"/>
              <a:ext cx="693662" cy="723821"/>
            </a:xfrm>
            <a:custGeom>
              <a:avLst/>
              <a:gdLst>
                <a:gd name="connsiteX0" fmla="*/ 91986 w 693662"/>
                <a:gd name="connsiteY0" fmla="*/ 701202 h 723821"/>
                <a:gd name="connsiteX1" fmla="*/ 22619 w 693662"/>
                <a:gd name="connsiteY1" fmla="*/ 432785 h 723821"/>
                <a:gd name="connsiteX2" fmla="*/ 405642 w 693662"/>
                <a:gd name="connsiteY2" fmla="*/ 22619 h 723821"/>
                <a:gd name="connsiteX3" fmla="*/ 674059 w 693662"/>
                <a:gd name="connsiteY3" fmla="*/ 22619 h 723821"/>
              </a:gdLst>
              <a:ahLst/>
              <a:cxnLst>
                <a:cxn ang="0">
                  <a:pos x="connsiteX0" y="connsiteY0"/>
                </a:cxn>
                <a:cxn ang="0">
                  <a:pos x="connsiteX1" y="connsiteY1"/>
                </a:cxn>
                <a:cxn ang="0">
                  <a:pos x="connsiteX2" y="connsiteY2"/>
                </a:cxn>
                <a:cxn ang="0">
                  <a:pos x="connsiteX3" y="connsiteY3"/>
                </a:cxn>
              </a:cxnLst>
              <a:rect l="l" t="t" r="r" b="b"/>
              <a:pathLst>
                <a:path w="693662" h="723821">
                  <a:moveTo>
                    <a:pt x="91986" y="701202"/>
                  </a:moveTo>
                  <a:lnTo>
                    <a:pt x="22619" y="432785"/>
                  </a:lnTo>
                  <a:lnTo>
                    <a:pt x="405642" y="22619"/>
                  </a:lnTo>
                  <a:lnTo>
                    <a:pt x="674059" y="22619"/>
                  </a:lnTo>
                  <a:close/>
                </a:path>
              </a:pathLst>
            </a:custGeom>
            <a:solidFill>
              <a:schemeClr val="bg1">
                <a:lumMod val="85000"/>
                <a:alpha val="21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40" name="Freeform: Shape 39">
              <a:extLst>
                <a:ext uri="{FF2B5EF4-FFF2-40B4-BE49-F238E27FC236}">
                  <a16:creationId xmlns:a16="http://schemas.microsoft.com/office/drawing/2014/main" id="{DFDD76FB-91E8-4A6E-9561-9D669C127E23}"/>
                </a:ext>
              </a:extLst>
            </p:cNvPr>
            <p:cNvSpPr/>
            <p:nvPr/>
          </p:nvSpPr>
          <p:spPr>
            <a:xfrm>
              <a:off x="11803375" y="4408944"/>
              <a:ext cx="301592" cy="452388"/>
            </a:xfrm>
            <a:custGeom>
              <a:avLst/>
              <a:gdLst>
                <a:gd name="connsiteX0" fmla="*/ 22619 w 301592"/>
                <a:gd name="connsiteY0" fmla="*/ 22619 h 452388"/>
                <a:gd name="connsiteX1" fmla="*/ 294053 w 301592"/>
                <a:gd name="connsiteY1" fmla="*/ 22619 h 452388"/>
                <a:gd name="connsiteX2" fmla="*/ 294053 w 301592"/>
                <a:gd name="connsiteY2" fmla="*/ 441833 h 452388"/>
                <a:gd name="connsiteX3" fmla="*/ 25635 w 301592"/>
                <a:gd name="connsiteY3" fmla="*/ 441833 h 452388"/>
              </a:gdLst>
              <a:ahLst/>
              <a:cxnLst>
                <a:cxn ang="0">
                  <a:pos x="connsiteX0" y="connsiteY0"/>
                </a:cxn>
                <a:cxn ang="0">
                  <a:pos x="connsiteX1" y="connsiteY1"/>
                </a:cxn>
                <a:cxn ang="0">
                  <a:pos x="connsiteX2" y="connsiteY2"/>
                </a:cxn>
                <a:cxn ang="0">
                  <a:pos x="connsiteX3" y="connsiteY3"/>
                </a:cxn>
              </a:cxnLst>
              <a:rect l="l" t="t" r="r" b="b"/>
              <a:pathLst>
                <a:path w="301592" h="452388">
                  <a:moveTo>
                    <a:pt x="22619" y="22619"/>
                  </a:moveTo>
                  <a:lnTo>
                    <a:pt x="294053" y="22619"/>
                  </a:lnTo>
                  <a:lnTo>
                    <a:pt x="294053" y="441833"/>
                  </a:lnTo>
                  <a:lnTo>
                    <a:pt x="25635" y="441833"/>
                  </a:lnTo>
                  <a:close/>
                </a:path>
              </a:pathLst>
            </a:custGeom>
            <a:solidFill>
              <a:schemeClr val="bg1">
                <a:lumMod val="95000"/>
                <a:alpha val="74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03" name="Freeform: Shape 202">
              <a:extLst>
                <a:ext uri="{FF2B5EF4-FFF2-40B4-BE49-F238E27FC236}">
                  <a16:creationId xmlns:a16="http://schemas.microsoft.com/office/drawing/2014/main" id="{C5A55F67-B0BB-4DF9-A636-96EF9F266F62}"/>
                </a:ext>
              </a:extLst>
            </p:cNvPr>
            <p:cNvSpPr/>
            <p:nvPr/>
          </p:nvSpPr>
          <p:spPr>
            <a:xfrm>
              <a:off x="11997902" y="4920143"/>
              <a:ext cx="187704" cy="381393"/>
            </a:xfrm>
            <a:custGeom>
              <a:avLst/>
              <a:gdLst>
                <a:gd name="connsiteX0" fmla="*/ 171908 w 187704"/>
                <a:gd name="connsiteY0" fmla="*/ 0 h 381393"/>
                <a:gd name="connsiteX1" fmla="*/ 187704 w 187704"/>
                <a:gd name="connsiteY1" fmla="*/ 17637 h 381393"/>
                <a:gd name="connsiteX2" fmla="*/ 187704 w 187704"/>
                <a:gd name="connsiteY2" fmla="*/ 381393 h 381393"/>
                <a:gd name="connsiteX3" fmla="*/ 0 w 187704"/>
                <a:gd name="connsiteY3" fmla="*/ 199052 h 381393"/>
              </a:gdLst>
              <a:ahLst/>
              <a:cxnLst>
                <a:cxn ang="0">
                  <a:pos x="connsiteX0" y="connsiteY0"/>
                </a:cxn>
                <a:cxn ang="0">
                  <a:pos x="connsiteX1" y="connsiteY1"/>
                </a:cxn>
                <a:cxn ang="0">
                  <a:pos x="connsiteX2" y="connsiteY2"/>
                </a:cxn>
                <a:cxn ang="0">
                  <a:pos x="connsiteX3" y="connsiteY3"/>
                </a:cxn>
              </a:cxnLst>
              <a:rect l="l" t="t" r="r" b="b"/>
              <a:pathLst>
                <a:path w="187704" h="381393">
                  <a:moveTo>
                    <a:pt x="171908" y="0"/>
                  </a:moveTo>
                  <a:lnTo>
                    <a:pt x="187704" y="17637"/>
                  </a:lnTo>
                  <a:lnTo>
                    <a:pt x="187704" y="381393"/>
                  </a:lnTo>
                  <a:lnTo>
                    <a:pt x="0" y="199052"/>
                  </a:lnTo>
                  <a:close/>
                </a:path>
              </a:pathLst>
            </a:custGeom>
            <a:solidFill>
              <a:schemeClr val="bg1">
                <a:lumMod val="85000"/>
                <a:alpha val="18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12" name="Freeform: Shape 211">
              <a:extLst>
                <a:ext uri="{FF2B5EF4-FFF2-40B4-BE49-F238E27FC236}">
                  <a16:creationId xmlns:a16="http://schemas.microsoft.com/office/drawing/2014/main" id="{34162349-E3B4-4E5D-BE6D-6BCEDF2FB031}"/>
                </a:ext>
              </a:extLst>
            </p:cNvPr>
            <p:cNvSpPr/>
            <p:nvPr/>
          </p:nvSpPr>
          <p:spPr>
            <a:xfrm>
              <a:off x="11808642" y="2971190"/>
              <a:ext cx="386401" cy="246311"/>
            </a:xfrm>
            <a:custGeom>
              <a:avLst/>
              <a:gdLst>
                <a:gd name="connsiteX0" fmla="*/ 213100 w 386401"/>
                <a:gd name="connsiteY0" fmla="*/ 0 h 246311"/>
                <a:gd name="connsiteX1" fmla="*/ 386401 w 386401"/>
                <a:gd name="connsiteY1" fmla="*/ 0 h 246311"/>
                <a:gd name="connsiteX2" fmla="*/ 386401 w 386401"/>
                <a:gd name="connsiteY2" fmla="*/ 246311 h 246311"/>
                <a:gd name="connsiteX3" fmla="*/ 0 w 386401"/>
                <a:gd name="connsiteY3" fmla="*/ 246311 h 246311"/>
              </a:gdLst>
              <a:ahLst/>
              <a:cxnLst>
                <a:cxn ang="0">
                  <a:pos x="connsiteX0" y="connsiteY0"/>
                </a:cxn>
                <a:cxn ang="0">
                  <a:pos x="connsiteX1" y="connsiteY1"/>
                </a:cxn>
                <a:cxn ang="0">
                  <a:pos x="connsiteX2" y="connsiteY2"/>
                </a:cxn>
                <a:cxn ang="0">
                  <a:pos x="connsiteX3" y="connsiteY3"/>
                </a:cxn>
              </a:cxnLst>
              <a:rect l="l" t="t" r="r" b="b"/>
              <a:pathLst>
                <a:path w="386401" h="246311">
                  <a:moveTo>
                    <a:pt x="213100" y="0"/>
                  </a:moveTo>
                  <a:lnTo>
                    <a:pt x="386401" y="0"/>
                  </a:lnTo>
                  <a:lnTo>
                    <a:pt x="386401" y="246311"/>
                  </a:lnTo>
                  <a:lnTo>
                    <a:pt x="0" y="246311"/>
                  </a:lnTo>
                  <a:close/>
                </a:path>
              </a:pathLst>
            </a:custGeom>
            <a:solidFill>
              <a:schemeClr val="bg1">
                <a:lumMod val="75000"/>
                <a:alpha val="28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16" name="Freeform: Shape 215">
              <a:extLst>
                <a:ext uri="{FF2B5EF4-FFF2-40B4-BE49-F238E27FC236}">
                  <a16:creationId xmlns:a16="http://schemas.microsoft.com/office/drawing/2014/main" id="{F08DA448-F2F9-47E6-8182-BE259B6E7736}"/>
                </a:ext>
              </a:extLst>
            </p:cNvPr>
            <p:cNvSpPr/>
            <p:nvPr/>
          </p:nvSpPr>
          <p:spPr>
            <a:xfrm>
              <a:off x="11744989" y="2594807"/>
              <a:ext cx="450054" cy="622694"/>
            </a:xfrm>
            <a:custGeom>
              <a:avLst/>
              <a:gdLst>
                <a:gd name="connsiteX0" fmla="*/ 351476 w 450054"/>
                <a:gd name="connsiteY0" fmla="*/ 0 h 622694"/>
                <a:gd name="connsiteX1" fmla="*/ 450054 w 450054"/>
                <a:gd name="connsiteY1" fmla="*/ 0 h 622694"/>
                <a:gd name="connsiteX2" fmla="*/ 450054 w 450054"/>
                <a:gd name="connsiteY2" fmla="*/ 172227 h 622694"/>
                <a:gd name="connsiteX3" fmla="*/ 63654 w 450054"/>
                <a:gd name="connsiteY3" fmla="*/ 622694 h 622694"/>
                <a:gd name="connsiteX4" fmla="*/ 0 w 450054"/>
                <a:gd name="connsiteY4" fmla="*/ 376384 h 622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054" h="622694">
                  <a:moveTo>
                    <a:pt x="351476" y="0"/>
                  </a:moveTo>
                  <a:lnTo>
                    <a:pt x="450054" y="0"/>
                  </a:lnTo>
                  <a:lnTo>
                    <a:pt x="450054" y="172227"/>
                  </a:lnTo>
                  <a:lnTo>
                    <a:pt x="63654" y="622694"/>
                  </a:lnTo>
                  <a:lnTo>
                    <a:pt x="0" y="376384"/>
                  </a:lnTo>
                  <a:close/>
                </a:path>
              </a:pathLst>
            </a:custGeom>
            <a:solidFill>
              <a:schemeClr val="bg1">
                <a:lumMod val="85000"/>
                <a:alpha val="21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14" name="Freeform: Shape 213">
              <a:extLst>
                <a:ext uri="{FF2B5EF4-FFF2-40B4-BE49-F238E27FC236}">
                  <a16:creationId xmlns:a16="http://schemas.microsoft.com/office/drawing/2014/main" id="{8C3C8EB4-D84A-4117-862A-A212216D5EFC}"/>
                </a:ext>
              </a:extLst>
            </p:cNvPr>
            <p:cNvSpPr/>
            <p:nvPr/>
          </p:nvSpPr>
          <p:spPr>
            <a:xfrm>
              <a:off x="12093697" y="2210121"/>
              <a:ext cx="101346" cy="384687"/>
            </a:xfrm>
            <a:custGeom>
              <a:avLst/>
              <a:gdLst>
                <a:gd name="connsiteX0" fmla="*/ 0 w 101346"/>
                <a:gd name="connsiteY0" fmla="*/ 0 h 384687"/>
                <a:gd name="connsiteX1" fmla="*/ 101346 w 101346"/>
                <a:gd name="connsiteY1" fmla="*/ 0 h 384687"/>
                <a:gd name="connsiteX2" fmla="*/ 101346 w 101346"/>
                <a:gd name="connsiteY2" fmla="*/ 384687 h 384687"/>
                <a:gd name="connsiteX3" fmla="*/ 2768 w 101346"/>
                <a:gd name="connsiteY3" fmla="*/ 384687 h 384687"/>
              </a:gdLst>
              <a:ahLst/>
              <a:cxnLst>
                <a:cxn ang="0">
                  <a:pos x="connsiteX0" y="connsiteY0"/>
                </a:cxn>
                <a:cxn ang="0">
                  <a:pos x="connsiteX1" y="connsiteY1"/>
                </a:cxn>
                <a:cxn ang="0">
                  <a:pos x="connsiteX2" y="connsiteY2"/>
                </a:cxn>
                <a:cxn ang="0">
                  <a:pos x="connsiteX3" y="connsiteY3"/>
                </a:cxn>
              </a:cxnLst>
              <a:rect l="l" t="t" r="r" b="b"/>
              <a:pathLst>
                <a:path w="101346" h="384687">
                  <a:moveTo>
                    <a:pt x="0" y="0"/>
                  </a:moveTo>
                  <a:lnTo>
                    <a:pt x="101346" y="0"/>
                  </a:lnTo>
                  <a:lnTo>
                    <a:pt x="101346" y="384687"/>
                  </a:lnTo>
                  <a:lnTo>
                    <a:pt x="2768" y="384687"/>
                  </a:lnTo>
                  <a:close/>
                </a:path>
              </a:pathLst>
            </a:custGeom>
            <a:solidFill>
              <a:schemeClr val="bg1">
                <a:lumMod val="95000"/>
                <a:alpha val="74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grpSp>
      <p:grpSp>
        <p:nvGrpSpPr>
          <p:cNvPr id="32" name="Group 31">
            <a:extLst>
              <a:ext uri="{FF2B5EF4-FFF2-40B4-BE49-F238E27FC236}">
                <a16:creationId xmlns:a16="http://schemas.microsoft.com/office/drawing/2014/main" id="{54BC9290-B149-4DAA-BF8A-A0445641BEFA}"/>
              </a:ext>
            </a:extLst>
          </p:cNvPr>
          <p:cNvGrpSpPr/>
          <p:nvPr/>
        </p:nvGrpSpPr>
        <p:grpSpPr>
          <a:xfrm>
            <a:off x="1369132" y="5083002"/>
            <a:ext cx="5585819" cy="635284"/>
            <a:chOff x="1368462" y="5083237"/>
            <a:chExt cx="5586611" cy="635374"/>
          </a:xfrm>
        </p:grpSpPr>
        <p:sp>
          <p:nvSpPr>
            <p:cNvPr id="13" name="Rectangle 12">
              <a:extLst>
                <a:ext uri="{FF2B5EF4-FFF2-40B4-BE49-F238E27FC236}">
                  <a16:creationId xmlns:a16="http://schemas.microsoft.com/office/drawing/2014/main" id="{98D83CD9-B7FC-4CE5-9248-FD1F384CF6E8}"/>
                </a:ext>
              </a:extLst>
            </p:cNvPr>
            <p:cNvSpPr/>
            <p:nvPr/>
          </p:nvSpPr>
          <p:spPr>
            <a:xfrm>
              <a:off x="3124234" y="5276129"/>
              <a:ext cx="3830839" cy="215475"/>
            </a:xfrm>
            <a:prstGeom prst="rect">
              <a:avLst/>
            </a:prstGeom>
          </p:spPr>
          <p:txBody>
            <a:bodyPr wrap="square" lIns="0" tIns="0" rIns="0" bIns="0">
              <a:spAutoFit/>
            </a:bodyPr>
            <a:lstStyle/>
            <a:p>
              <a:pPr defTabSz="913874">
                <a:spcAft>
                  <a:spcPts val="2400"/>
                </a:spcAft>
                <a:defRPr/>
              </a:pPr>
              <a:r>
                <a:rPr lang="en-US" sz="1400" b="1" kern="0" dirty="0">
                  <a:solidFill>
                    <a:srgbClr val="0078D7"/>
                  </a:solidFill>
                  <a:cs typeface="Segoe UI Semibold" charset="0"/>
                </a:rPr>
                <a:t>Deploy</a:t>
              </a:r>
              <a:r>
                <a:rPr lang="en-US" sz="1400" kern="0" dirty="0">
                  <a:solidFill>
                    <a:srgbClr val="0078D7"/>
                  </a:solidFill>
                  <a:cs typeface="Segoe UI Semibold" charset="0"/>
                </a:rPr>
                <a:t> and </a:t>
              </a:r>
              <a:r>
                <a:rPr lang="en-US" sz="1400" b="1" kern="0" dirty="0">
                  <a:solidFill>
                    <a:srgbClr val="0078D7"/>
                  </a:solidFill>
                  <a:cs typeface="Segoe UI Semibold" charset="0"/>
                </a:rPr>
                <a:t>manage</a:t>
              </a:r>
              <a:r>
                <a:rPr lang="en-US" sz="1400" kern="0" dirty="0">
                  <a:solidFill>
                    <a:srgbClr val="0078D7"/>
                  </a:solidFill>
                  <a:cs typeface="Segoe UI Semibold" charset="0"/>
                </a:rPr>
                <a:t> your models everywhere</a:t>
              </a:r>
            </a:p>
          </p:txBody>
        </p:sp>
        <p:cxnSp>
          <p:nvCxnSpPr>
            <p:cNvPr id="139" name="Straight Connector 138">
              <a:extLst>
                <a:ext uri="{FF2B5EF4-FFF2-40B4-BE49-F238E27FC236}">
                  <a16:creationId xmlns:a16="http://schemas.microsoft.com/office/drawing/2014/main" id="{C8DEAE4F-9D4B-4EEE-8144-4C026D9BF91C}"/>
                </a:ext>
              </a:extLst>
            </p:cNvPr>
            <p:cNvCxnSpPr/>
            <p:nvPr/>
          </p:nvCxnSpPr>
          <p:spPr>
            <a:xfrm>
              <a:off x="2844745" y="5115588"/>
              <a:ext cx="0" cy="603023"/>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04" name="Group 203">
              <a:extLst>
                <a:ext uri="{FF2B5EF4-FFF2-40B4-BE49-F238E27FC236}">
                  <a16:creationId xmlns:a16="http://schemas.microsoft.com/office/drawing/2014/main" id="{872BC4A0-8319-401E-984B-0A99AFA22F02}"/>
                </a:ext>
              </a:extLst>
            </p:cNvPr>
            <p:cNvGrpSpPr/>
            <p:nvPr/>
          </p:nvGrpSpPr>
          <p:grpSpPr>
            <a:xfrm>
              <a:off x="1368462" y="5083237"/>
              <a:ext cx="1279589" cy="549204"/>
              <a:chOff x="1349791" y="3168457"/>
              <a:chExt cx="5679659" cy="2437728"/>
            </a:xfrm>
          </p:grpSpPr>
          <p:sp>
            <p:nvSpPr>
              <p:cNvPr id="205" name="Freeform: Shape 204">
                <a:extLst>
                  <a:ext uri="{FF2B5EF4-FFF2-40B4-BE49-F238E27FC236}">
                    <a16:creationId xmlns:a16="http://schemas.microsoft.com/office/drawing/2014/main" id="{384AE23C-D2BA-475C-8743-9A1558EF4334}"/>
                  </a:ext>
                </a:extLst>
              </p:cNvPr>
              <p:cNvSpPr/>
              <p:nvPr/>
            </p:nvSpPr>
            <p:spPr>
              <a:xfrm>
                <a:off x="4411612" y="4538106"/>
                <a:ext cx="2617838" cy="1068079"/>
              </a:xfrm>
              <a:custGeom>
                <a:avLst/>
                <a:gdLst>
                  <a:gd name="connsiteX0" fmla="*/ 1108234 w 1190625"/>
                  <a:gd name="connsiteY0" fmla="*/ 325991 h 485775"/>
                  <a:gd name="connsiteX1" fmla="*/ 1105376 w 1190625"/>
                  <a:gd name="connsiteY1" fmla="*/ 325991 h 485775"/>
                  <a:gd name="connsiteX2" fmla="*/ 992981 w 1190625"/>
                  <a:gd name="connsiteY2" fmla="*/ 126918 h 485775"/>
                  <a:gd name="connsiteX3" fmla="*/ 839629 w 1190625"/>
                  <a:gd name="connsiteY3" fmla="*/ 164066 h 485775"/>
                  <a:gd name="connsiteX4" fmla="*/ 578644 w 1190625"/>
                  <a:gd name="connsiteY4" fmla="*/ 14523 h 485775"/>
                  <a:gd name="connsiteX5" fmla="*/ 422434 w 1190625"/>
                  <a:gd name="connsiteY5" fmla="*/ 200261 h 485775"/>
                  <a:gd name="connsiteX6" fmla="*/ 416719 w 1190625"/>
                  <a:gd name="connsiteY6" fmla="*/ 199308 h 485775"/>
                  <a:gd name="connsiteX7" fmla="*/ 188119 w 1190625"/>
                  <a:gd name="connsiteY7" fmla="*/ 207881 h 485775"/>
                  <a:gd name="connsiteX8" fmla="*/ 153829 w 1190625"/>
                  <a:gd name="connsiteY8" fmla="*/ 265983 h 485775"/>
                  <a:gd name="connsiteX9" fmla="*/ 117634 w 1190625"/>
                  <a:gd name="connsiteY9" fmla="*/ 260268 h 485775"/>
                  <a:gd name="connsiteX10" fmla="*/ 7144 w 1190625"/>
                  <a:gd name="connsiteY10" fmla="*/ 365996 h 485775"/>
                  <a:gd name="connsiteX11" fmla="*/ 7144 w 1190625"/>
                  <a:gd name="connsiteY11" fmla="*/ 367901 h 485775"/>
                  <a:gd name="connsiteX12" fmla="*/ 116681 w 1190625"/>
                  <a:gd name="connsiteY12" fmla="*/ 481248 h 485775"/>
                  <a:gd name="connsiteX13" fmla="*/ 376714 w 1190625"/>
                  <a:gd name="connsiteY13" fmla="*/ 481248 h 485775"/>
                  <a:gd name="connsiteX14" fmla="*/ 397669 w 1190625"/>
                  <a:gd name="connsiteY14" fmla="*/ 481248 h 485775"/>
                  <a:gd name="connsiteX15" fmla="*/ 1107281 w 1190625"/>
                  <a:gd name="connsiteY15" fmla="*/ 481248 h 485775"/>
                  <a:gd name="connsiteX16" fmla="*/ 1185386 w 1190625"/>
                  <a:gd name="connsiteY16" fmla="*/ 405048 h 485775"/>
                  <a:gd name="connsiteX17" fmla="*/ 1109186 w 1190625"/>
                  <a:gd name="connsiteY17" fmla="*/ 326943 h 485775"/>
                  <a:gd name="connsiteX18" fmla="*/ 1108234 w 1190625"/>
                  <a:gd name="connsiteY18" fmla="*/ 325991 h 485775"/>
                  <a:gd name="connsiteX19" fmla="*/ 1108234 w 1190625"/>
                  <a:gd name="connsiteY19" fmla="*/ 32599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0625" h="485775">
                    <a:moveTo>
                      <a:pt x="1108234" y="325991"/>
                    </a:moveTo>
                    <a:cubicBezTo>
                      <a:pt x="1107281" y="325991"/>
                      <a:pt x="1106329" y="325991"/>
                      <a:pt x="1105376" y="325991"/>
                    </a:cubicBezTo>
                    <a:cubicBezTo>
                      <a:pt x="1129189" y="240266"/>
                      <a:pt x="1079659" y="150731"/>
                      <a:pt x="992981" y="126918"/>
                    </a:cubicBezTo>
                    <a:cubicBezTo>
                      <a:pt x="938689" y="111678"/>
                      <a:pt x="880586" y="125966"/>
                      <a:pt x="839629" y="164066"/>
                    </a:cubicBezTo>
                    <a:cubicBezTo>
                      <a:pt x="809149" y="50718"/>
                      <a:pt x="691991" y="-15957"/>
                      <a:pt x="578644" y="14523"/>
                    </a:cubicBezTo>
                    <a:cubicBezTo>
                      <a:pt x="492919" y="37383"/>
                      <a:pt x="431006" y="111678"/>
                      <a:pt x="422434" y="200261"/>
                    </a:cubicBezTo>
                    <a:cubicBezTo>
                      <a:pt x="420529" y="200261"/>
                      <a:pt x="418624" y="199308"/>
                      <a:pt x="416719" y="199308"/>
                    </a:cubicBezTo>
                    <a:cubicBezTo>
                      <a:pt x="350996" y="138348"/>
                      <a:pt x="249079" y="143111"/>
                      <a:pt x="188119" y="207881"/>
                    </a:cubicBezTo>
                    <a:cubicBezTo>
                      <a:pt x="172879" y="225026"/>
                      <a:pt x="160496" y="244076"/>
                      <a:pt x="153829" y="265983"/>
                    </a:cubicBezTo>
                    <a:cubicBezTo>
                      <a:pt x="142399" y="262173"/>
                      <a:pt x="130016" y="260268"/>
                      <a:pt x="117634" y="260268"/>
                    </a:cubicBezTo>
                    <a:cubicBezTo>
                      <a:pt x="57626" y="259316"/>
                      <a:pt x="8096" y="305988"/>
                      <a:pt x="7144" y="365996"/>
                    </a:cubicBezTo>
                    <a:cubicBezTo>
                      <a:pt x="7144" y="366948"/>
                      <a:pt x="7144" y="366948"/>
                      <a:pt x="7144" y="367901"/>
                    </a:cubicBezTo>
                    <a:cubicBezTo>
                      <a:pt x="7144" y="428861"/>
                      <a:pt x="55721" y="481248"/>
                      <a:pt x="116681" y="481248"/>
                    </a:cubicBezTo>
                    <a:lnTo>
                      <a:pt x="376714" y="481248"/>
                    </a:lnTo>
                    <a:cubicBezTo>
                      <a:pt x="383381" y="489821"/>
                      <a:pt x="391001" y="481248"/>
                      <a:pt x="397669" y="481248"/>
                    </a:cubicBezTo>
                    <a:lnTo>
                      <a:pt x="1107281" y="481248"/>
                    </a:lnTo>
                    <a:cubicBezTo>
                      <a:pt x="1150144" y="482201"/>
                      <a:pt x="1185386" y="447911"/>
                      <a:pt x="1185386" y="405048"/>
                    </a:cubicBezTo>
                    <a:cubicBezTo>
                      <a:pt x="1186339" y="362186"/>
                      <a:pt x="1152049" y="326943"/>
                      <a:pt x="1109186" y="326943"/>
                    </a:cubicBezTo>
                    <a:cubicBezTo>
                      <a:pt x="1109186" y="325991"/>
                      <a:pt x="1108234" y="325991"/>
                      <a:pt x="1108234" y="325991"/>
                    </a:cubicBezTo>
                    <a:lnTo>
                      <a:pt x="1108234" y="325991"/>
                    </a:lnTo>
                    <a:close/>
                  </a:path>
                </a:pathLst>
              </a:custGeom>
              <a:solidFill>
                <a:srgbClr val="CBEBF5">
                  <a:alpha val="80000"/>
                </a:srgb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06" name="Freeform: Shape 205">
                <a:extLst>
                  <a:ext uri="{FF2B5EF4-FFF2-40B4-BE49-F238E27FC236}">
                    <a16:creationId xmlns:a16="http://schemas.microsoft.com/office/drawing/2014/main" id="{AB456F5E-3E0F-4FC7-8C85-61053740555C}"/>
                  </a:ext>
                </a:extLst>
              </p:cNvPr>
              <p:cNvSpPr/>
              <p:nvPr/>
            </p:nvSpPr>
            <p:spPr>
              <a:xfrm>
                <a:off x="2008442" y="3914466"/>
                <a:ext cx="4251364" cy="1256563"/>
              </a:xfrm>
              <a:custGeom>
                <a:avLst/>
                <a:gdLst>
                  <a:gd name="connsiteX0" fmla="*/ 42863 w 1933575"/>
                  <a:gd name="connsiteY0" fmla="*/ 165766 h 571500"/>
                  <a:gd name="connsiteX1" fmla="*/ 1016317 w 1933575"/>
                  <a:gd name="connsiteY1" fmla="*/ 102901 h 571500"/>
                  <a:gd name="connsiteX2" fmla="*/ 1894523 w 1933575"/>
                  <a:gd name="connsiteY2" fmla="*/ 528668 h 571500"/>
                </a:gdLst>
                <a:ahLst/>
                <a:cxnLst>
                  <a:cxn ang="0">
                    <a:pos x="connsiteX0" y="connsiteY0"/>
                  </a:cxn>
                  <a:cxn ang="0">
                    <a:pos x="connsiteX1" y="connsiteY1"/>
                  </a:cxn>
                  <a:cxn ang="0">
                    <a:pos x="connsiteX2" y="connsiteY2"/>
                  </a:cxn>
                </a:cxnLst>
                <a:rect l="l" t="t" r="r" b="b"/>
                <a:pathLst>
                  <a:path w="1933575" h="571500">
                    <a:moveTo>
                      <a:pt x="42863" y="165766"/>
                    </a:moveTo>
                    <a:cubicBezTo>
                      <a:pt x="69532" y="30511"/>
                      <a:pt x="505778" y="2888"/>
                      <a:pt x="1016317" y="102901"/>
                    </a:cubicBezTo>
                    <a:cubicBezTo>
                      <a:pt x="1526858" y="202913"/>
                      <a:pt x="1921192" y="393413"/>
                      <a:pt x="1894523" y="528668"/>
                    </a:cubicBezTo>
                  </a:path>
                </a:pathLst>
              </a:custGeom>
              <a:noFill/>
              <a:ln w="57150" cap="flat">
                <a:solidFill>
                  <a:schemeClr val="accent1"/>
                </a:solidFill>
                <a:prstDash val="solid"/>
                <a:miter/>
              </a:ln>
            </p:spPr>
            <p:txBody>
              <a:bodyPr rtlCol="0" anchor="ctr"/>
              <a:lstStyle/>
              <a:p>
                <a:pPr defTabSz="914225">
                  <a:defRPr/>
                </a:pPr>
                <a:endParaRPr lang="en-IN" sz="1800">
                  <a:solidFill>
                    <a:srgbClr val="505050"/>
                  </a:solidFill>
                  <a:latin typeface="Segoe UI Semilight"/>
                </a:endParaRPr>
              </a:p>
            </p:txBody>
          </p:sp>
          <p:sp>
            <p:nvSpPr>
              <p:cNvPr id="207" name="Freeform: Shape 206">
                <a:extLst>
                  <a:ext uri="{FF2B5EF4-FFF2-40B4-BE49-F238E27FC236}">
                    <a16:creationId xmlns:a16="http://schemas.microsoft.com/office/drawing/2014/main" id="{17D699B2-40AC-4E64-9681-0954147679B6}"/>
                  </a:ext>
                </a:extLst>
              </p:cNvPr>
              <p:cNvSpPr/>
              <p:nvPr/>
            </p:nvSpPr>
            <p:spPr>
              <a:xfrm>
                <a:off x="1349791" y="3168457"/>
                <a:ext cx="2617838" cy="1068079"/>
              </a:xfrm>
              <a:custGeom>
                <a:avLst/>
                <a:gdLst>
                  <a:gd name="connsiteX0" fmla="*/ 1106329 w 1190625"/>
                  <a:gd name="connsiteY0" fmla="*/ 325991 h 485775"/>
                  <a:gd name="connsiteX1" fmla="*/ 1103471 w 1190625"/>
                  <a:gd name="connsiteY1" fmla="*/ 325991 h 485775"/>
                  <a:gd name="connsiteX2" fmla="*/ 991076 w 1190625"/>
                  <a:gd name="connsiteY2" fmla="*/ 126918 h 485775"/>
                  <a:gd name="connsiteX3" fmla="*/ 837724 w 1190625"/>
                  <a:gd name="connsiteY3" fmla="*/ 164066 h 485775"/>
                  <a:gd name="connsiteX4" fmla="*/ 577691 w 1190625"/>
                  <a:gd name="connsiteY4" fmla="*/ 14523 h 485775"/>
                  <a:gd name="connsiteX5" fmla="*/ 421481 w 1190625"/>
                  <a:gd name="connsiteY5" fmla="*/ 200261 h 485775"/>
                  <a:gd name="connsiteX6" fmla="*/ 415766 w 1190625"/>
                  <a:gd name="connsiteY6" fmla="*/ 199308 h 485775"/>
                  <a:gd name="connsiteX7" fmla="*/ 187166 w 1190625"/>
                  <a:gd name="connsiteY7" fmla="*/ 207881 h 485775"/>
                  <a:gd name="connsiteX8" fmla="*/ 152876 w 1190625"/>
                  <a:gd name="connsiteY8" fmla="*/ 265983 h 485775"/>
                  <a:gd name="connsiteX9" fmla="*/ 116681 w 1190625"/>
                  <a:gd name="connsiteY9" fmla="*/ 260268 h 485775"/>
                  <a:gd name="connsiteX10" fmla="*/ 7144 w 1190625"/>
                  <a:gd name="connsiteY10" fmla="*/ 365996 h 485775"/>
                  <a:gd name="connsiteX11" fmla="*/ 7144 w 1190625"/>
                  <a:gd name="connsiteY11" fmla="*/ 367901 h 485775"/>
                  <a:gd name="connsiteX12" fmla="*/ 116681 w 1190625"/>
                  <a:gd name="connsiteY12" fmla="*/ 481248 h 485775"/>
                  <a:gd name="connsiteX13" fmla="*/ 376714 w 1190625"/>
                  <a:gd name="connsiteY13" fmla="*/ 481248 h 485775"/>
                  <a:gd name="connsiteX14" fmla="*/ 397669 w 1190625"/>
                  <a:gd name="connsiteY14" fmla="*/ 481248 h 485775"/>
                  <a:gd name="connsiteX15" fmla="*/ 1107281 w 1190625"/>
                  <a:gd name="connsiteY15" fmla="*/ 481248 h 485775"/>
                  <a:gd name="connsiteX16" fmla="*/ 1185386 w 1190625"/>
                  <a:gd name="connsiteY16" fmla="*/ 405048 h 485775"/>
                  <a:gd name="connsiteX17" fmla="*/ 1109186 w 1190625"/>
                  <a:gd name="connsiteY17" fmla="*/ 326943 h 485775"/>
                  <a:gd name="connsiteX18" fmla="*/ 1106329 w 1190625"/>
                  <a:gd name="connsiteY18" fmla="*/ 325991 h 485775"/>
                  <a:gd name="connsiteX19" fmla="*/ 1106329 w 1190625"/>
                  <a:gd name="connsiteY19" fmla="*/ 32599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0625" h="485775">
                    <a:moveTo>
                      <a:pt x="1106329" y="325991"/>
                    </a:moveTo>
                    <a:cubicBezTo>
                      <a:pt x="1105376" y="325991"/>
                      <a:pt x="1104424" y="325991"/>
                      <a:pt x="1103471" y="325991"/>
                    </a:cubicBezTo>
                    <a:cubicBezTo>
                      <a:pt x="1127284" y="240266"/>
                      <a:pt x="1077754" y="150731"/>
                      <a:pt x="991076" y="126918"/>
                    </a:cubicBezTo>
                    <a:cubicBezTo>
                      <a:pt x="936784" y="111678"/>
                      <a:pt x="878681" y="125966"/>
                      <a:pt x="837724" y="164066"/>
                    </a:cubicBezTo>
                    <a:cubicBezTo>
                      <a:pt x="808196" y="50718"/>
                      <a:pt x="691039" y="-15957"/>
                      <a:pt x="577691" y="14523"/>
                    </a:cubicBezTo>
                    <a:cubicBezTo>
                      <a:pt x="491966" y="37383"/>
                      <a:pt x="430054" y="111678"/>
                      <a:pt x="421481" y="200261"/>
                    </a:cubicBezTo>
                    <a:cubicBezTo>
                      <a:pt x="419576" y="200261"/>
                      <a:pt x="417671" y="199308"/>
                      <a:pt x="415766" y="199308"/>
                    </a:cubicBezTo>
                    <a:cubicBezTo>
                      <a:pt x="350044" y="138348"/>
                      <a:pt x="248126" y="143111"/>
                      <a:pt x="187166" y="207881"/>
                    </a:cubicBezTo>
                    <a:cubicBezTo>
                      <a:pt x="171926" y="225026"/>
                      <a:pt x="159544" y="244076"/>
                      <a:pt x="152876" y="265983"/>
                    </a:cubicBezTo>
                    <a:cubicBezTo>
                      <a:pt x="141446" y="262173"/>
                      <a:pt x="129064" y="260268"/>
                      <a:pt x="116681" y="260268"/>
                    </a:cubicBezTo>
                    <a:cubicBezTo>
                      <a:pt x="57626" y="259316"/>
                      <a:pt x="8096" y="305988"/>
                      <a:pt x="7144" y="365996"/>
                    </a:cubicBezTo>
                    <a:cubicBezTo>
                      <a:pt x="7144" y="366948"/>
                      <a:pt x="7144" y="366948"/>
                      <a:pt x="7144" y="367901"/>
                    </a:cubicBezTo>
                    <a:cubicBezTo>
                      <a:pt x="7144" y="428861"/>
                      <a:pt x="55721" y="481248"/>
                      <a:pt x="116681" y="481248"/>
                    </a:cubicBezTo>
                    <a:lnTo>
                      <a:pt x="376714" y="481248"/>
                    </a:lnTo>
                    <a:cubicBezTo>
                      <a:pt x="383381" y="489821"/>
                      <a:pt x="391001" y="481248"/>
                      <a:pt x="397669" y="481248"/>
                    </a:cubicBezTo>
                    <a:lnTo>
                      <a:pt x="1107281" y="481248"/>
                    </a:lnTo>
                    <a:cubicBezTo>
                      <a:pt x="1150144" y="482201"/>
                      <a:pt x="1185386" y="447911"/>
                      <a:pt x="1185386" y="405048"/>
                    </a:cubicBezTo>
                    <a:cubicBezTo>
                      <a:pt x="1185386" y="362186"/>
                      <a:pt x="1152049" y="326943"/>
                      <a:pt x="1109186" y="326943"/>
                    </a:cubicBezTo>
                    <a:cubicBezTo>
                      <a:pt x="1108234" y="325991"/>
                      <a:pt x="1107281" y="325991"/>
                      <a:pt x="1106329" y="325991"/>
                    </a:cubicBezTo>
                    <a:lnTo>
                      <a:pt x="1106329" y="325991"/>
                    </a:lnTo>
                    <a:close/>
                  </a:path>
                </a:pathLst>
              </a:custGeom>
              <a:solidFill>
                <a:srgbClr val="CBEBF5">
                  <a:alpha val="80000"/>
                </a:srgb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08" name="Freeform: Shape 207">
                <a:extLst>
                  <a:ext uri="{FF2B5EF4-FFF2-40B4-BE49-F238E27FC236}">
                    <a16:creationId xmlns:a16="http://schemas.microsoft.com/office/drawing/2014/main" id="{142059EC-5DB9-4607-AADF-DCB6BCDC15F0}"/>
                  </a:ext>
                </a:extLst>
              </p:cNvPr>
              <p:cNvSpPr/>
              <p:nvPr/>
            </p:nvSpPr>
            <p:spPr>
              <a:xfrm>
                <a:off x="3697468" y="3745946"/>
                <a:ext cx="397910" cy="628279"/>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solidFill>
                <a:srgbClr val="804998"/>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09" name="Freeform: Shape 208">
                <a:extLst>
                  <a:ext uri="{FF2B5EF4-FFF2-40B4-BE49-F238E27FC236}">
                    <a16:creationId xmlns:a16="http://schemas.microsoft.com/office/drawing/2014/main" id="{3144498B-C6D2-4608-8D18-379319CF5E30}"/>
                  </a:ext>
                </a:extLst>
              </p:cNvPr>
              <p:cNvSpPr/>
              <p:nvPr/>
            </p:nvSpPr>
            <p:spPr>
              <a:xfrm>
                <a:off x="3356099" y="3752232"/>
                <a:ext cx="293198" cy="628279"/>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29076 h 285750"/>
                  <a:gd name="connsiteX15" fmla="*/ 46196 w 133350"/>
                  <a:gd name="connsiteY15" fmla="*/ 227171 h 285750"/>
                  <a:gd name="connsiteX16" fmla="*/ 46196 w 133350"/>
                  <a:gd name="connsiteY16" fmla="*/ 58579 h 285750"/>
                  <a:gd name="connsiteX17" fmla="*/ 54769 w 133350"/>
                  <a:gd name="connsiteY17" fmla="*/ 56674 h 285750"/>
                  <a:gd name="connsiteX18" fmla="*/ 63341 w 133350"/>
                  <a:gd name="connsiteY18" fmla="*/ 54769 h 285750"/>
                  <a:gd name="connsiteX19" fmla="*/ 71914 w 133350"/>
                  <a:gd name="connsiteY19" fmla="*/ 52864 h 285750"/>
                  <a:gd name="connsiteX20" fmla="*/ 71914 w 133350"/>
                  <a:gd name="connsiteY20" fmla="*/ 236696 h 285750"/>
                  <a:gd name="connsiteX21" fmla="*/ 63341 w 133350"/>
                  <a:gd name="connsiteY21" fmla="*/ 234791 h 285750"/>
                  <a:gd name="connsiteX22" fmla="*/ 54769 w 133350"/>
                  <a:gd name="connsiteY22" fmla="*/ 229076 h 285750"/>
                  <a:gd name="connsiteX23" fmla="*/ 94774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4774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solidFill>
                <a:schemeClr val="accent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11" name="Freeform: Shape 210">
                <a:extLst>
                  <a:ext uri="{FF2B5EF4-FFF2-40B4-BE49-F238E27FC236}">
                    <a16:creationId xmlns:a16="http://schemas.microsoft.com/office/drawing/2014/main" id="{B3A984C1-F389-484D-8C0B-A4D40C8F69B6}"/>
                  </a:ext>
                </a:extLst>
              </p:cNvPr>
              <p:cNvSpPr/>
              <p:nvPr/>
            </p:nvSpPr>
            <p:spPr>
              <a:xfrm>
                <a:off x="4579152" y="3745946"/>
                <a:ext cx="397910" cy="628279"/>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solidFill>
                <a:srgbClr val="804998"/>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13" name="Freeform: Shape 212">
                <a:extLst>
                  <a:ext uri="{FF2B5EF4-FFF2-40B4-BE49-F238E27FC236}">
                    <a16:creationId xmlns:a16="http://schemas.microsoft.com/office/drawing/2014/main" id="{659302B0-FEA8-4A20-83A5-35EF316E03C8}"/>
                  </a:ext>
                </a:extLst>
              </p:cNvPr>
              <p:cNvSpPr/>
              <p:nvPr/>
            </p:nvSpPr>
            <p:spPr>
              <a:xfrm>
                <a:off x="4239880" y="3752232"/>
                <a:ext cx="293198" cy="628279"/>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29076 h 285750"/>
                  <a:gd name="connsiteX15" fmla="*/ 45244 w 133350"/>
                  <a:gd name="connsiteY15" fmla="*/ 227171 h 285750"/>
                  <a:gd name="connsiteX16" fmla="*/ 45244 w 133350"/>
                  <a:gd name="connsiteY16" fmla="*/ 58579 h 285750"/>
                  <a:gd name="connsiteX17" fmla="*/ 53816 w 133350"/>
                  <a:gd name="connsiteY17" fmla="*/ 56674 h 285750"/>
                  <a:gd name="connsiteX18" fmla="*/ 62389 w 133350"/>
                  <a:gd name="connsiteY18" fmla="*/ 54769 h 285750"/>
                  <a:gd name="connsiteX19" fmla="*/ 70961 w 133350"/>
                  <a:gd name="connsiteY19" fmla="*/ 52864 h 285750"/>
                  <a:gd name="connsiteX20" fmla="*/ 70961 w 133350"/>
                  <a:gd name="connsiteY20" fmla="*/ 236696 h 285750"/>
                  <a:gd name="connsiteX21" fmla="*/ 62389 w 133350"/>
                  <a:gd name="connsiteY21" fmla="*/ 234791 h 285750"/>
                  <a:gd name="connsiteX22" fmla="*/ 53816 w 133350"/>
                  <a:gd name="connsiteY22" fmla="*/ 229076 h 285750"/>
                  <a:gd name="connsiteX23" fmla="*/ 93821 w 133350"/>
                  <a:gd name="connsiteY23" fmla="*/ 242411 h 285750"/>
                  <a:gd name="connsiteX24" fmla="*/ 82391 w 133350"/>
                  <a:gd name="connsiteY24" fmla="*/ 237649 h 285750"/>
                  <a:gd name="connsiteX25" fmla="*/ 82391 w 133350"/>
                  <a:gd name="connsiteY25" fmla="*/ 47149 h 285750"/>
                  <a:gd name="connsiteX26" fmla="*/ 93821 w 133350"/>
                  <a:gd name="connsiteY26" fmla="*/ 45244 h 285750"/>
                  <a:gd name="connsiteX27" fmla="*/ 105251 w 133350"/>
                  <a:gd name="connsiteY27" fmla="*/ 40481 h 285750"/>
                  <a:gd name="connsiteX28" fmla="*/ 118586 w 133350"/>
                  <a:gd name="connsiteY28" fmla="*/ 35719 h 285750"/>
                  <a:gd name="connsiteX29" fmla="*/ 118586 w 133350"/>
                  <a:gd name="connsiteY29" fmla="*/ 249079 h 285750"/>
                  <a:gd name="connsiteX30" fmla="*/ 105251 w 133350"/>
                  <a:gd name="connsiteY30" fmla="*/ 244316 h 285750"/>
                  <a:gd name="connsiteX31" fmla="*/ 93821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2391" y="237649"/>
                    </a:lnTo>
                    <a:lnTo>
                      <a:pt x="82391" y="47149"/>
                    </a:lnTo>
                    <a:lnTo>
                      <a:pt x="93821" y="45244"/>
                    </a:lnTo>
                    <a:lnTo>
                      <a:pt x="105251" y="40481"/>
                    </a:lnTo>
                    <a:lnTo>
                      <a:pt x="118586" y="35719"/>
                    </a:lnTo>
                    <a:lnTo>
                      <a:pt x="118586" y="249079"/>
                    </a:lnTo>
                    <a:lnTo>
                      <a:pt x="105251" y="244316"/>
                    </a:lnTo>
                    <a:lnTo>
                      <a:pt x="93821" y="242411"/>
                    </a:lnTo>
                    <a:close/>
                  </a:path>
                </a:pathLst>
              </a:custGeom>
              <a:solidFill>
                <a:schemeClr val="accent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15" name="Freeform: Shape 214">
                <a:extLst>
                  <a:ext uri="{FF2B5EF4-FFF2-40B4-BE49-F238E27FC236}">
                    <a16:creationId xmlns:a16="http://schemas.microsoft.com/office/drawing/2014/main" id="{60DD0ED7-48EE-44C8-90DD-946937BBEF17}"/>
                  </a:ext>
                </a:extLst>
              </p:cNvPr>
              <p:cNvSpPr/>
              <p:nvPr/>
            </p:nvSpPr>
            <p:spPr>
              <a:xfrm>
                <a:off x="3697468" y="4958526"/>
                <a:ext cx="397910" cy="628279"/>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solidFill>
                <a:srgbClr val="804998"/>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18" name="Freeform: Shape 217">
                <a:extLst>
                  <a:ext uri="{FF2B5EF4-FFF2-40B4-BE49-F238E27FC236}">
                    <a16:creationId xmlns:a16="http://schemas.microsoft.com/office/drawing/2014/main" id="{807B34CE-391D-4CCB-BFE4-71CC54E5E20D}"/>
                  </a:ext>
                </a:extLst>
              </p:cNvPr>
              <p:cNvSpPr/>
              <p:nvPr/>
            </p:nvSpPr>
            <p:spPr>
              <a:xfrm>
                <a:off x="3356099" y="4964810"/>
                <a:ext cx="293198" cy="628279"/>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29076 h 285750"/>
                  <a:gd name="connsiteX15" fmla="*/ 46196 w 133350"/>
                  <a:gd name="connsiteY15" fmla="*/ 227171 h 285750"/>
                  <a:gd name="connsiteX16" fmla="*/ 46196 w 133350"/>
                  <a:gd name="connsiteY16" fmla="*/ 58579 h 285750"/>
                  <a:gd name="connsiteX17" fmla="*/ 54769 w 133350"/>
                  <a:gd name="connsiteY17" fmla="*/ 56674 h 285750"/>
                  <a:gd name="connsiteX18" fmla="*/ 63341 w 133350"/>
                  <a:gd name="connsiteY18" fmla="*/ 54769 h 285750"/>
                  <a:gd name="connsiteX19" fmla="*/ 71914 w 133350"/>
                  <a:gd name="connsiteY19" fmla="*/ 52864 h 285750"/>
                  <a:gd name="connsiteX20" fmla="*/ 71914 w 133350"/>
                  <a:gd name="connsiteY20" fmla="*/ 236696 h 285750"/>
                  <a:gd name="connsiteX21" fmla="*/ 63341 w 133350"/>
                  <a:gd name="connsiteY21" fmla="*/ 234791 h 285750"/>
                  <a:gd name="connsiteX22" fmla="*/ 54769 w 133350"/>
                  <a:gd name="connsiteY22" fmla="*/ 229076 h 285750"/>
                  <a:gd name="connsiteX23" fmla="*/ 94774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4774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solidFill>
                <a:schemeClr val="accent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19" name="Freeform: Shape 218">
                <a:extLst>
                  <a:ext uri="{FF2B5EF4-FFF2-40B4-BE49-F238E27FC236}">
                    <a16:creationId xmlns:a16="http://schemas.microsoft.com/office/drawing/2014/main" id="{136BB401-F1D0-4873-8C08-B8DA672ABDEE}"/>
                  </a:ext>
                </a:extLst>
              </p:cNvPr>
              <p:cNvSpPr/>
              <p:nvPr/>
            </p:nvSpPr>
            <p:spPr>
              <a:xfrm>
                <a:off x="4579152" y="4958526"/>
                <a:ext cx="397910" cy="628279"/>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solidFill>
                <a:srgbClr val="804998"/>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20" name="Freeform: Shape 219">
                <a:extLst>
                  <a:ext uri="{FF2B5EF4-FFF2-40B4-BE49-F238E27FC236}">
                    <a16:creationId xmlns:a16="http://schemas.microsoft.com/office/drawing/2014/main" id="{79EB0524-2660-4408-8E15-AF28D594AB0F}"/>
                  </a:ext>
                </a:extLst>
              </p:cNvPr>
              <p:cNvSpPr/>
              <p:nvPr/>
            </p:nvSpPr>
            <p:spPr>
              <a:xfrm>
                <a:off x="4239880" y="4964801"/>
                <a:ext cx="293198" cy="628279"/>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29076 h 285750"/>
                  <a:gd name="connsiteX15" fmla="*/ 45244 w 133350"/>
                  <a:gd name="connsiteY15" fmla="*/ 227171 h 285750"/>
                  <a:gd name="connsiteX16" fmla="*/ 45244 w 133350"/>
                  <a:gd name="connsiteY16" fmla="*/ 58579 h 285750"/>
                  <a:gd name="connsiteX17" fmla="*/ 53816 w 133350"/>
                  <a:gd name="connsiteY17" fmla="*/ 56674 h 285750"/>
                  <a:gd name="connsiteX18" fmla="*/ 62389 w 133350"/>
                  <a:gd name="connsiteY18" fmla="*/ 54769 h 285750"/>
                  <a:gd name="connsiteX19" fmla="*/ 70961 w 133350"/>
                  <a:gd name="connsiteY19" fmla="*/ 52864 h 285750"/>
                  <a:gd name="connsiteX20" fmla="*/ 70961 w 133350"/>
                  <a:gd name="connsiteY20" fmla="*/ 236696 h 285750"/>
                  <a:gd name="connsiteX21" fmla="*/ 62389 w 133350"/>
                  <a:gd name="connsiteY21" fmla="*/ 234791 h 285750"/>
                  <a:gd name="connsiteX22" fmla="*/ 53816 w 133350"/>
                  <a:gd name="connsiteY22" fmla="*/ 229076 h 285750"/>
                  <a:gd name="connsiteX23" fmla="*/ 93821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3821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3344" y="237649"/>
                    </a:lnTo>
                    <a:lnTo>
                      <a:pt x="83344" y="47149"/>
                    </a:lnTo>
                    <a:lnTo>
                      <a:pt x="94774" y="45244"/>
                    </a:lnTo>
                    <a:lnTo>
                      <a:pt x="106204" y="40481"/>
                    </a:lnTo>
                    <a:lnTo>
                      <a:pt x="119539" y="35719"/>
                    </a:lnTo>
                    <a:lnTo>
                      <a:pt x="119539" y="249079"/>
                    </a:lnTo>
                    <a:lnTo>
                      <a:pt x="106204" y="244316"/>
                    </a:lnTo>
                    <a:lnTo>
                      <a:pt x="93821" y="242411"/>
                    </a:lnTo>
                    <a:close/>
                  </a:path>
                </a:pathLst>
              </a:custGeom>
              <a:solidFill>
                <a:schemeClr val="accent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21" name="Freeform: Shape 220">
                <a:extLst>
                  <a:ext uri="{FF2B5EF4-FFF2-40B4-BE49-F238E27FC236}">
                    <a16:creationId xmlns:a16="http://schemas.microsoft.com/office/drawing/2014/main" id="{1B1770C7-52AC-45D8-B19D-E876ED22BEF1}"/>
                  </a:ext>
                </a:extLst>
              </p:cNvPr>
              <p:cNvSpPr/>
              <p:nvPr/>
            </p:nvSpPr>
            <p:spPr>
              <a:xfrm>
                <a:off x="4170772" y="4353272"/>
                <a:ext cx="397910" cy="628279"/>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solidFill>
                <a:srgbClr val="804998"/>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22" name="Freeform: Shape 221">
                <a:extLst>
                  <a:ext uri="{FF2B5EF4-FFF2-40B4-BE49-F238E27FC236}">
                    <a16:creationId xmlns:a16="http://schemas.microsoft.com/office/drawing/2014/main" id="{E7073A9C-8FC9-4582-8054-C2D66C4DBE60}"/>
                  </a:ext>
                </a:extLst>
              </p:cNvPr>
              <p:cNvSpPr/>
              <p:nvPr/>
            </p:nvSpPr>
            <p:spPr>
              <a:xfrm>
                <a:off x="3825216" y="4353272"/>
                <a:ext cx="293198" cy="628279"/>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30981 h 285750"/>
                  <a:gd name="connsiteX15" fmla="*/ 45244 w 133350"/>
                  <a:gd name="connsiteY15" fmla="*/ 229076 h 285750"/>
                  <a:gd name="connsiteX16" fmla="*/ 45244 w 133350"/>
                  <a:gd name="connsiteY16" fmla="*/ 60484 h 285750"/>
                  <a:gd name="connsiteX17" fmla="*/ 53816 w 133350"/>
                  <a:gd name="connsiteY17" fmla="*/ 58579 h 285750"/>
                  <a:gd name="connsiteX18" fmla="*/ 62389 w 133350"/>
                  <a:gd name="connsiteY18" fmla="*/ 56674 h 285750"/>
                  <a:gd name="connsiteX19" fmla="*/ 70961 w 133350"/>
                  <a:gd name="connsiteY19" fmla="*/ 54769 h 285750"/>
                  <a:gd name="connsiteX20" fmla="*/ 70961 w 133350"/>
                  <a:gd name="connsiteY20" fmla="*/ 238601 h 285750"/>
                  <a:gd name="connsiteX21" fmla="*/ 62389 w 133350"/>
                  <a:gd name="connsiteY21" fmla="*/ 236696 h 285750"/>
                  <a:gd name="connsiteX22" fmla="*/ 53816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solidFill>
                <a:schemeClr val="accent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23" name="Freeform: Shape 222">
                <a:extLst>
                  <a:ext uri="{FF2B5EF4-FFF2-40B4-BE49-F238E27FC236}">
                    <a16:creationId xmlns:a16="http://schemas.microsoft.com/office/drawing/2014/main" id="{473A8346-4ED0-4F7D-A8DF-7751A200147C}"/>
                  </a:ext>
                </a:extLst>
              </p:cNvPr>
              <p:cNvSpPr/>
              <p:nvPr/>
            </p:nvSpPr>
            <p:spPr>
              <a:xfrm>
                <a:off x="3293270" y="4353272"/>
                <a:ext cx="397910" cy="628279"/>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solidFill>
                <a:srgbClr val="804998"/>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24" name="Freeform: Shape 223">
                <a:extLst>
                  <a:ext uri="{FF2B5EF4-FFF2-40B4-BE49-F238E27FC236}">
                    <a16:creationId xmlns:a16="http://schemas.microsoft.com/office/drawing/2014/main" id="{9EA22E87-5B72-4177-AF75-2ECF7F224B4A}"/>
                  </a:ext>
                </a:extLst>
              </p:cNvPr>
              <p:cNvSpPr/>
              <p:nvPr/>
            </p:nvSpPr>
            <p:spPr>
              <a:xfrm>
                <a:off x="2947718" y="4353272"/>
                <a:ext cx="293198" cy="628279"/>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30981 h 285750"/>
                  <a:gd name="connsiteX15" fmla="*/ 45244 w 133350"/>
                  <a:gd name="connsiteY15" fmla="*/ 229076 h 285750"/>
                  <a:gd name="connsiteX16" fmla="*/ 45244 w 133350"/>
                  <a:gd name="connsiteY16" fmla="*/ 60484 h 285750"/>
                  <a:gd name="connsiteX17" fmla="*/ 53816 w 133350"/>
                  <a:gd name="connsiteY17" fmla="*/ 58579 h 285750"/>
                  <a:gd name="connsiteX18" fmla="*/ 62389 w 133350"/>
                  <a:gd name="connsiteY18" fmla="*/ 56674 h 285750"/>
                  <a:gd name="connsiteX19" fmla="*/ 70961 w 133350"/>
                  <a:gd name="connsiteY19" fmla="*/ 54769 h 285750"/>
                  <a:gd name="connsiteX20" fmla="*/ 70961 w 133350"/>
                  <a:gd name="connsiteY20" fmla="*/ 238601 h 285750"/>
                  <a:gd name="connsiteX21" fmla="*/ 62389 w 133350"/>
                  <a:gd name="connsiteY21" fmla="*/ 236696 h 285750"/>
                  <a:gd name="connsiteX22" fmla="*/ 53816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solidFill>
                <a:schemeClr val="accent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25" name="Freeform: Shape 224">
                <a:extLst>
                  <a:ext uri="{FF2B5EF4-FFF2-40B4-BE49-F238E27FC236}">
                    <a16:creationId xmlns:a16="http://schemas.microsoft.com/office/drawing/2014/main" id="{B899B82C-A8EE-4A4F-809A-4A1A50FFA3F3}"/>
                  </a:ext>
                </a:extLst>
              </p:cNvPr>
              <p:cNvSpPr/>
              <p:nvPr/>
            </p:nvSpPr>
            <p:spPr>
              <a:xfrm>
                <a:off x="5037799" y="4353272"/>
                <a:ext cx="397910" cy="628279"/>
              </a:xfrm>
              <a:custGeom>
                <a:avLst/>
                <a:gdLst>
                  <a:gd name="connsiteX0" fmla="*/ 177641 w 180975"/>
                  <a:gd name="connsiteY0" fmla="*/ 217646 h 285750"/>
                  <a:gd name="connsiteX1" fmla="*/ 7144 w 180975"/>
                  <a:gd name="connsiteY1" fmla="*/ 282416 h 285750"/>
                  <a:gd name="connsiteX2" fmla="*/ 7144 w 180975"/>
                  <a:gd name="connsiteY2" fmla="*/ 7144 h 285750"/>
                  <a:gd name="connsiteX3" fmla="*/ 177641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7641" y="217646"/>
                    </a:moveTo>
                    <a:lnTo>
                      <a:pt x="7144" y="282416"/>
                    </a:lnTo>
                    <a:lnTo>
                      <a:pt x="7144" y="7144"/>
                    </a:lnTo>
                    <a:lnTo>
                      <a:pt x="177641" y="67151"/>
                    </a:lnTo>
                    <a:close/>
                  </a:path>
                </a:pathLst>
              </a:custGeom>
              <a:solidFill>
                <a:srgbClr val="804998"/>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26" name="Freeform: Shape 225">
                <a:extLst>
                  <a:ext uri="{FF2B5EF4-FFF2-40B4-BE49-F238E27FC236}">
                    <a16:creationId xmlns:a16="http://schemas.microsoft.com/office/drawing/2014/main" id="{A2C4EA52-940E-47B8-AA46-793428A4ED7D}"/>
                  </a:ext>
                </a:extLst>
              </p:cNvPr>
              <p:cNvSpPr/>
              <p:nvPr/>
            </p:nvSpPr>
            <p:spPr>
              <a:xfrm>
                <a:off x="3697468" y="3745937"/>
                <a:ext cx="397910" cy="628279"/>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solidFill>
                <a:schemeClr val="accent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27" name="Freeform: Shape 226">
                <a:extLst>
                  <a:ext uri="{FF2B5EF4-FFF2-40B4-BE49-F238E27FC236}">
                    <a16:creationId xmlns:a16="http://schemas.microsoft.com/office/drawing/2014/main" id="{7345A46C-F582-478E-A240-3160F224782C}"/>
                  </a:ext>
                </a:extLst>
              </p:cNvPr>
              <p:cNvSpPr/>
              <p:nvPr/>
            </p:nvSpPr>
            <p:spPr>
              <a:xfrm>
                <a:off x="4579152" y="3745937"/>
                <a:ext cx="397910" cy="628279"/>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solidFill>
                <a:schemeClr val="accent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28" name="Freeform: Shape 227">
                <a:extLst>
                  <a:ext uri="{FF2B5EF4-FFF2-40B4-BE49-F238E27FC236}">
                    <a16:creationId xmlns:a16="http://schemas.microsoft.com/office/drawing/2014/main" id="{FF986498-5289-4CD5-96E7-24F6D6B719F6}"/>
                  </a:ext>
                </a:extLst>
              </p:cNvPr>
              <p:cNvSpPr/>
              <p:nvPr/>
            </p:nvSpPr>
            <p:spPr>
              <a:xfrm>
                <a:off x="3697468" y="4958515"/>
                <a:ext cx="397910" cy="628279"/>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solidFill>
                <a:schemeClr val="accent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29" name="Freeform: Shape 228">
                <a:extLst>
                  <a:ext uri="{FF2B5EF4-FFF2-40B4-BE49-F238E27FC236}">
                    <a16:creationId xmlns:a16="http://schemas.microsoft.com/office/drawing/2014/main" id="{9A69DB00-7581-4554-A921-712D36201867}"/>
                  </a:ext>
                </a:extLst>
              </p:cNvPr>
              <p:cNvSpPr/>
              <p:nvPr/>
            </p:nvSpPr>
            <p:spPr>
              <a:xfrm>
                <a:off x="4579152" y="4958515"/>
                <a:ext cx="397910" cy="628279"/>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solidFill>
                <a:schemeClr val="accent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30" name="Freeform: Shape 229">
                <a:extLst>
                  <a:ext uri="{FF2B5EF4-FFF2-40B4-BE49-F238E27FC236}">
                    <a16:creationId xmlns:a16="http://schemas.microsoft.com/office/drawing/2014/main" id="{06E10264-B24B-4809-B5F1-53421A11968F}"/>
                  </a:ext>
                </a:extLst>
              </p:cNvPr>
              <p:cNvSpPr/>
              <p:nvPr/>
            </p:nvSpPr>
            <p:spPr>
              <a:xfrm>
                <a:off x="4170772" y="4353272"/>
                <a:ext cx="397910" cy="628279"/>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solidFill>
                <a:schemeClr val="accent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31" name="Freeform: Shape 230">
                <a:extLst>
                  <a:ext uri="{FF2B5EF4-FFF2-40B4-BE49-F238E27FC236}">
                    <a16:creationId xmlns:a16="http://schemas.microsoft.com/office/drawing/2014/main" id="{16659F10-7564-4B29-8BAE-B19C1511FECD}"/>
                  </a:ext>
                </a:extLst>
              </p:cNvPr>
              <p:cNvSpPr/>
              <p:nvPr/>
            </p:nvSpPr>
            <p:spPr>
              <a:xfrm>
                <a:off x="3293270" y="4353272"/>
                <a:ext cx="397910" cy="628279"/>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solidFill>
                <a:schemeClr val="accent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32" name="Freeform: Shape 231">
                <a:extLst>
                  <a:ext uri="{FF2B5EF4-FFF2-40B4-BE49-F238E27FC236}">
                    <a16:creationId xmlns:a16="http://schemas.microsoft.com/office/drawing/2014/main" id="{178C601C-0F55-4ED1-9474-82BD1364B740}"/>
                  </a:ext>
                </a:extLst>
              </p:cNvPr>
              <p:cNvSpPr/>
              <p:nvPr/>
            </p:nvSpPr>
            <p:spPr>
              <a:xfrm>
                <a:off x="5037799" y="4353272"/>
                <a:ext cx="397910" cy="628279"/>
              </a:xfrm>
              <a:custGeom>
                <a:avLst/>
                <a:gdLst>
                  <a:gd name="connsiteX0" fmla="*/ 177641 w 180975"/>
                  <a:gd name="connsiteY0" fmla="*/ 217646 h 285750"/>
                  <a:gd name="connsiteX1" fmla="*/ 7144 w 180975"/>
                  <a:gd name="connsiteY1" fmla="*/ 282416 h 285750"/>
                  <a:gd name="connsiteX2" fmla="*/ 7144 w 180975"/>
                  <a:gd name="connsiteY2" fmla="*/ 7144 h 285750"/>
                  <a:gd name="connsiteX3" fmla="*/ 177641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7641" y="217646"/>
                    </a:moveTo>
                    <a:lnTo>
                      <a:pt x="7144" y="282416"/>
                    </a:lnTo>
                    <a:lnTo>
                      <a:pt x="7144" y="7144"/>
                    </a:lnTo>
                    <a:lnTo>
                      <a:pt x="177641" y="67151"/>
                    </a:lnTo>
                    <a:close/>
                  </a:path>
                </a:pathLst>
              </a:custGeom>
              <a:solidFill>
                <a:schemeClr val="accent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33" name="Freeform: Shape 232">
                <a:extLst>
                  <a:ext uri="{FF2B5EF4-FFF2-40B4-BE49-F238E27FC236}">
                    <a16:creationId xmlns:a16="http://schemas.microsoft.com/office/drawing/2014/main" id="{BB7F4CF2-2037-4C5F-8B68-499CE10687A1}"/>
                  </a:ext>
                </a:extLst>
              </p:cNvPr>
              <p:cNvSpPr/>
              <p:nvPr/>
            </p:nvSpPr>
            <p:spPr>
              <a:xfrm>
                <a:off x="4692243" y="4353272"/>
                <a:ext cx="293198" cy="628279"/>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30981 h 285750"/>
                  <a:gd name="connsiteX15" fmla="*/ 46196 w 133350"/>
                  <a:gd name="connsiteY15" fmla="*/ 229076 h 285750"/>
                  <a:gd name="connsiteX16" fmla="*/ 46196 w 133350"/>
                  <a:gd name="connsiteY16" fmla="*/ 60484 h 285750"/>
                  <a:gd name="connsiteX17" fmla="*/ 54769 w 133350"/>
                  <a:gd name="connsiteY17" fmla="*/ 58579 h 285750"/>
                  <a:gd name="connsiteX18" fmla="*/ 63341 w 133350"/>
                  <a:gd name="connsiteY18" fmla="*/ 56674 h 285750"/>
                  <a:gd name="connsiteX19" fmla="*/ 71914 w 133350"/>
                  <a:gd name="connsiteY19" fmla="*/ 54769 h 285750"/>
                  <a:gd name="connsiteX20" fmla="*/ 71914 w 133350"/>
                  <a:gd name="connsiteY20" fmla="*/ 238601 h 285750"/>
                  <a:gd name="connsiteX21" fmla="*/ 63341 w 133350"/>
                  <a:gd name="connsiteY21" fmla="*/ 236696 h 285750"/>
                  <a:gd name="connsiteX22" fmla="*/ 54769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30981"/>
                    </a:moveTo>
                    <a:lnTo>
                      <a:pt x="46196" y="229076"/>
                    </a:lnTo>
                    <a:lnTo>
                      <a:pt x="46196" y="60484"/>
                    </a:lnTo>
                    <a:lnTo>
                      <a:pt x="54769" y="58579"/>
                    </a:lnTo>
                    <a:lnTo>
                      <a:pt x="63341" y="56674"/>
                    </a:lnTo>
                    <a:lnTo>
                      <a:pt x="71914" y="54769"/>
                    </a:lnTo>
                    <a:lnTo>
                      <a:pt x="71914" y="238601"/>
                    </a:lnTo>
                    <a:lnTo>
                      <a:pt x="63341" y="236696"/>
                    </a:lnTo>
                    <a:lnTo>
                      <a:pt x="54769"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solidFill>
                <a:schemeClr val="accent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34" name="Freeform: Shape 233">
                <a:extLst>
                  <a:ext uri="{FF2B5EF4-FFF2-40B4-BE49-F238E27FC236}">
                    <a16:creationId xmlns:a16="http://schemas.microsoft.com/office/drawing/2014/main" id="{EF3E1B17-4732-47E9-AB38-0288DE5A965F}"/>
                  </a:ext>
                </a:extLst>
              </p:cNvPr>
              <p:cNvSpPr/>
              <p:nvPr/>
            </p:nvSpPr>
            <p:spPr>
              <a:xfrm>
                <a:off x="2005632" y="4184679"/>
                <a:ext cx="4251364" cy="1256561"/>
              </a:xfrm>
              <a:custGeom>
                <a:avLst/>
                <a:gdLst>
                  <a:gd name="connsiteX0" fmla="*/ 1895800 w 1933575"/>
                  <a:gd name="connsiteY0" fmla="*/ 405765 h 571500"/>
                  <a:gd name="connsiteX1" fmla="*/ 922345 w 1933575"/>
                  <a:gd name="connsiteY1" fmla="*/ 468630 h 571500"/>
                  <a:gd name="connsiteX2" fmla="*/ 44139 w 1933575"/>
                  <a:gd name="connsiteY2" fmla="*/ 42863 h 571500"/>
                </a:gdLst>
                <a:ahLst/>
                <a:cxnLst>
                  <a:cxn ang="0">
                    <a:pos x="connsiteX0" y="connsiteY0"/>
                  </a:cxn>
                  <a:cxn ang="0">
                    <a:pos x="connsiteX1" y="connsiteY1"/>
                  </a:cxn>
                  <a:cxn ang="0">
                    <a:pos x="connsiteX2" y="connsiteY2"/>
                  </a:cxn>
                </a:cxnLst>
                <a:rect l="l" t="t" r="r" b="b"/>
                <a:pathLst>
                  <a:path w="1933575" h="571500">
                    <a:moveTo>
                      <a:pt x="1895800" y="405765"/>
                    </a:moveTo>
                    <a:cubicBezTo>
                      <a:pt x="1869130" y="541020"/>
                      <a:pt x="1432885" y="568643"/>
                      <a:pt x="922345" y="468630"/>
                    </a:cubicBezTo>
                    <a:cubicBezTo>
                      <a:pt x="411805" y="368618"/>
                      <a:pt x="17469" y="178118"/>
                      <a:pt x="44139" y="42863"/>
                    </a:cubicBezTo>
                  </a:path>
                </a:pathLst>
              </a:custGeom>
              <a:noFill/>
              <a:ln w="57150" cap="flat">
                <a:solidFill>
                  <a:schemeClr val="accent1"/>
                </a:solidFill>
                <a:prstDash val="solid"/>
                <a:miter/>
              </a:ln>
            </p:spPr>
            <p:txBody>
              <a:bodyPr rtlCol="0" anchor="ctr"/>
              <a:lstStyle/>
              <a:p>
                <a:pPr defTabSz="914225">
                  <a:defRPr/>
                </a:pPr>
                <a:endParaRPr lang="en-IN" sz="1800">
                  <a:solidFill>
                    <a:srgbClr val="505050"/>
                  </a:solidFill>
                  <a:latin typeface="Segoe UI Semilight"/>
                </a:endParaRPr>
              </a:p>
            </p:txBody>
          </p:sp>
          <p:sp>
            <p:nvSpPr>
              <p:cNvPr id="235" name="Freeform: Shape 234">
                <a:extLst>
                  <a:ext uri="{FF2B5EF4-FFF2-40B4-BE49-F238E27FC236}">
                    <a16:creationId xmlns:a16="http://schemas.microsoft.com/office/drawing/2014/main" id="{7DEB6BE4-0563-481B-8F9E-20B220582801}"/>
                  </a:ext>
                </a:extLst>
              </p:cNvPr>
              <p:cNvSpPr/>
              <p:nvPr/>
            </p:nvSpPr>
            <p:spPr>
              <a:xfrm>
                <a:off x="5092248" y="5176315"/>
                <a:ext cx="523566" cy="272253"/>
              </a:xfrm>
              <a:custGeom>
                <a:avLst/>
                <a:gdLst>
                  <a:gd name="connsiteX0" fmla="*/ 136684 w 238125"/>
                  <a:gd name="connsiteY0" fmla="*/ 122396 h 123825"/>
                  <a:gd name="connsiteX1" fmla="*/ 7144 w 238125"/>
                  <a:gd name="connsiteY1" fmla="*/ 39529 h 123825"/>
                  <a:gd name="connsiteX2" fmla="*/ 123349 w 238125"/>
                  <a:gd name="connsiteY2" fmla="*/ 21431 h 123825"/>
                  <a:gd name="connsiteX3" fmla="*/ 226219 w 238125"/>
                  <a:gd name="connsiteY3" fmla="*/ 7144 h 123825"/>
                  <a:gd name="connsiteX4" fmla="*/ 239554 w 238125"/>
                  <a:gd name="connsiteY4" fmla="*/ 10810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23825">
                    <a:moveTo>
                      <a:pt x="136684" y="122396"/>
                    </a:moveTo>
                    <a:lnTo>
                      <a:pt x="7144" y="39529"/>
                    </a:lnTo>
                    <a:lnTo>
                      <a:pt x="123349" y="21431"/>
                    </a:lnTo>
                    <a:lnTo>
                      <a:pt x="226219" y="7144"/>
                    </a:lnTo>
                    <a:lnTo>
                      <a:pt x="239554" y="108109"/>
                    </a:lnTo>
                    <a:close/>
                  </a:path>
                </a:pathLst>
              </a:custGeom>
              <a:solidFill>
                <a:srgbClr val="D83B01">
                  <a:alpha val="60000"/>
                </a:srgb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36" name="Freeform: Shape 235">
                <a:extLst>
                  <a:ext uri="{FF2B5EF4-FFF2-40B4-BE49-F238E27FC236}">
                    <a16:creationId xmlns:a16="http://schemas.microsoft.com/office/drawing/2014/main" id="{98388732-64AC-4E5B-84F2-0E268E359366}"/>
                  </a:ext>
                </a:extLst>
              </p:cNvPr>
              <p:cNvSpPr/>
              <p:nvPr/>
            </p:nvSpPr>
            <p:spPr>
              <a:xfrm>
                <a:off x="5119472" y="5176315"/>
                <a:ext cx="502626" cy="293198"/>
              </a:xfrm>
              <a:custGeom>
                <a:avLst/>
                <a:gdLst>
                  <a:gd name="connsiteX0" fmla="*/ 79534 w 228600"/>
                  <a:gd name="connsiteY0" fmla="*/ 25241 h 133350"/>
                  <a:gd name="connsiteX1" fmla="*/ 7144 w 228600"/>
                  <a:gd name="connsiteY1" fmla="*/ 134779 h 133350"/>
                  <a:gd name="connsiteX2" fmla="*/ 124301 w 228600"/>
                  <a:gd name="connsiteY2" fmla="*/ 122396 h 133350"/>
                  <a:gd name="connsiteX3" fmla="*/ 227171 w 228600"/>
                  <a:gd name="connsiteY3" fmla="*/ 108109 h 133350"/>
                  <a:gd name="connsiteX4" fmla="*/ 213836 w 228600"/>
                  <a:gd name="connsiteY4" fmla="*/ 7144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133350">
                    <a:moveTo>
                      <a:pt x="79534" y="25241"/>
                    </a:moveTo>
                    <a:lnTo>
                      <a:pt x="7144" y="134779"/>
                    </a:lnTo>
                    <a:lnTo>
                      <a:pt x="124301" y="122396"/>
                    </a:lnTo>
                    <a:lnTo>
                      <a:pt x="227171" y="108109"/>
                    </a:lnTo>
                    <a:lnTo>
                      <a:pt x="213836" y="7144"/>
                    </a:lnTo>
                    <a:close/>
                  </a:path>
                </a:pathLst>
              </a:custGeom>
              <a:solidFill>
                <a:srgbClr val="DD5900">
                  <a:alpha val="70000"/>
                </a:srgb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37" name="Freeform: Shape 236">
                <a:extLst>
                  <a:ext uri="{FF2B5EF4-FFF2-40B4-BE49-F238E27FC236}">
                    <a16:creationId xmlns:a16="http://schemas.microsoft.com/office/drawing/2014/main" id="{B04F06CE-52FA-4136-ACC9-AA18135B25BC}"/>
                  </a:ext>
                </a:extLst>
              </p:cNvPr>
              <p:cNvSpPr/>
              <p:nvPr/>
            </p:nvSpPr>
            <p:spPr>
              <a:xfrm>
                <a:off x="5027329" y="5176315"/>
                <a:ext cx="607339" cy="272253"/>
              </a:xfrm>
              <a:custGeom>
                <a:avLst/>
                <a:gdLst>
                  <a:gd name="connsiteX0" fmla="*/ 121444 w 276225"/>
                  <a:gd name="connsiteY0" fmla="*/ 25241 h 123825"/>
                  <a:gd name="connsiteX1" fmla="*/ 7144 w 276225"/>
                  <a:gd name="connsiteY1" fmla="*/ 95726 h 123825"/>
                  <a:gd name="connsiteX2" fmla="*/ 166211 w 276225"/>
                  <a:gd name="connsiteY2" fmla="*/ 122396 h 123825"/>
                  <a:gd name="connsiteX3" fmla="*/ 269081 w 276225"/>
                  <a:gd name="connsiteY3" fmla="*/ 108109 h 123825"/>
                  <a:gd name="connsiteX4" fmla="*/ 255746 w 276225"/>
                  <a:gd name="connsiteY4" fmla="*/ 7144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123825">
                    <a:moveTo>
                      <a:pt x="121444" y="25241"/>
                    </a:moveTo>
                    <a:lnTo>
                      <a:pt x="7144" y="95726"/>
                    </a:lnTo>
                    <a:lnTo>
                      <a:pt x="166211" y="122396"/>
                    </a:lnTo>
                    <a:lnTo>
                      <a:pt x="269081" y="108109"/>
                    </a:lnTo>
                    <a:lnTo>
                      <a:pt x="255746" y="7144"/>
                    </a:lnTo>
                    <a:close/>
                  </a:path>
                </a:pathLst>
              </a:custGeom>
              <a:solidFill>
                <a:srgbClr val="EAE42D">
                  <a:alpha val="70000"/>
                </a:srgb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38" name="Freeform: Shape 237">
                <a:extLst>
                  <a:ext uri="{FF2B5EF4-FFF2-40B4-BE49-F238E27FC236}">
                    <a16:creationId xmlns:a16="http://schemas.microsoft.com/office/drawing/2014/main" id="{FA981314-88FA-4760-BDAB-6908508DD63B}"/>
                  </a:ext>
                </a:extLst>
              </p:cNvPr>
              <p:cNvSpPr/>
              <p:nvPr/>
            </p:nvSpPr>
            <p:spPr>
              <a:xfrm>
                <a:off x="5278642" y="5111370"/>
                <a:ext cx="314141" cy="125656"/>
              </a:xfrm>
              <a:custGeom>
                <a:avLst/>
                <a:gdLst>
                  <a:gd name="connsiteX0" fmla="*/ 7144 w 142875"/>
                  <a:gd name="connsiteY0" fmla="*/ 54769 h 57150"/>
                  <a:gd name="connsiteX1" fmla="*/ 21431 w 142875"/>
                  <a:gd name="connsiteY1" fmla="*/ 7144 h 57150"/>
                  <a:gd name="connsiteX2" fmla="*/ 141446 w 142875"/>
                  <a:gd name="connsiteY2" fmla="*/ 36671 h 57150"/>
                </a:gdLst>
                <a:ahLst/>
                <a:cxnLst>
                  <a:cxn ang="0">
                    <a:pos x="connsiteX0" y="connsiteY0"/>
                  </a:cxn>
                  <a:cxn ang="0">
                    <a:pos x="connsiteX1" y="connsiteY1"/>
                  </a:cxn>
                  <a:cxn ang="0">
                    <a:pos x="connsiteX2" y="connsiteY2"/>
                  </a:cxn>
                </a:cxnLst>
                <a:rect l="l" t="t" r="r" b="b"/>
                <a:pathLst>
                  <a:path w="142875" h="57150">
                    <a:moveTo>
                      <a:pt x="7144" y="54769"/>
                    </a:moveTo>
                    <a:lnTo>
                      <a:pt x="21431" y="7144"/>
                    </a:lnTo>
                    <a:lnTo>
                      <a:pt x="141446" y="36671"/>
                    </a:lnTo>
                    <a:close/>
                  </a:path>
                </a:pathLst>
              </a:custGeom>
              <a:solidFill>
                <a:srgbClr val="022050"/>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39" name="Freeform: Shape 238">
                <a:extLst>
                  <a:ext uri="{FF2B5EF4-FFF2-40B4-BE49-F238E27FC236}">
                    <a16:creationId xmlns:a16="http://schemas.microsoft.com/office/drawing/2014/main" id="{46852A02-A5DA-431F-9976-867444E2320C}"/>
                  </a:ext>
                </a:extLst>
              </p:cNvPr>
              <p:cNvSpPr/>
              <p:nvPr/>
            </p:nvSpPr>
            <p:spPr>
              <a:xfrm>
                <a:off x="5307962" y="5398277"/>
                <a:ext cx="314141" cy="146597"/>
              </a:xfrm>
              <a:custGeom>
                <a:avLst/>
                <a:gdLst>
                  <a:gd name="connsiteX0" fmla="*/ 7144 w 142875"/>
                  <a:gd name="connsiteY0" fmla="*/ 25241 h 66675"/>
                  <a:gd name="connsiteX1" fmla="*/ 32861 w 142875"/>
                  <a:gd name="connsiteY1" fmla="*/ 68104 h 66675"/>
                  <a:gd name="connsiteX2" fmla="*/ 141446 w 142875"/>
                  <a:gd name="connsiteY2" fmla="*/ 7144 h 66675"/>
                </a:gdLst>
                <a:ahLst/>
                <a:cxnLst>
                  <a:cxn ang="0">
                    <a:pos x="connsiteX0" y="connsiteY0"/>
                  </a:cxn>
                  <a:cxn ang="0">
                    <a:pos x="connsiteX1" y="connsiteY1"/>
                  </a:cxn>
                  <a:cxn ang="0">
                    <a:pos x="connsiteX2" y="connsiteY2"/>
                  </a:cxn>
                </a:cxnLst>
                <a:rect l="l" t="t" r="r" b="b"/>
                <a:pathLst>
                  <a:path w="142875" h="66675">
                    <a:moveTo>
                      <a:pt x="7144" y="25241"/>
                    </a:moveTo>
                    <a:lnTo>
                      <a:pt x="32861" y="68104"/>
                    </a:lnTo>
                    <a:lnTo>
                      <a:pt x="141446" y="7144"/>
                    </a:lnTo>
                    <a:close/>
                  </a:path>
                </a:pathLst>
              </a:custGeom>
              <a:solidFill>
                <a:srgbClr val="022050"/>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40" name="Freeform: Shape 239">
                <a:extLst>
                  <a:ext uri="{FF2B5EF4-FFF2-40B4-BE49-F238E27FC236}">
                    <a16:creationId xmlns:a16="http://schemas.microsoft.com/office/drawing/2014/main" id="{527215B1-C524-47B4-A413-DA4B88F9510E}"/>
                  </a:ext>
                </a:extLst>
              </p:cNvPr>
              <p:cNvSpPr/>
              <p:nvPr/>
            </p:nvSpPr>
            <p:spPr>
              <a:xfrm>
                <a:off x="5343565" y="5153246"/>
                <a:ext cx="502628" cy="188484"/>
              </a:xfrm>
              <a:custGeom>
                <a:avLst/>
                <a:gdLst>
                  <a:gd name="connsiteX0" fmla="*/ 14764 w 228600"/>
                  <a:gd name="connsiteY0" fmla="*/ 80486 h 85725"/>
                  <a:gd name="connsiteX1" fmla="*/ 7144 w 228600"/>
                  <a:gd name="connsiteY1" fmla="*/ 21431 h 85725"/>
                  <a:gd name="connsiteX2" fmla="*/ 215741 w 228600"/>
                  <a:gd name="connsiteY2" fmla="*/ 7144 h 85725"/>
                  <a:gd name="connsiteX3" fmla="*/ 222409 w 228600"/>
                  <a:gd name="connsiteY3" fmla="*/ 53816 h 85725"/>
                </a:gdLst>
                <a:ahLst/>
                <a:cxnLst>
                  <a:cxn ang="0">
                    <a:pos x="connsiteX0" y="connsiteY0"/>
                  </a:cxn>
                  <a:cxn ang="0">
                    <a:pos x="connsiteX1" y="connsiteY1"/>
                  </a:cxn>
                  <a:cxn ang="0">
                    <a:pos x="connsiteX2" y="connsiteY2"/>
                  </a:cxn>
                  <a:cxn ang="0">
                    <a:pos x="connsiteX3" y="connsiteY3"/>
                  </a:cxn>
                </a:cxnLst>
                <a:rect l="l" t="t" r="r" b="b"/>
                <a:pathLst>
                  <a:path w="228600" h="85725">
                    <a:moveTo>
                      <a:pt x="14764" y="80486"/>
                    </a:moveTo>
                    <a:lnTo>
                      <a:pt x="7144" y="21431"/>
                    </a:lnTo>
                    <a:lnTo>
                      <a:pt x="215741" y="7144"/>
                    </a:lnTo>
                    <a:lnTo>
                      <a:pt x="222409" y="53816"/>
                    </a:lnTo>
                    <a:close/>
                  </a:path>
                </a:pathLst>
              </a:custGeom>
              <a:solidFill>
                <a:srgbClr val="354D73"/>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41" name="Freeform: Shape 240">
                <a:extLst>
                  <a:ext uri="{FF2B5EF4-FFF2-40B4-BE49-F238E27FC236}">
                    <a16:creationId xmlns:a16="http://schemas.microsoft.com/office/drawing/2014/main" id="{C8070A25-66F9-4144-BF8B-57A87C48B303}"/>
                  </a:ext>
                </a:extLst>
              </p:cNvPr>
              <p:cNvSpPr/>
              <p:nvPr/>
            </p:nvSpPr>
            <p:spPr>
              <a:xfrm>
                <a:off x="5802208" y="5153213"/>
                <a:ext cx="188485" cy="125656"/>
              </a:xfrm>
              <a:custGeom>
                <a:avLst/>
                <a:gdLst>
                  <a:gd name="connsiteX0" fmla="*/ 13811 w 85725"/>
                  <a:gd name="connsiteY0" fmla="*/ 53816 h 57150"/>
                  <a:gd name="connsiteX1" fmla="*/ 7144 w 85725"/>
                  <a:gd name="connsiteY1" fmla="*/ 7144 h 57150"/>
                  <a:gd name="connsiteX2" fmla="*/ 87154 w 85725"/>
                  <a:gd name="connsiteY2" fmla="*/ 43339 h 57150"/>
                </a:gdLst>
                <a:ahLst/>
                <a:cxnLst>
                  <a:cxn ang="0">
                    <a:pos x="connsiteX0" y="connsiteY0"/>
                  </a:cxn>
                  <a:cxn ang="0">
                    <a:pos x="connsiteX1" y="connsiteY1"/>
                  </a:cxn>
                  <a:cxn ang="0">
                    <a:pos x="connsiteX2" y="connsiteY2"/>
                  </a:cxn>
                </a:cxnLst>
                <a:rect l="l" t="t" r="r" b="b"/>
                <a:pathLst>
                  <a:path w="85725" h="57150">
                    <a:moveTo>
                      <a:pt x="13811" y="53816"/>
                    </a:moveTo>
                    <a:lnTo>
                      <a:pt x="7144" y="7144"/>
                    </a:lnTo>
                    <a:lnTo>
                      <a:pt x="87154" y="43339"/>
                    </a:lnTo>
                    <a:close/>
                  </a:path>
                </a:pathLst>
              </a:custGeom>
              <a:solidFill>
                <a:srgbClr val="022050"/>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42" name="Freeform: Shape 241">
                <a:extLst>
                  <a:ext uri="{FF2B5EF4-FFF2-40B4-BE49-F238E27FC236}">
                    <a16:creationId xmlns:a16="http://schemas.microsoft.com/office/drawing/2014/main" id="{8A39AEDA-7626-45A5-9311-C4A42912F177}"/>
                  </a:ext>
                </a:extLst>
              </p:cNvPr>
              <p:cNvSpPr/>
              <p:nvPr/>
            </p:nvSpPr>
            <p:spPr>
              <a:xfrm>
                <a:off x="5360319" y="5255827"/>
                <a:ext cx="481683" cy="209423"/>
              </a:xfrm>
              <a:custGeom>
                <a:avLst/>
                <a:gdLst>
                  <a:gd name="connsiteX0" fmla="*/ 7144 w 219075"/>
                  <a:gd name="connsiteY0" fmla="*/ 33814 h 95250"/>
                  <a:gd name="connsiteX1" fmla="*/ 15716 w 219075"/>
                  <a:gd name="connsiteY1" fmla="*/ 92869 h 95250"/>
                  <a:gd name="connsiteX2" fmla="*/ 220504 w 219075"/>
                  <a:gd name="connsiteY2" fmla="*/ 52864 h 95250"/>
                  <a:gd name="connsiteX3" fmla="*/ 214789 w 219075"/>
                  <a:gd name="connsiteY3" fmla="*/ 7144 h 95250"/>
                </a:gdLst>
                <a:ahLst/>
                <a:cxnLst>
                  <a:cxn ang="0">
                    <a:pos x="connsiteX0" y="connsiteY0"/>
                  </a:cxn>
                  <a:cxn ang="0">
                    <a:pos x="connsiteX1" y="connsiteY1"/>
                  </a:cxn>
                  <a:cxn ang="0">
                    <a:pos x="connsiteX2" y="connsiteY2"/>
                  </a:cxn>
                  <a:cxn ang="0">
                    <a:pos x="connsiteX3" y="connsiteY3"/>
                  </a:cxn>
                </a:cxnLst>
                <a:rect l="l" t="t" r="r" b="b"/>
                <a:pathLst>
                  <a:path w="219075" h="95250">
                    <a:moveTo>
                      <a:pt x="7144" y="33814"/>
                    </a:moveTo>
                    <a:lnTo>
                      <a:pt x="15716" y="92869"/>
                    </a:lnTo>
                    <a:lnTo>
                      <a:pt x="220504" y="52864"/>
                    </a:lnTo>
                    <a:lnTo>
                      <a:pt x="214789" y="7144"/>
                    </a:lnTo>
                    <a:close/>
                  </a:path>
                </a:pathLst>
              </a:custGeom>
              <a:solidFill>
                <a:srgbClr val="354D73"/>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43" name="Freeform: Shape 242">
                <a:extLst>
                  <a:ext uri="{FF2B5EF4-FFF2-40B4-BE49-F238E27FC236}">
                    <a16:creationId xmlns:a16="http://schemas.microsoft.com/office/drawing/2014/main" id="{2B397CDC-16CE-4400-97C9-8F1BA37AE124}"/>
                  </a:ext>
                </a:extLst>
              </p:cNvPr>
              <p:cNvSpPr/>
              <p:nvPr/>
            </p:nvSpPr>
            <p:spPr>
              <a:xfrm>
                <a:off x="5816878" y="5232829"/>
                <a:ext cx="188485" cy="146597"/>
              </a:xfrm>
              <a:custGeom>
                <a:avLst/>
                <a:gdLst>
                  <a:gd name="connsiteX0" fmla="*/ 7144 w 85725"/>
                  <a:gd name="connsiteY0" fmla="*/ 17621 h 66675"/>
                  <a:gd name="connsiteX1" fmla="*/ 12859 w 85725"/>
                  <a:gd name="connsiteY1" fmla="*/ 63341 h 66675"/>
                  <a:gd name="connsiteX2" fmla="*/ 80486 w 85725"/>
                  <a:gd name="connsiteY2" fmla="*/ 7144 h 66675"/>
                </a:gdLst>
                <a:ahLst/>
                <a:cxnLst>
                  <a:cxn ang="0">
                    <a:pos x="connsiteX0" y="connsiteY0"/>
                  </a:cxn>
                  <a:cxn ang="0">
                    <a:pos x="connsiteX1" y="connsiteY1"/>
                  </a:cxn>
                  <a:cxn ang="0">
                    <a:pos x="connsiteX2" y="connsiteY2"/>
                  </a:cxn>
                </a:cxnLst>
                <a:rect l="l" t="t" r="r" b="b"/>
                <a:pathLst>
                  <a:path w="85725" h="66675">
                    <a:moveTo>
                      <a:pt x="7144" y="17621"/>
                    </a:moveTo>
                    <a:lnTo>
                      <a:pt x="12859" y="63341"/>
                    </a:lnTo>
                    <a:lnTo>
                      <a:pt x="80486" y="7144"/>
                    </a:lnTo>
                    <a:close/>
                  </a:path>
                </a:pathLst>
              </a:custGeom>
              <a:solidFill>
                <a:srgbClr val="022050"/>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44" name="Freeform: Shape 243">
                <a:extLst>
                  <a:ext uri="{FF2B5EF4-FFF2-40B4-BE49-F238E27FC236}">
                    <a16:creationId xmlns:a16="http://schemas.microsoft.com/office/drawing/2014/main" id="{2B793C8C-105B-4A20-AF2F-16F609B70B3E}"/>
                  </a:ext>
                </a:extLst>
              </p:cNvPr>
              <p:cNvSpPr/>
              <p:nvPr/>
            </p:nvSpPr>
            <p:spPr>
              <a:xfrm>
                <a:off x="5224197" y="5257966"/>
                <a:ext cx="356027" cy="104711"/>
              </a:xfrm>
              <a:custGeom>
                <a:avLst/>
                <a:gdLst>
                  <a:gd name="connsiteX0" fmla="*/ 7144 w 161925"/>
                  <a:gd name="connsiteY0" fmla="*/ 43339 h 47625"/>
                  <a:gd name="connsiteX1" fmla="*/ 37624 w 161925"/>
                  <a:gd name="connsiteY1" fmla="*/ 7144 h 47625"/>
                  <a:gd name="connsiteX2" fmla="*/ 155734 w 161925"/>
                  <a:gd name="connsiteY2" fmla="*/ 23336 h 47625"/>
                </a:gdLst>
                <a:ahLst/>
                <a:cxnLst>
                  <a:cxn ang="0">
                    <a:pos x="connsiteX0" y="connsiteY0"/>
                  </a:cxn>
                  <a:cxn ang="0">
                    <a:pos x="connsiteX1" y="connsiteY1"/>
                  </a:cxn>
                  <a:cxn ang="0">
                    <a:pos x="connsiteX2" y="connsiteY2"/>
                  </a:cxn>
                </a:cxnLst>
                <a:rect l="l" t="t" r="r" b="b"/>
                <a:pathLst>
                  <a:path w="161925" h="47625">
                    <a:moveTo>
                      <a:pt x="7144" y="43339"/>
                    </a:moveTo>
                    <a:lnTo>
                      <a:pt x="37624" y="7144"/>
                    </a:lnTo>
                    <a:lnTo>
                      <a:pt x="155734" y="23336"/>
                    </a:lnTo>
                    <a:close/>
                  </a:path>
                </a:pathLst>
              </a:custGeom>
              <a:solidFill>
                <a:srgbClr val="022050"/>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45" name="Freeform: Shape 244">
                <a:extLst>
                  <a:ext uri="{FF2B5EF4-FFF2-40B4-BE49-F238E27FC236}">
                    <a16:creationId xmlns:a16="http://schemas.microsoft.com/office/drawing/2014/main" id="{1664074D-548A-4088-800E-92FB306F971F}"/>
                  </a:ext>
                </a:extLst>
              </p:cNvPr>
              <p:cNvSpPr/>
              <p:nvPr/>
            </p:nvSpPr>
            <p:spPr>
              <a:xfrm>
                <a:off x="5224197" y="5293625"/>
                <a:ext cx="356027" cy="125656"/>
              </a:xfrm>
              <a:custGeom>
                <a:avLst/>
                <a:gdLst>
                  <a:gd name="connsiteX0" fmla="*/ 7144 w 161925"/>
                  <a:gd name="connsiteY0" fmla="*/ 26194 h 57150"/>
                  <a:gd name="connsiteX1" fmla="*/ 45244 w 161925"/>
                  <a:gd name="connsiteY1" fmla="*/ 52864 h 57150"/>
                  <a:gd name="connsiteX2" fmla="*/ 155734 w 161925"/>
                  <a:gd name="connsiteY2" fmla="*/ 7144 h 57150"/>
                </a:gdLst>
                <a:ahLst/>
                <a:cxnLst>
                  <a:cxn ang="0">
                    <a:pos x="connsiteX0" y="connsiteY0"/>
                  </a:cxn>
                  <a:cxn ang="0">
                    <a:pos x="connsiteX1" y="connsiteY1"/>
                  </a:cxn>
                  <a:cxn ang="0">
                    <a:pos x="connsiteX2" y="connsiteY2"/>
                  </a:cxn>
                </a:cxnLst>
                <a:rect l="l" t="t" r="r" b="b"/>
                <a:pathLst>
                  <a:path w="161925" h="57150">
                    <a:moveTo>
                      <a:pt x="7144" y="26194"/>
                    </a:moveTo>
                    <a:lnTo>
                      <a:pt x="45244" y="52864"/>
                    </a:lnTo>
                    <a:lnTo>
                      <a:pt x="155734" y="7144"/>
                    </a:lnTo>
                    <a:close/>
                  </a:path>
                </a:pathLst>
              </a:custGeom>
              <a:solidFill>
                <a:srgbClr val="022050"/>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grpSp>
      </p:grpSp>
      <p:sp>
        <p:nvSpPr>
          <p:cNvPr id="5" name="Speech Bubble: Rectangle with Corners Rounded 4">
            <a:extLst>
              <a:ext uri="{FF2B5EF4-FFF2-40B4-BE49-F238E27FC236}">
                <a16:creationId xmlns:a16="http://schemas.microsoft.com/office/drawing/2014/main" id="{4C137DE9-A084-429D-A98B-3074E952ACB7}"/>
              </a:ext>
            </a:extLst>
          </p:cNvPr>
          <p:cNvSpPr/>
          <p:nvPr/>
        </p:nvSpPr>
        <p:spPr bwMode="auto">
          <a:xfrm>
            <a:off x="9743353" y="2553019"/>
            <a:ext cx="1366678" cy="478226"/>
          </a:xfrm>
          <a:prstGeom prst="wedgeRoundRectCallout">
            <a:avLst>
              <a:gd name="adj1" fmla="val -74997"/>
              <a:gd name="adj2" fmla="val 43872"/>
              <a:gd name="adj3" fmla="val 16667"/>
            </a:avLst>
          </a:prstGeom>
          <a:solidFill>
            <a:srgbClr val="FFFF99"/>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Today’s talk</a:t>
            </a:r>
          </a:p>
        </p:txBody>
      </p:sp>
    </p:spTree>
    <p:extLst>
      <p:ext uri="{BB962C8B-B14F-4D97-AF65-F5344CB8AC3E}">
        <p14:creationId xmlns:p14="http://schemas.microsoft.com/office/powerpoint/2010/main" val="1256915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5"/>
                                        </p:tgtEl>
                                        <p:attrNameLst>
                                          <p:attrName>style.visibility</p:attrName>
                                        </p:attrNameLst>
                                      </p:cBhvr>
                                      <p:to>
                                        <p:strVal val="visible"/>
                                      </p:to>
                                    </p:set>
                                    <p:animEffect transition="in" filter="fade">
                                      <p:cBhvr>
                                        <p:cTn id="25" dur="500"/>
                                        <p:tgtEl>
                                          <p:spTgt spid="95"/>
                                        </p:tgtEl>
                                      </p:cBhvr>
                                    </p:animEffect>
                                  </p:childTnLst>
                                </p:cTn>
                              </p:par>
                              <p:par>
                                <p:cTn id="26" presetID="10" presetClass="entr" presetSubtype="0" fill="hold" nodeType="withEffect">
                                  <p:stCondLst>
                                    <p:cond delay="0"/>
                                  </p:stCondLst>
                                  <p:childTnLst>
                                    <p:set>
                                      <p:cBhvr>
                                        <p:cTn id="27" dur="1" fill="hold">
                                          <p:stCondLst>
                                            <p:cond delay="0"/>
                                          </p:stCondLst>
                                        </p:cTn>
                                        <p:tgtEl>
                                          <p:spTgt spid="96"/>
                                        </p:tgtEl>
                                        <p:attrNameLst>
                                          <p:attrName>style.visibility</p:attrName>
                                        </p:attrNameLst>
                                      </p:cBhvr>
                                      <p:to>
                                        <p:strVal val="visible"/>
                                      </p:to>
                                    </p:set>
                                    <p:animEffect transition="in" filter="fade">
                                      <p:cBhvr>
                                        <p:cTn id="28" dur="500"/>
                                        <p:tgtEl>
                                          <p:spTgt spid="96"/>
                                        </p:tgtEl>
                                      </p:cBhvr>
                                    </p:animEffect>
                                  </p:childTnLst>
                                </p:cTn>
                              </p:par>
                            </p:childTnLst>
                          </p:cTn>
                        </p:par>
                        <p:par>
                          <p:cTn id="29" fill="hold">
                            <p:stCondLst>
                              <p:cond delay="500"/>
                            </p:stCondLst>
                            <p:childTnLst>
                              <p:par>
                                <p:cTn id="30" presetID="10" presetClass="entr" presetSubtype="0" fill="hold" grpId="0" nodeType="afterEffect">
                                  <p:stCondLst>
                                    <p:cond delay="30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32FC2-881E-4561-9C46-71FECA29595C}"/>
              </a:ext>
            </a:extLst>
          </p:cNvPr>
          <p:cNvSpPr>
            <a:spLocks noGrp="1"/>
          </p:cNvSpPr>
          <p:nvPr>
            <p:ph type="title"/>
          </p:nvPr>
        </p:nvSpPr>
        <p:spPr/>
        <p:txBody>
          <a:bodyPr/>
          <a:lstStyle/>
          <a:p>
            <a:r>
              <a:rPr lang="en-US"/>
              <a:t>Azure Machine Learning</a:t>
            </a:r>
          </a:p>
        </p:txBody>
      </p:sp>
      <p:sp>
        <p:nvSpPr>
          <p:cNvPr id="4" name="Rectangle 3">
            <a:extLst>
              <a:ext uri="{FF2B5EF4-FFF2-40B4-BE49-F238E27FC236}">
                <a16:creationId xmlns:a16="http://schemas.microsoft.com/office/drawing/2014/main" id="{B9F4D37A-1E1E-4B19-A52D-6C83A35F1C0A}"/>
              </a:ext>
            </a:extLst>
          </p:cNvPr>
          <p:cNvSpPr/>
          <p:nvPr/>
        </p:nvSpPr>
        <p:spPr bwMode="auto">
          <a:xfrm>
            <a:off x="1236663" y="5739586"/>
            <a:ext cx="4859337" cy="824727"/>
          </a:xfrm>
          <a:prstGeom prst="rect">
            <a:avLst/>
          </a:prstGeom>
          <a:solidFill>
            <a:schemeClr val="bg1"/>
          </a:solidFill>
          <a:ln w="12700" cap="flat">
            <a:solidFill>
              <a:srgbClr val="00B0F0"/>
            </a:solidFill>
            <a:miter lim="800000"/>
            <a:headEnd/>
            <a:tailEnd/>
          </a:ln>
          <a:effectLst/>
        </p:spPr>
        <p:txBody>
          <a:bodyPr wrap="none"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Segoe UI"/>
                <a:ea typeface="+mn-ea"/>
                <a:cs typeface="Arial" charset="0"/>
              </a:rPr>
              <a:t>Cloud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Arial" charset="0"/>
              </a:rPr>
              <a:t>CPU, GPU, FPGA</a:t>
            </a:r>
          </a:p>
        </p:txBody>
      </p:sp>
      <p:sp>
        <p:nvSpPr>
          <p:cNvPr id="5" name="Rectangle 4">
            <a:extLst>
              <a:ext uri="{FF2B5EF4-FFF2-40B4-BE49-F238E27FC236}">
                <a16:creationId xmlns:a16="http://schemas.microsoft.com/office/drawing/2014/main" id="{7AE8063A-B795-42A1-A17A-A38E934D44E1}"/>
              </a:ext>
            </a:extLst>
          </p:cNvPr>
          <p:cNvSpPr/>
          <p:nvPr/>
        </p:nvSpPr>
        <p:spPr bwMode="auto">
          <a:xfrm>
            <a:off x="1236664" y="3502650"/>
            <a:ext cx="2279212" cy="1136243"/>
          </a:xfrm>
          <a:prstGeom prst="rect">
            <a:avLst/>
          </a:prstGeom>
          <a:solidFill>
            <a:schemeClr val="bg1"/>
          </a:solidFill>
          <a:ln w="12700" cap="flat">
            <a:solidFill>
              <a:srgbClr val="00B0F0"/>
            </a:solidFill>
            <a:miter lim="800000"/>
            <a:headEnd/>
            <a:tailEnd/>
          </a:ln>
          <a:effectLst/>
        </p:spPr>
        <p:txBody>
          <a:bodyPr wrap="none"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Segoe UI"/>
                <a:ea typeface="+mn-ea"/>
                <a:cs typeface="Arial" charset="0"/>
              </a:rPr>
              <a:t>Dataset Management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Arial" charset="0"/>
              </a:rPr>
              <a:t>Profiling, Drift, Labeling</a:t>
            </a:r>
          </a:p>
        </p:txBody>
      </p:sp>
      <p:sp>
        <p:nvSpPr>
          <p:cNvPr id="6" name="Rectangle 5">
            <a:extLst>
              <a:ext uri="{FF2B5EF4-FFF2-40B4-BE49-F238E27FC236}">
                <a16:creationId xmlns:a16="http://schemas.microsoft.com/office/drawing/2014/main" id="{B4E1D47B-A47C-43AF-83FE-4143283D4557}"/>
              </a:ext>
            </a:extLst>
          </p:cNvPr>
          <p:cNvSpPr/>
          <p:nvPr/>
        </p:nvSpPr>
        <p:spPr bwMode="auto">
          <a:xfrm>
            <a:off x="8423511" y="3504476"/>
            <a:ext cx="2530239" cy="1132590"/>
          </a:xfrm>
          <a:prstGeom prst="rect">
            <a:avLst/>
          </a:prstGeom>
          <a:solidFill>
            <a:schemeClr val="bg1"/>
          </a:solidFill>
          <a:ln w="12700" cap="flat">
            <a:solidFill>
              <a:srgbClr val="00B0F0"/>
            </a:solidFill>
            <a:miter lim="800000"/>
            <a:headEnd/>
            <a:tailEnd/>
          </a:ln>
          <a:effectLst/>
        </p:spPr>
        <p:txBody>
          <a:bodyPr wrap="none"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Segoe UI"/>
                <a:ea typeface="+mn-ea"/>
                <a:cs typeface="Arial" charset="0"/>
              </a:rPr>
              <a:t>Model Serving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Arial" charset="0"/>
              </a:rPr>
              <a:t>Batch, Realtime</a:t>
            </a:r>
          </a:p>
        </p:txBody>
      </p:sp>
      <p:sp>
        <p:nvSpPr>
          <p:cNvPr id="8" name="Rectangle 7">
            <a:extLst>
              <a:ext uri="{FF2B5EF4-FFF2-40B4-BE49-F238E27FC236}">
                <a16:creationId xmlns:a16="http://schemas.microsoft.com/office/drawing/2014/main" id="{44BA86E7-4158-4A82-A347-3153CF2A2780}"/>
              </a:ext>
            </a:extLst>
          </p:cNvPr>
          <p:cNvSpPr/>
          <p:nvPr/>
        </p:nvSpPr>
        <p:spPr bwMode="auto">
          <a:xfrm>
            <a:off x="1236664" y="2651864"/>
            <a:ext cx="9717083" cy="707733"/>
          </a:xfrm>
          <a:prstGeom prst="rect">
            <a:avLst/>
          </a:prstGeom>
          <a:solidFill>
            <a:schemeClr val="bg1"/>
          </a:solidFill>
          <a:ln w="12700" cap="flat">
            <a:solidFill>
              <a:srgbClr val="00B0F0"/>
            </a:solidFill>
            <a:miter lim="800000"/>
            <a:headEnd/>
            <a:tailEnd/>
          </a:ln>
          <a:effectLst/>
        </p:spPr>
        <p:txBody>
          <a:bodyPr wrap="none"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Segoe UI"/>
                <a:ea typeface="+mn-ea"/>
                <a:cs typeface="Arial" charset="0"/>
              </a:rPr>
              <a:t>MLOps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Segoe UI"/>
                <a:ea typeface="+mn-ea"/>
                <a:cs typeface="Arial" charset="0"/>
              </a:rPr>
              <a:t>Reproducible, Reusable, Automatable, Git, CLI, REST</a:t>
            </a:r>
          </a:p>
        </p:txBody>
      </p:sp>
      <p:sp>
        <p:nvSpPr>
          <p:cNvPr id="9" name="Rectangle 8">
            <a:extLst>
              <a:ext uri="{FF2B5EF4-FFF2-40B4-BE49-F238E27FC236}">
                <a16:creationId xmlns:a16="http://schemas.microsoft.com/office/drawing/2014/main" id="{3AC8B65A-1E33-42A8-9A4C-867699D939FD}"/>
              </a:ext>
            </a:extLst>
          </p:cNvPr>
          <p:cNvSpPr/>
          <p:nvPr/>
        </p:nvSpPr>
        <p:spPr bwMode="auto">
          <a:xfrm>
            <a:off x="1236663" y="1683728"/>
            <a:ext cx="9717083" cy="824727"/>
          </a:xfrm>
          <a:prstGeom prst="rect">
            <a:avLst/>
          </a:prstGeom>
          <a:solidFill>
            <a:schemeClr val="bg1"/>
          </a:solidFill>
          <a:ln w="12700" cap="flat">
            <a:solidFill>
              <a:srgbClr val="00B0F0"/>
            </a:solidFill>
            <a:miter lim="800000"/>
            <a:headEnd/>
            <a:tailEnd/>
          </a:ln>
          <a:effectLst/>
        </p:spPr>
        <p:txBody>
          <a:bodyPr wrap="none"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Segoe UI"/>
                <a:ea typeface="+mn-ea"/>
                <a:cs typeface="Arial" charset="0"/>
              </a:rPr>
              <a:t>Experience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Segoe UI"/>
                <a:ea typeface="+mn-ea"/>
                <a:cs typeface="Arial" charset="0"/>
              </a:rPr>
              <a:t>SDK, Notebooks, Drag-n-drop, Automated ML </a:t>
            </a:r>
            <a:r>
              <a:rPr kumimoji="0" lang="en-US" sz="1200" b="0" i="1" u="none" strike="noStrike" kern="0" cap="none" spc="0" normalizeH="0" baseline="0" noProof="0" dirty="0">
                <a:ln>
                  <a:noFill/>
                </a:ln>
                <a:effectLst/>
                <a:uLnTx/>
                <a:uFillTx/>
                <a:latin typeface="Segoe UI"/>
                <a:ea typeface="+mn-ea"/>
                <a:cs typeface="Arial" charset="0"/>
              </a:rPr>
              <a:t>wizard</a:t>
            </a:r>
          </a:p>
        </p:txBody>
      </p:sp>
      <p:sp>
        <p:nvSpPr>
          <p:cNvPr id="11" name="Rectangle 10">
            <a:extLst>
              <a:ext uri="{FF2B5EF4-FFF2-40B4-BE49-F238E27FC236}">
                <a16:creationId xmlns:a16="http://schemas.microsoft.com/office/drawing/2014/main" id="{230885B2-EF10-4FB0-A91A-CFC8838AB16A}"/>
              </a:ext>
            </a:extLst>
          </p:cNvPr>
          <p:cNvSpPr/>
          <p:nvPr/>
        </p:nvSpPr>
        <p:spPr bwMode="auto">
          <a:xfrm>
            <a:off x="6254405" y="5739586"/>
            <a:ext cx="4699341" cy="824727"/>
          </a:xfrm>
          <a:prstGeom prst="rect">
            <a:avLst/>
          </a:prstGeom>
          <a:solidFill>
            <a:schemeClr val="bg1"/>
          </a:solidFill>
          <a:ln w="12700" cap="flat">
            <a:solidFill>
              <a:srgbClr val="00B0F0"/>
            </a:solidFill>
            <a:miter lim="800000"/>
            <a:headEnd/>
            <a:tailEnd/>
          </a:ln>
          <a:effectLst/>
        </p:spPr>
        <p:txBody>
          <a:bodyPr wrap="none"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Segoe UI"/>
                <a:ea typeface="+mn-ea"/>
                <a:cs typeface="Arial" charset="0"/>
              </a:rPr>
              <a:t>Edge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Arial" charset="0"/>
              </a:rPr>
              <a:t>CPU, GPU, </a:t>
            </a:r>
            <a:r>
              <a:rPr kumimoji="0" lang="en-US" sz="1200" b="0" i="0" u="none" strike="noStrike" kern="0" cap="none" spc="0" normalizeH="0" baseline="0" noProof="0" err="1">
                <a:ln>
                  <a:noFill/>
                </a:ln>
                <a:effectLst/>
                <a:uLnTx/>
                <a:uFillTx/>
                <a:latin typeface="Segoe UI"/>
                <a:ea typeface="+mn-ea"/>
                <a:cs typeface="Arial" charset="0"/>
              </a:rPr>
              <a:t>NPU</a:t>
            </a:r>
            <a:endParaRPr kumimoji="0" lang="en-US" sz="1200" b="0" i="0" u="none" strike="noStrike" kern="0" cap="none" spc="0" normalizeH="0" baseline="0" noProof="0">
              <a:ln>
                <a:noFill/>
              </a:ln>
              <a:effectLst/>
              <a:uLnTx/>
              <a:uFillTx/>
              <a:latin typeface="Segoe UI"/>
              <a:ea typeface="+mn-ea"/>
              <a:cs typeface="Arial" charset="0"/>
            </a:endParaRPr>
          </a:p>
        </p:txBody>
      </p:sp>
      <p:sp>
        <p:nvSpPr>
          <p:cNvPr id="12" name="Rectangle 11">
            <a:extLst>
              <a:ext uri="{FF2B5EF4-FFF2-40B4-BE49-F238E27FC236}">
                <a16:creationId xmlns:a16="http://schemas.microsoft.com/office/drawing/2014/main" id="{7A8F789E-5716-4E7D-BB6D-3CB4E7ACF5AC}"/>
              </a:ext>
            </a:extLst>
          </p:cNvPr>
          <p:cNvSpPr/>
          <p:nvPr/>
        </p:nvSpPr>
        <p:spPr bwMode="auto">
          <a:xfrm>
            <a:off x="8020847" y="4782657"/>
            <a:ext cx="2932902" cy="824727"/>
          </a:xfrm>
          <a:prstGeom prst="rect">
            <a:avLst/>
          </a:prstGeom>
          <a:solidFill>
            <a:schemeClr val="bg1"/>
          </a:solidFill>
          <a:ln w="12700" cap="flat">
            <a:solidFill>
              <a:srgbClr val="00B0F0"/>
            </a:solidFill>
            <a:miter lim="800000"/>
            <a:headEnd/>
            <a:tailEnd/>
          </a:ln>
          <a:effectLst/>
        </p:spPr>
        <p:txBody>
          <a:bodyPr wrap="none"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Segoe UI"/>
                <a:ea typeface="+mn-ea"/>
                <a:cs typeface="Arial" charset="0"/>
              </a:rPr>
              <a:t>Orchestration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Arial" charset="0"/>
              </a:rPr>
              <a:t>Security, </a:t>
            </a:r>
            <a:r>
              <a:rPr kumimoji="0" lang="en-US" sz="1200" b="0" i="0" u="none" strike="noStrike" kern="0" cap="none" spc="0" normalizeH="0" baseline="0" noProof="0" err="1">
                <a:ln>
                  <a:noFill/>
                </a:ln>
                <a:effectLst/>
                <a:uLnTx/>
                <a:uFillTx/>
                <a:latin typeface="Segoe UI"/>
                <a:ea typeface="+mn-ea"/>
                <a:cs typeface="Arial" charset="0"/>
              </a:rPr>
              <a:t>Mgmt</a:t>
            </a:r>
            <a:r>
              <a:rPr kumimoji="0" lang="en-US" sz="1200" b="0" i="0" u="none" strike="noStrike" kern="0" cap="none" spc="0" normalizeH="0" baseline="0" noProof="0">
                <a:ln>
                  <a:noFill/>
                </a:ln>
                <a:effectLst/>
                <a:uLnTx/>
                <a:uFillTx/>
                <a:latin typeface="Segoe UI"/>
                <a:ea typeface="+mn-ea"/>
                <a:cs typeface="Arial" charset="0"/>
              </a:rPr>
              <a:t>, Deployment</a:t>
            </a:r>
          </a:p>
        </p:txBody>
      </p:sp>
      <p:sp>
        <p:nvSpPr>
          <p:cNvPr id="19" name="Rectangle 18">
            <a:extLst>
              <a:ext uri="{FF2B5EF4-FFF2-40B4-BE49-F238E27FC236}">
                <a16:creationId xmlns:a16="http://schemas.microsoft.com/office/drawing/2014/main" id="{460D5DA6-86F5-4F55-99CD-8D9085D9307D}"/>
              </a:ext>
            </a:extLst>
          </p:cNvPr>
          <p:cNvSpPr/>
          <p:nvPr/>
        </p:nvSpPr>
        <p:spPr bwMode="auto">
          <a:xfrm>
            <a:off x="1236667" y="4788260"/>
            <a:ext cx="6664227" cy="813521"/>
          </a:xfrm>
          <a:prstGeom prst="rect">
            <a:avLst/>
          </a:prstGeom>
          <a:solidFill>
            <a:schemeClr val="bg1"/>
          </a:solidFill>
          <a:ln w="12700" cap="flat">
            <a:solidFill>
              <a:srgbClr val="00B0F0"/>
            </a:solidFill>
            <a:miter lim="800000"/>
            <a:headEnd/>
            <a:tailEnd/>
          </a:ln>
          <a:effectLst/>
        </p:spPr>
        <p:txBody>
          <a:bodyPr wrap="none"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Segoe UI"/>
                <a:ea typeface="+mn-ea"/>
                <a:cs typeface="Arial" charset="0"/>
              </a:rPr>
              <a:t>Compute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Arial" charset="0"/>
              </a:rPr>
              <a:t>Jobs, Clusters, Instances</a:t>
            </a:r>
          </a:p>
        </p:txBody>
      </p:sp>
      <p:sp>
        <p:nvSpPr>
          <p:cNvPr id="20" name="Rectangle 19">
            <a:extLst>
              <a:ext uri="{FF2B5EF4-FFF2-40B4-BE49-F238E27FC236}">
                <a16:creationId xmlns:a16="http://schemas.microsoft.com/office/drawing/2014/main" id="{284DBF2D-EB6B-425F-9F71-7CC32B797BC5}"/>
              </a:ext>
            </a:extLst>
          </p:cNvPr>
          <p:cNvSpPr/>
          <p:nvPr/>
        </p:nvSpPr>
        <p:spPr bwMode="auto">
          <a:xfrm>
            <a:off x="5795302" y="3504476"/>
            <a:ext cx="2518809" cy="1132590"/>
          </a:xfrm>
          <a:prstGeom prst="rect">
            <a:avLst/>
          </a:prstGeom>
          <a:solidFill>
            <a:schemeClr val="bg1"/>
          </a:solidFill>
          <a:ln w="12700" cap="flat">
            <a:solidFill>
              <a:srgbClr val="00B0F0"/>
            </a:solidFill>
            <a:miter lim="800000"/>
            <a:headEnd/>
            <a:tailEnd/>
          </a:ln>
          <a:effectLst/>
        </p:spPr>
        <p:txBody>
          <a:bodyPr wrap="none"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Segoe UI"/>
                <a:ea typeface="+mn-ea"/>
                <a:cs typeface="Arial" charset="0"/>
              </a:rPr>
              <a:t>Model Management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Arial" charset="0"/>
              </a:rPr>
              <a:t>Models</a:t>
            </a:r>
          </a:p>
        </p:txBody>
      </p:sp>
      <p:sp>
        <p:nvSpPr>
          <p:cNvPr id="21" name="Rectangle 20">
            <a:extLst>
              <a:ext uri="{FF2B5EF4-FFF2-40B4-BE49-F238E27FC236}">
                <a16:creationId xmlns:a16="http://schemas.microsoft.com/office/drawing/2014/main" id="{A833B49A-58B3-4DB2-B2A0-271034927D52}"/>
              </a:ext>
            </a:extLst>
          </p:cNvPr>
          <p:cNvSpPr/>
          <p:nvPr/>
        </p:nvSpPr>
        <p:spPr bwMode="auto">
          <a:xfrm>
            <a:off x="3625275" y="3502294"/>
            <a:ext cx="2060628" cy="1136955"/>
          </a:xfrm>
          <a:prstGeom prst="rect">
            <a:avLst/>
          </a:prstGeom>
          <a:solidFill>
            <a:schemeClr val="bg1"/>
          </a:solidFill>
          <a:ln w="12700" cap="flat">
            <a:solidFill>
              <a:srgbClr val="00B0F0"/>
            </a:solidFill>
            <a:miter lim="800000"/>
            <a:headEnd/>
            <a:tailEnd/>
          </a:ln>
          <a:effectLst/>
        </p:spPr>
        <p:txBody>
          <a:bodyPr wrap="none"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Segoe UI"/>
                <a:ea typeface="+mn-ea"/>
                <a:cs typeface="Arial" charset="0"/>
              </a:rPr>
              <a:t>Model Training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Segoe UI"/>
                <a:ea typeface="+mn-ea"/>
                <a:cs typeface="Arial" charset="0"/>
              </a:rPr>
              <a:t>Experiments, Runs, </a:t>
            </a:r>
            <a:r>
              <a:rPr kumimoji="0" lang="en-US" sz="1200" b="1" i="0" u="none" strike="noStrike" kern="0" cap="none" spc="0" normalizeH="0" baseline="0" noProof="0" dirty="0">
                <a:ln>
                  <a:noFill/>
                </a:ln>
                <a:effectLst/>
                <a:uLnTx/>
                <a:uFillTx/>
                <a:latin typeface="Segoe UI"/>
                <a:ea typeface="+mn-ea"/>
                <a:cs typeface="Arial" charset="0"/>
              </a:rPr>
              <a:t>AutoML</a:t>
            </a:r>
          </a:p>
        </p:txBody>
      </p:sp>
      <p:grpSp>
        <p:nvGrpSpPr>
          <p:cNvPr id="32" name="Graphic 108" descr="spreadsheet, data, paper, list">
            <a:extLst>
              <a:ext uri="{FF2B5EF4-FFF2-40B4-BE49-F238E27FC236}">
                <a16:creationId xmlns:a16="http://schemas.microsoft.com/office/drawing/2014/main" id="{60D569E0-A416-42C4-BD30-6EE8A8C0FB5B}"/>
              </a:ext>
            </a:extLst>
          </p:cNvPr>
          <p:cNvGrpSpPr/>
          <p:nvPr/>
        </p:nvGrpSpPr>
        <p:grpSpPr>
          <a:xfrm>
            <a:off x="6735876" y="4109563"/>
            <a:ext cx="317274" cy="317274"/>
            <a:chOff x="6354216" y="3963965"/>
            <a:chExt cx="379710" cy="379710"/>
          </a:xfrm>
        </p:grpSpPr>
        <p:sp>
          <p:nvSpPr>
            <p:cNvPr id="33" name="Freeform: Shape 32">
              <a:extLst>
                <a:ext uri="{FF2B5EF4-FFF2-40B4-BE49-F238E27FC236}">
                  <a16:creationId xmlns:a16="http://schemas.microsoft.com/office/drawing/2014/main" id="{C3C45631-2CF1-4373-AC74-B4C8C46D5315}"/>
                </a:ext>
              </a:extLst>
            </p:cNvPr>
            <p:cNvSpPr/>
            <p:nvPr/>
          </p:nvSpPr>
          <p:spPr>
            <a:xfrm>
              <a:off x="6392789" y="3964742"/>
              <a:ext cx="297505" cy="375795"/>
            </a:xfrm>
            <a:custGeom>
              <a:avLst/>
              <a:gdLst>
                <a:gd name="connsiteX0" fmla="*/ 1180 w 297504"/>
                <a:gd name="connsiteY0" fmla="*/ 376584 h 375795"/>
                <a:gd name="connsiteX1" fmla="*/ 298294 w 297504"/>
                <a:gd name="connsiteY1" fmla="*/ 376584 h 375795"/>
                <a:gd name="connsiteX2" fmla="*/ 298294 w 297504"/>
                <a:gd name="connsiteY2" fmla="*/ 1180 h 375795"/>
                <a:gd name="connsiteX3" fmla="*/ 1180 w 297504"/>
                <a:gd name="connsiteY3" fmla="*/ 1180 h 375795"/>
                <a:gd name="connsiteX4" fmla="*/ 1180 w 297504"/>
                <a:gd name="connsiteY4" fmla="*/ 376584 h 375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504" h="375795">
                  <a:moveTo>
                    <a:pt x="1180" y="376584"/>
                  </a:moveTo>
                  <a:lnTo>
                    <a:pt x="298294" y="376584"/>
                  </a:lnTo>
                  <a:lnTo>
                    <a:pt x="298294" y="1180"/>
                  </a:lnTo>
                  <a:lnTo>
                    <a:pt x="1180" y="1180"/>
                  </a:lnTo>
                  <a:lnTo>
                    <a:pt x="1180" y="376584"/>
                  </a:lnTo>
                  <a:close/>
                </a:path>
              </a:pathLst>
            </a:custGeom>
            <a:solidFill>
              <a:srgbClr val="0078D4"/>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34" name="Freeform: Shape 33">
              <a:extLst>
                <a:ext uri="{FF2B5EF4-FFF2-40B4-BE49-F238E27FC236}">
                  <a16:creationId xmlns:a16="http://schemas.microsoft.com/office/drawing/2014/main" id="{A00DCD99-55A0-40F9-AA2C-27A232AC2098}"/>
                </a:ext>
              </a:extLst>
            </p:cNvPr>
            <p:cNvSpPr/>
            <p:nvPr/>
          </p:nvSpPr>
          <p:spPr>
            <a:xfrm>
              <a:off x="6452680" y="4242276"/>
              <a:ext cx="180069" cy="39145"/>
            </a:xfrm>
            <a:custGeom>
              <a:avLst/>
              <a:gdLst>
                <a:gd name="connsiteX0" fmla="*/ 1180 w 180068"/>
                <a:gd name="connsiteY0" fmla="*/ 40326 h 39145"/>
                <a:gd name="connsiteX1" fmla="*/ 179292 w 180068"/>
                <a:gd name="connsiteY1" fmla="*/ 40326 h 39145"/>
                <a:gd name="connsiteX2" fmla="*/ 179292 w 180068"/>
                <a:gd name="connsiteY2" fmla="*/ 1180 h 39145"/>
                <a:gd name="connsiteX3" fmla="*/ 1180 w 180068"/>
                <a:gd name="connsiteY3" fmla="*/ 1180 h 39145"/>
                <a:gd name="connsiteX4" fmla="*/ 1180 w 180068"/>
                <a:gd name="connsiteY4" fmla="*/ 40326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326"/>
                  </a:moveTo>
                  <a:lnTo>
                    <a:pt x="179292" y="40326"/>
                  </a:lnTo>
                  <a:lnTo>
                    <a:pt x="179292" y="1180"/>
                  </a:lnTo>
                  <a:lnTo>
                    <a:pt x="1180" y="1180"/>
                  </a:lnTo>
                  <a:lnTo>
                    <a:pt x="1180" y="40326"/>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35" name="Freeform: Shape 34">
              <a:extLst>
                <a:ext uri="{FF2B5EF4-FFF2-40B4-BE49-F238E27FC236}">
                  <a16:creationId xmlns:a16="http://schemas.microsoft.com/office/drawing/2014/main" id="{4A6764A7-5E61-4F80-B086-5CA5871B9E0C}"/>
                </a:ext>
              </a:extLst>
            </p:cNvPr>
            <p:cNvSpPr/>
            <p:nvPr/>
          </p:nvSpPr>
          <p:spPr>
            <a:xfrm>
              <a:off x="6452680" y="4182778"/>
              <a:ext cx="180069" cy="39145"/>
            </a:xfrm>
            <a:custGeom>
              <a:avLst/>
              <a:gdLst>
                <a:gd name="connsiteX0" fmla="*/ 1180 w 180068"/>
                <a:gd name="connsiteY0" fmla="*/ 40717 h 39145"/>
                <a:gd name="connsiteX1" fmla="*/ 179292 w 180068"/>
                <a:gd name="connsiteY1" fmla="*/ 40717 h 39145"/>
                <a:gd name="connsiteX2" fmla="*/ 179292 w 180068"/>
                <a:gd name="connsiteY2" fmla="*/ 1180 h 39145"/>
                <a:gd name="connsiteX3" fmla="*/ 1180 w 180068"/>
                <a:gd name="connsiteY3" fmla="*/ 1180 h 39145"/>
                <a:gd name="connsiteX4" fmla="*/ 1180 w 180068"/>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717"/>
                  </a:moveTo>
                  <a:lnTo>
                    <a:pt x="179292" y="40717"/>
                  </a:lnTo>
                  <a:lnTo>
                    <a:pt x="179292"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36" name="Freeform: Shape 35">
              <a:extLst>
                <a:ext uri="{FF2B5EF4-FFF2-40B4-BE49-F238E27FC236}">
                  <a16:creationId xmlns:a16="http://schemas.microsoft.com/office/drawing/2014/main" id="{EC7960F4-C781-4AF2-B31D-49C9CE534149}"/>
                </a:ext>
              </a:extLst>
            </p:cNvPr>
            <p:cNvSpPr/>
            <p:nvPr/>
          </p:nvSpPr>
          <p:spPr>
            <a:xfrm>
              <a:off x="6452680" y="4122883"/>
              <a:ext cx="180069" cy="39145"/>
            </a:xfrm>
            <a:custGeom>
              <a:avLst/>
              <a:gdLst>
                <a:gd name="connsiteX0" fmla="*/ 1180 w 180068"/>
                <a:gd name="connsiteY0" fmla="*/ 40717 h 39145"/>
                <a:gd name="connsiteX1" fmla="*/ 179292 w 180068"/>
                <a:gd name="connsiteY1" fmla="*/ 40717 h 39145"/>
                <a:gd name="connsiteX2" fmla="*/ 179292 w 180068"/>
                <a:gd name="connsiteY2" fmla="*/ 1180 h 39145"/>
                <a:gd name="connsiteX3" fmla="*/ 1180 w 180068"/>
                <a:gd name="connsiteY3" fmla="*/ 1180 h 39145"/>
                <a:gd name="connsiteX4" fmla="*/ 1180 w 180068"/>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717"/>
                  </a:moveTo>
                  <a:lnTo>
                    <a:pt x="179292" y="40717"/>
                  </a:lnTo>
                  <a:lnTo>
                    <a:pt x="179292"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37" name="Freeform: Shape 36">
              <a:extLst>
                <a:ext uri="{FF2B5EF4-FFF2-40B4-BE49-F238E27FC236}">
                  <a16:creationId xmlns:a16="http://schemas.microsoft.com/office/drawing/2014/main" id="{FA5FC67C-C5E7-490F-A6EC-6F10827D5E29}"/>
                </a:ext>
              </a:extLst>
            </p:cNvPr>
            <p:cNvSpPr/>
            <p:nvPr/>
          </p:nvSpPr>
          <p:spPr>
            <a:xfrm>
              <a:off x="6570510" y="4063003"/>
              <a:ext cx="62633" cy="39145"/>
            </a:xfrm>
            <a:custGeom>
              <a:avLst/>
              <a:gdLst>
                <a:gd name="connsiteX0" fmla="*/ 1180 w 62632"/>
                <a:gd name="connsiteY0" fmla="*/ 40717 h 39145"/>
                <a:gd name="connsiteX1" fmla="*/ 61464 w 62632"/>
                <a:gd name="connsiteY1" fmla="*/ 40717 h 39145"/>
                <a:gd name="connsiteX2" fmla="*/ 61464 w 62632"/>
                <a:gd name="connsiteY2" fmla="*/ 1180 h 39145"/>
                <a:gd name="connsiteX3" fmla="*/ 1180 w 62632"/>
                <a:gd name="connsiteY3" fmla="*/ 1180 h 39145"/>
                <a:gd name="connsiteX4" fmla="*/ 1180 w 62632"/>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32" h="39145">
                  <a:moveTo>
                    <a:pt x="1180" y="40717"/>
                  </a:moveTo>
                  <a:lnTo>
                    <a:pt x="61464" y="40717"/>
                  </a:lnTo>
                  <a:lnTo>
                    <a:pt x="61464"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38" name="Freeform: Shape 37">
              <a:extLst>
                <a:ext uri="{FF2B5EF4-FFF2-40B4-BE49-F238E27FC236}">
                  <a16:creationId xmlns:a16="http://schemas.microsoft.com/office/drawing/2014/main" id="{A0D1EF9A-F671-429C-AF32-436FCB8D1C19}"/>
                </a:ext>
              </a:extLst>
            </p:cNvPr>
            <p:cNvSpPr/>
            <p:nvPr/>
          </p:nvSpPr>
          <p:spPr>
            <a:xfrm>
              <a:off x="6570510" y="4004285"/>
              <a:ext cx="62633" cy="39145"/>
            </a:xfrm>
            <a:custGeom>
              <a:avLst/>
              <a:gdLst>
                <a:gd name="connsiteX0" fmla="*/ 1180 w 62632"/>
                <a:gd name="connsiteY0" fmla="*/ 40326 h 39145"/>
                <a:gd name="connsiteX1" fmla="*/ 61464 w 62632"/>
                <a:gd name="connsiteY1" fmla="*/ 40326 h 39145"/>
                <a:gd name="connsiteX2" fmla="*/ 61464 w 62632"/>
                <a:gd name="connsiteY2" fmla="*/ 1180 h 39145"/>
                <a:gd name="connsiteX3" fmla="*/ 1180 w 62632"/>
                <a:gd name="connsiteY3" fmla="*/ 1180 h 39145"/>
                <a:gd name="connsiteX4" fmla="*/ 1180 w 62632"/>
                <a:gd name="connsiteY4" fmla="*/ 40326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32" h="39145">
                  <a:moveTo>
                    <a:pt x="1180" y="40326"/>
                  </a:moveTo>
                  <a:lnTo>
                    <a:pt x="61464" y="40326"/>
                  </a:lnTo>
                  <a:lnTo>
                    <a:pt x="61464" y="1180"/>
                  </a:lnTo>
                  <a:lnTo>
                    <a:pt x="1180" y="1180"/>
                  </a:lnTo>
                  <a:lnTo>
                    <a:pt x="1180" y="40326"/>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39" name="Freeform: Shape 38">
              <a:extLst>
                <a:ext uri="{FF2B5EF4-FFF2-40B4-BE49-F238E27FC236}">
                  <a16:creationId xmlns:a16="http://schemas.microsoft.com/office/drawing/2014/main" id="{E238535B-6663-416C-B99C-975DB2C3D9B1}"/>
                </a:ext>
              </a:extLst>
            </p:cNvPr>
            <p:cNvSpPr/>
            <p:nvPr/>
          </p:nvSpPr>
          <p:spPr>
            <a:xfrm>
              <a:off x="6473821" y="4019148"/>
              <a:ext cx="78291" cy="78291"/>
            </a:xfrm>
            <a:custGeom>
              <a:avLst/>
              <a:gdLst>
                <a:gd name="connsiteX0" fmla="*/ 1180 w 78290"/>
                <a:gd name="connsiteY0" fmla="*/ 68119 h 78290"/>
                <a:gd name="connsiteX1" fmla="*/ 13315 w 78290"/>
                <a:gd name="connsiteY1" fmla="*/ 80254 h 78290"/>
                <a:gd name="connsiteX2" fmla="*/ 80254 w 78290"/>
                <a:gd name="connsiteY2" fmla="*/ 13315 h 78290"/>
                <a:gd name="connsiteX3" fmla="*/ 68119 w 78290"/>
                <a:gd name="connsiteY3" fmla="*/ 1180 h 78290"/>
                <a:gd name="connsiteX4" fmla="*/ 1180 w 78290"/>
                <a:gd name="connsiteY4" fmla="*/ 68119 h 78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90" h="78290">
                  <a:moveTo>
                    <a:pt x="1180" y="68119"/>
                  </a:moveTo>
                  <a:lnTo>
                    <a:pt x="13315" y="80254"/>
                  </a:lnTo>
                  <a:lnTo>
                    <a:pt x="80254" y="13315"/>
                  </a:lnTo>
                  <a:lnTo>
                    <a:pt x="68119" y="1180"/>
                  </a:lnTo>
                  <a:lnTo>
                    <a:pt x="1180" y="68119"/>
                  </a:lnTo>
                  <a:close/>
                </a:path>
              </a:pathLst>
            </a:custGeom>
            <a:solidFill>
              <a:srgbClr val="FFFF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0" name="Freeform: Shape 39">
              <a:extLst>
                <a:ext uri="{FF2B5EF4-FFF2-40B4-BE49-F238E27FC236}">
                  <a16:creationId xmlns:a16="http://schemas.microsoft.com/office/drawing/2014/main" id="{2C5B7768-A86A-4641-A3E9-438232085278}"/>
                </a:ext>
              </a:extLst>
            </p:cNvPr>
            <p:cNvSpPr/>
            <p:nvPr/>
          </p:nvSpPr>
          <p:spPr>
            <a:xfrm>
              <a:off x="6447199" y="4047727"/>
              <a:ext cx="50889" cy="50889"/>
            </a:xfrm>
            <a:custGeom>
              <a:avLst/>
              <a:gdLst>
                <a:gd name="connsiteX0" fmla="*/ 39543 w 50888"/>
                <a:gd name="connsiteY0" fmla="*/ 51286 h 50888"/>
                <a:gd name="connsiteX1" fmla="*/ 51678 w 50888"/>
                <a:gd name="connsiteY1" fmla="*/ 39151 h 50888"/>
                <a:gd name="connsiteX2" fmla="*/ 13315 w 50888"/>
                <a:gd name="connsiteY2" fmla="*/ 1180 h 50888"/>
                <a:gd name="connsiteX3" fmla="*/ 1180 w 50888"/>
                <a:gd name="connsiteY3" fmla="*/ 13315 h 50888"/>
                <a:gd name="connsiteX4" fmla="*/ 39543 w 50888"/>
                <a:gd name="connsiteY4" fmla="*/ 51286 h 5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8" h="50888">
                  <a:moveTo>
                    <a:pt x="39543" y="51286"/>
                  </a:moveTo>
                  <a:lnTo>
                    <a:pt x="51678" y="39151"/>
                  </a:lnTo>
                  <a:lnTo>
                    <a:pt x="13315" y="1180"/>
                  </a:lnTo>
                  <a:lnTo>
                    <a:pt x="1180" y="13315"/>
                  </a:lnTo>
                  <a:lnTo>
                    <a:pt x="39543" y="51286"/>
                  </a:lnTo>
                  <a:close/>
                </a:path>
              </a:pathLst>
            </a:custGeom>
            <a:solidFill>
              <a:srgbClr val="FFFF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49" name="IoT edge">
            <a:extLst>
              <a:ext uri="{FF2B5EF4-FFF2-40B4-BE49-F238E27FC236}">
                <a16:creationId xmlns:a16="http://schemas.microsoft.com/office/drawing/2014/main" id="{F4CD93C8-0B33-49A6-A5D9-0866D8CDBADD}"/>
              </a:ext>
            </a:extLst>
          </p:cNvPr>
          <p:cNvGrpSpPr>
            <a:grpSpLocks noChangeAspect="1"/>
          </p:cNvGrpSpPr>
          <p:nvPr/>
        </p:nvGrpSpPr>
        <p:grpSpPr>
          <a:xfrm>
            <a:off x="10164893" y="4914644"/>
            <a:ext cx="498345" cy="560753"/>
            <a:chOff x="9043778" y="2052506"/>
            <a:chExt cx="529516" cy="595828"/>
          </a:xfrm>
        </p:grpSpPr>
        <p:sp>
          <p:nvSpPr>
            <p:cNvPr id="50" name="Rectangle 49">
              <a:extLst>
                <a:ext uri="{FF2B5EF4-FFF2-40B4-BE49-F238E27FC236}">
                  <a16:creationId xmlns:a16="http://schemas.microsoft.com/office/drawing/2014/main" id="{7E9819BE-63F3-4822-AD7B-6F893100992E}"/>
                </a:ext>
              </a:extLst>
            </p:cNvPr>
            <p:cNvSpPr/>
            <p:nvPr/>
          </p:nvSpPr>
          <p:spPr bwMode="auto">
            <a:xfrm rot="20307373">
              <a:off x="9357499" y="2142665"/>
              <a:ext cx="27432" cy="1701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178134B7-273B-43B2-8C51-B888E8DC1CCB}"/>
                </a:ext>
              </a:extLst>
            </p:cNvPr>
            <p:cNvSpPr/>
            <p:nvPr/>
          </p:nvSpPr>
          <p:spPr bwMode="auto">
            <a:xfrm rot="2320025">
              <a:off x="9318822" y="2389273"/>
              <a:ext cx="27432" cy="1701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52" name="Freeform: Shape 51">
              <a:extLst>
                <a:ext uri="{FF2B5EF4-FFF2-40B4-BE49-F238E27FC236}">
                  <a16:creationId xmlns:a16="http://schemas.microsoft.com/office/drawing/2014/main" id="{BAF0AA5D-8918-445C-BAAE-AAAFCC1E71DF}"/>
                </a:ext>
              </a:extLst>
            </p:cNvPr>
            <p:cNvSpPr/>
            <p:nvPr/>
          </p:nvSpPr>
          <p:spPr bwMode="auto">
            <a:xfrm rot="854511">
              <a:off x="9149125" y="2319614"/>
              <a:ext cx="171663" cy="27432"/>
            </a:xfrm>
            <a:custGeom>
              <a:avLst/>
              <a:gdLst>
                <a:gd name="connsiteX0" fmla="*/ 144231 w 171663"/>
                <a:gd name="connsiteY0" fmla="*/ 0 h 27432"/>
                <a:gd name="connsiteX1" fmla="*/ 171663 w 171663"/>
                <a:gd name="connsiteY1" fmla="*/ 0 h 27432"/>
                <a:gd name="connsiteX2" fmla="*/ 171663 w 171663"/>
                <a:gd name="connsiteY2" fmla="*/ 27432 h 27432"/>
                <a:gd name="connsiteX3" fmla="*/ 144231 w 171663"/>
                <a:gd name="connsiteY3" fmla="*/ 27432 h 27432"/>
                <a:gd name="connsiteX4" fmla="*/ 96154 w 171663"/>
                <a:gd name="connsiteY4" fmla="*/ 0 h 27432"/>
                <a:gd name="connsiteX5" fmla="*/ 123586 w 171663"/>
                <a:gd name="connsiteY5" fmla="*/ 0 h 27432"/>
                <a:gd name="connsiteX6" fmla="*/ 123586 w 171663"/>
                <a:gd name="connsiteY6" fmla="*/ 27432 h 27432"/>
                <a:gd name="connsiteX7" fmla="*/ 96154 w 171663"/>
                <a:gd name="connsiteY7" fmla="*/ 27432 h 27432"/>
                <a:gd name="connsiteX8" fmla="*/ 48077 w 171663"/>
                <a:gd name="connsiteY8" fmla="*/ 0 h 27432"/>
                <a:gd name="connsiteX9" fmla="*/ 75509 w 171663"/>
                <a:gd name="connsiteY9" fmla="*/ 0 h 27432"/>
                <a:gd name="connsiteX10" fmla="*/ 75509 w 171663"/>
                <a:gd name="connsiteY10" fmla="*/ 27432 h 27432"/>
                <a:gd name="connsiteX11" fmla="*/ 48077 w 171663"/>
                <a:gd name="connsiteY11" fmla="*/ 27432 h 27432"/>
                <a:gd name="connsiteX12" fmla="*/ 0 w 171663"/>
                <a:gd name="connsiteY12" fmla="*/ 0 h 27432"/>
                <a:gd name="connsiteX13" fmla="*/ 27432 w 171663"/>
                <a:gd name="connsiteY13" fmla="*/ 0 h 27432"/>
                <a:gd name="connsiteX14" fmla="*/ 27432 w 171663"/>
                <a:gd name="connsiteY14" fmla="*/ 27432 h 27432"/>
                <a:gd name="connsiteX15" fmla="*/ 0 w 171663"/>
                <a:gd name="connsiteY15" fmla="*/ 27432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1663" h="27432">
                  <a:moveTo>
                    <a:pt x="144231" y="0"/>
                  </a:moveTo>
                  <a:lnTo>
                    <a:pt x="171663" y="0"/>
                  </a:lnTo>
                  <a:lnTo>
                    <a:pt x="171663" y="27432"/>
                  </a:lnTo>
                  <a:lnTo>
                    <a:pt x="144231" y="27432"/>
                  </a:lnTo>
                  <a:close/>
                  <a:moveTo>
                    <a:pt x="96154" y="0"/>
                  </a:moveTo>
                  <a:lnTo>
                    <a:pt x="123586" y="0"/>
                  </a:lnTo>
                  <a:lnTo>
                    <a:pt x="123586" y="27432"/>
                  </a:lnTo>
                  <a:lnTo>
                    <a:pt x="96154" y="27432"/>
                  </a:lnTo>
                  <a:close/>
                  <a:moveTo>
                    <a:pt x="48077" y="0"/>
                  </a:moveTo>
                  <a:lnTo>
                    <a:pt x="75509" y="0"/>
                  </a:lnTo>
                  <a:lnTo>
                    <a:pt x="75509" y="27432"/>
                  </a:lnTo>
                  <a:lnTo>
                    <a:pt x="48077" y="27432"/>
                  </a:lnTo>
                  <a:close/>
                  <a:moveTo>
                    <a:pt x="0" y="0"/>
                  </a:moveTo>
                  <a:lnTo>
                    <a:pt x="27432" y="0"/>
                  </a:lnTo>
                  <a:lnTo>
                    <a:pt x="27432" y="27432"/>
                  </a:lnTo>
                  <a:lnTo>
                    <a:pt x="0" y="2743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4868D4AC-2CCD-473B-82AF-332B1F4A109D}"/>
                </a:ext>
              </a:extLst>
            </p:cNvPr>
            <p:cNvSpPr/>
            <p:nvPr/>
          </p:nvSpPr>
          <p:spPr bwMode="auto">
            <a:xfrm rot="3600000">
              <a:off x="9376798" y="2459851"/>
              <a:ext cx="171663" cy="27432"/>
            </a:xfrm>
            <a:custGeom>
              <a:avLst/>
              <a:gdLst>
                <a:gd name="connsiteX0" fmla="*/ 144231 w 171663"/>
                <a:gd name="connsiteY0" fmla="*/ 0 h 27432"/>
                <a:gd name="connsiteX1" fmla="*/ 171663 w 171663"/>
                <a:gd name="connsiteY1" fmla="*/ 0 h 27432"/>
                <a:gd name="connsiteX2" fmla="*/ 171663 w 171663"/>
                <a:gd name="connsiteY2" fmla="*/ 27432 h 27432"/>
                <a:gd name="connsiteX3" fmla="*/ 144231 w 171663"/>
                <a:gd name="connsiteY3" fmla="*/ 27432 h 27432"/>
                <a:gd name="connsiteX4" fmla="*/ 96154 w 171663"/>
                <a:gd name="connsiteY4" fmla="*/ 0 h 27432"/>
                <a:gd name="connsiteX5" fmla="*/ 123586 w 171663"/>
                <a:gd name="connsiteY5" fmla="*/ 0 h 27432"/>
                <a:gd name="connsiteX6" fmla="*/ 123586 w 171663"/>
                <a:gd name="connsiteY6" fmla="*/ 27432 h 27432"/>
                <a:gd name="connsiteX7" fmla="*/ 96154 w 171663"/>
                <a:gd name="connsiteY7" fmla="*/ 27432 h 27432"/>
                <a:gd name="connsiteX8" fmla="*/ 48077 w 171663"/>
                <a:gd name="connsiteY8" fmla="*/ 0 h 27432"/>
                <a:gd name="connsiteX9" fmla="*/ 75509 w 171663"/>
                <a:gd name="connsiteY9" fmla="*/ 0 h 27432"/>
                <a:gd name="connsiteX10" fmla="*/ 75509 w 171663"/>
                <a:gd name="connsiteY10" fmla="*/ 27432 h 27432"/>
                <a:gd name="connsiteX11" fmla="*/ 48077 w 171663"/>
                <a:gd name="connsiteY11" fmla="*/ 27432 h 27432"/>
                <a:gd name="connsiteX12" fmla="*/ 0 w 171663"/>
                <a:gd name="connsiteY12" fmla="*/ 0 h 27432"/>
                <a:gd name="connsiteX13" fmla="*/ 27432 w 171663"/>
                <a:gd name="connsiteY13" fmla="*/ 0 h 27432"/>
                <a:gd name="connsiteX14" fmla="*/ 27432 w 171663"/>
                <a:gd name="connsiteY14" fmla="*/ 27432 h 27432"/>
                <a:gd name="connsiteX15" fmla="*/ 0 w 171663"/>
                <a:gd name="connsiteY15" fmla="*/ 27432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1663" h="27432">
                  <a:moveTo>
                    <a:pt x="144231" y="0"/>
                  </a:moveTo>
                  <a:lnTo>
                    <a:pt x="171663" y="0"/>
                  </a:lnTo>
                  <a:lnTo>
                    <a:pt x="171663" y="27432"/>
                  </a:lnTo>
                  <a:lnTo>
                    <a:pt x="144231" y="27432"/>
                  </a:lnTo>
                  <a:close/>
                  <a:moveTo>
                    <a:pt x="96154" y="0"/>
                  </a:moveTo>
                  <a:lnTo>
                    <a:pt x="123586" y="0"/>
                  </a:lnTo>
                  <a:lnTo>
                    <a:pt x="123586" y="27432"/>
                  </a:lnTo>
                  <a:lnTo>
                    <a:pt x="96154" y="27432"/>
                  </a:lnTo>
                  <a:close/>
                  <a:moveTo>
                    <a:pt x="48077" y="0"/>
                  </a:moveTo>
                  <a:lnTo>
                    <a:pt x="75509" y="0"/>
                  </a:lnTo>
                  <a:lnTo>
                    <a:pt x="75509" y="27432"/>
                  </a:lnTo>
                  <a:lnTo>
                    <a:pt x="48077" y="27432"/>
                  </a:lnTo>
                  <a:close/>
                  <a:moveTo>
                    <a:pt x="0" y="0"/>
                  </a:moveTo>
                  <a:lnTo>
                    <a:pt x="27432" y="0"/>
                  </a:lnTo>
                  <a:lnTo>
                    <a:pt x="27432" y="27432"/>
                  </a:lnTo>
                  <a:lnTo>
                    <a:pt x="0" y="2743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54" name="Group 53">
              <a:extLst>
                <a:ext uri="{FF2B5EF4-FFF2-40B4-BE49-F238E27FC236}">
                  <a16:creationId xmlns:a16="http://schemas.microsoft.com/office/drawing/2014/main" id="{16B47B59-0E39-467C-B9F9-E625441FECDD}"/>
                </a:ext>
              </a:extLst>
            </p:cNvPr>
            <p:cNvGrpSpPr/>
            <p:nvPr/>
          </p:nvGrpSpPr>
          <p:grpSpPr>
            <a:xfrm>
              <a:off x="9326394" y="2290701"/>
              <a:ext cx="139304" cy="137160"/>
              <a:chOff x="9494518" y="2289112"/>
              <a:chExt cx="139304" cy="137160"/>
            </a:xfrm>
          </p:grpSpPr>
          <p:sp>
            <p:nvSpPr>
              <p:cNvPr id="67" name="Rectangle 66">
                <a:extLst>
                  <a:ext uri="{FF2B5EF4-FFF2-40B4-BE49-F238E27FC236}">
                    <a16:creationId xmlns:a16="http://schemas.microsoft.com/office/drawing/2014/main" id="{0D3CBA8E-5F18-405C-9621-965B94A9ECFC}"/>
                  </a:ext>
                </a:extLst>
              </p:cNvPr>
              <p:cNvSpPr>
                <a:spLocks noChangeAspect="1"/>
              </p:cNvSpPr>
              <p:nvPr/>
            </p:nvSpPr>
            <p:spPr bwMode="auto">
              <a:xfrm>
                <a:off x="9494518" y="2289112"/>
                <a:ext cx="139304" cy="137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68" name="Rectangle 388">
                <a:extLst>
                  <a:ext uri="{FF2B5EF4-FFF2-40B4-BE49-F238E27FC236}">
                    <a16:creationId xmlns:a16="http://schemas.microsoft.com/office/drawing/2014/main" id="{4A7CCF82-759B-4361-A854-3BF7411B6853}"/>
                  </a:ext>
                </a:extLst>
              </p:cNvPr>
              <p:cNvSpPr>
                <a:spLocks noChangeAspect="1"/>
              </p:cNvSpPr>
              <p:nvPr/>
            </p:nvSpPr>
            <p:spPr bwMode="auto">
              <a:xfrm>
                <a:off x="9494518" y="2289112"/>
                <a:ext cx="139304" cy="137160"/>
              </a:xfrm>
              <a:custGeom>
                <a:avLst/>
                <a:gdLst>
                  <a:gd name="connsiteX0" fmla="*/ 0 w 139304"/>
                  <a:gd name="connsiteY0" fmla="*/ 0 h 137160"/>
                  <a:gd name="connsiteX1" fmla="*/ 139304 w 139304"/>
                  <a:gd name="connsiteY1" fmla="*/ 0 h 137160"/>
                  <a:gd name="connsiteX2" fmla="*/ 139304 w 139304"/>
                  <a:gd name="connsiteY2" fmla="*/ 137160 h 137160"/>
                  <a:gd name="connsiteX3" fmla="*/ 0 w 139304"/>
                  <a:gd name="connsiteY3" fmla="*/ 137160 h 137160"/>
                  <a:gd name="connsiteX4" fmla="*/ 0 w 139304"/>
                  <a:gd name="connsiteY4" fmla="*/ 0 h 137160"/>
                  <a:gd name="connsiteX0" fmla="*/ 0 w 139304"/>
                  <a:gd name="connsiteY0" fmla="*/ 137160 h 137160"/>
                  <a:gd name="connsiteX1" fmla="*/ 139304 w 139304"/>
                  <a:gd name="connsiteY1" fmla="*/ 0 h 137160"/>
                  <a:gd name="connsiteX2" fmla="*/ 139304 w 139304"/>
                  <a:gd name="connsiteY2" fmla="*/ 137160 h 137160"/>
                  <a:gd name="connsiteX3" fmla="*/ 0 w 139304"/>
                  <a:gd name="connsiteY3" fmla="*/ 137160 h 137160"/>
                </a:gdLst>
                <a:ahLst/>
                <a:cxnLst>
                  <a:cxn ang="0">
                    <a:pos x="connsiteX0" y="connsiteY0"/>
                  </a:cxn>
                  <a:cxn ang="0">
                    <a:pos x="connsiteX1" y="connsiteY1"/>
                  </a:cxn>
                  <a:cxn ang="0">
                    <a:pos x="connsiteX2" y="connsiteY2"/>
                  </a:cxn>
                  <a:cxn ang="0">
                    <a:pos x="connsiteX3" y="connsiteY3"/>
                  </a:cxn>
                </a:cxnLst>
                <a:rect l="l" t="t" r="r" b="b"/>
                <a:pathLst>
                  <a:path w="139304" h="137160">
                    <a:moveTo>
                      <a:pt x="0" y="137160"/>
                    </a:moveTo>
                    <a:lnTo>
                      <a:pt x="139304" y="0"/>
                    </a:lnTo>
                    <a:lnTo>
                      <a:pt x="139304" y="137160"/>
                    </a:lnTo>
                    <a:lnTo>
                      <a:pt x="0" y="137160"/>
                    </a:lnTo>
                    <a:close/>
                  </a:path>
                </a:pathLst>
              </a:cu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grpSp>
          <p:nvGrpSpPr>
            <p:cNvPr id="55" name="Group 54">
              <a:extLst>
                <a:ext uri="{FF2B5EF4-FFF2-40B4-BE49-F238E27FC236}">
                  <a16:creationId xmlns:a16="http://schemas.microsoft.com/office/drawing/2014/main" id="{534FE213-21AB-41BD-815F-ED61B38AC13D}"/>
                </a:ext>
              </a:extLst>
            </p:cNvPr>
            <p:cNvGrpSpPr/>
            <p:nvPr/>
          </p:nvGrpSpPr>
          <p:grpSpPr>
            <a:xfrm rot="20286977">
              <a:off x="9261718" y="2052506"/>
              <a:ext cx="109728" cy="108039"/>
              <a:chOff x="9283108" y="2055700"/>
              <a:chExt cx="109728" cy="108039"/>
            </a:xfrm>
          </p:grpSpPr>
          <p:sp>
            <p:nvSpPr>
              <p:cNvPr id="65" name="Rectangle 64">
                <a:extLst>
                  <a:ext uri="{FF2B5EF4-FFF2-40B4-BE49-F238E27FC236}">
                    <a16:creationId xmlns:a16="http://schemas.microsoft.com/office/drawing/2014/main" id="{BA7D9027-199C-4745-9741-892F290DA978}"/>
                  </a:ext>
                </a:extLst>
              </p:cNvPr>
              <p:cNvSpPr>
                <a:spLocks noChangeAspect="1"/>
              </p:cNvSpPr>
              <p:nvPr/>
            </p:nvSpPr>
            <p:spPr bwMode="auto">
              <a:xfrm>
                <a:off x="9283108" y="2055700"/>
                <a:ext cx="109728" cy="1080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66" name="Rectangle 389">
                <a:extLst>
                  <a:ext uri="{FF2B5EF4-FFF2-40B4-BE49-F238E27FC236}">
                    <a16:creationId xmlns:a16="http://schemas.microsoft.com/office/drawing/2014/main" id="{6864BC24-4CD4-45D2-BBA4-052A70209C2A}"/>
                  </a:ext>
                </a:extLst>
              </p:cNvPr>
              <p:cNvSpPr>
                <a:spLocks noChangeAspect="1"/>
              </p:cNvSpPr>
              <p:nvPr/>
            </p:nvSpPr>
            <p:spPr bwMode="auto">
              <a:xfrm>
                <a:off x="9283108" y="2055700"/>
                <a:ext cx="109728" cy="108039"/>
              </a:xfrm>
              <a:custGeom>
                <a:avLst/>
                <a:gdLst>
                  <a:gd name="connsiteX0" fmla="*/ 0 w 109728"/>
                  <a:gd name="connsiteY0" fmla="*/ 0 h 108039"/>
                  <a:gd name="connsiteX1" fmla="*/ 109728 w 109728"/>
                  <a:gd name="connsiteY1" fmla="*/ 0 h 108039"/>
                  <a:gd name="connsiteX2" fmla="*/ 109728 w 109728"/>
                  <a:gd name="connsiteY2" fmla="*/ 108039 h 108039"/>
                  <a:gd name="connsiteX3" fmla="*/ 0 w 109728"/>
                  <a:gd name="connsiteY3" fmla="*/ 108039 h 108039"/>
                  <a:gd name="connsiteX4" fmla="*/ 0 w 109728"/>
                  <a:gd name="connsiteY4" fmla="*/ 0 h 108039"/>
                  <a:gd name="connsiteX0" fmla="*/ 0 w 109728"/>
                  <a:gd name="connsiteY0" fmla="*/ 108039 h 108039"/>
                  <a:gd name="connsiteX1" fmla="*/ 109728 w 109728"/>
                  <a:gd name="connsiteY1" fmla="*/ 0 h 108039"/>
                  <a:gd name="connsiteX2" fmla="*/ 109728 w 109728"/>
                  <a:gd name="connsiteY2" fmla="*/ 108039 h 108039"/>
                  <a:gd name="connsiteX3" fmla="*/ 0 w 109728"/>
                  <a:gd name="connsiteY3" fmla="*/ 108039 h 108039"/>
                </a:gdLst>
                <a:ahLst/>
                <a:cxnLst>
                  <a:cxn ang="0">
                    <a:pos x="connsiteX0" y="connsiteY0"/>
                  </a:cxn>
                  <a:cxn ang="0">
                    <a:pos x="connsiteX1" y="connsiteY1"/>
                  </a:cxn>
                  <a:cxn ang="0">
                    <a:pos x="connsiteX2" y="connsiteY2"/>
                  </a:cxn>
                  <a:cxn ang="0">
                    <a:pos x="connsiteX3" y="connsiteY3"/>
                  </a:cxn>
                </a:cxnLst>
                <a:rect l="l" t="t" r="r" b="b"/>
                <a:pathLst>
                  <a:path w="109728" h="108039">
                    <a:moveTo>
                      <a:pt x="0" y="108039"/>
                    </a:moveTo>
                    <a:lnTo>
                      <a:pt x="109728" y="0"/>
                    </a:lnTo>
                    <a:lnTo>
                      <a:pt x="109728" y="108039"/>
                    </a:lnTo>
                    <a:lnTo>
                      <a:pt x="0" y="108039"/>
                    </a:lnTo>
                    <a:close/>
                  </a:path>
                </a:pathLst>
              </a:cu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grpSp>
          <p:nvGrpSpPr>
            <p:cNvPr id="56" name="Group 55">
              <a:extLst>
                <a:ext uri="{FF2B5EF4-FFF2-40B4-BE49-F238E27FC236}">
                  <a16:creationId xmlns:a16="http://schemas.microsoft.com/office/drawing/2014/main" id="{8481CB9A-A473-4874-86A2-F44849CA75CD}"/>
                </a:ext>
              </a:extLst>
            </p:cNvPr>
            <p:cNvGrpSpPr/>
            <p:nvPr/>
          </p:nvGrpSpPr>
          <p:grpSpPr>
            <a:xfrm rot="20053099">
              <a:off x="9463566" y="2540295"/>
              <a:ext cx="109728" cy="108039"/>
              <a:chOff x="9478620" y="2539468"/>
              <a:chExt cx="109728" cy="108039"/>
            </a:xfrm>
          </p:grpSpPr>
          <p:sp>
            <p:nvSpPr>
              <p:cNvPr id="63" name="Rectangle 62">
                <a:extLst>
                  <a:ext uri="{FF2B5EF4-FFF2-40B4-BE49-F238E27FC236}">
                    <a16:creationId xmlns:a16="http://schemas.microsoft.com/office/drawing/2014/main" id="{94A09CE7-03BD-4CFA-9786-DC6E05BCF94B}"/>
                  </a:ext>
                </a:extLst>
              </p:cNvPr>
              <p:cNvSpPr>
                <a:spLocks noChangeAspect="1"/>
              </p:cNvSpPr>
              <p:nvPr/>
            </p:nvSpPr>
            <p:spPr bwMode="auto">
              <a:xfrm>
                <a:off x="9478620" y="2539468"/>
                <a:ext cx="109728" cy="1080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64" name="Rectangle 390">
                <a:extLst>
                  <a:ext uri="{FF2B5EF4-FFF2-40B4-BE49-F238E27FC236}">
                    <a16:creationId xmlns:a16="http://schemas.microsoft.com/office/drawing/2014/main" id="{ECDC0259-AD7B-4617-B206-3C0F01E4819A}"/>
                  </a:ext>
                </a:extLst>
              </p:cNvPr>
              <p:cNvSpPr>
                <a:spLocks noChangeAspect="1"/>
              </p:cNvSpPr>
              <p:nvPr/>
            </p:nvSpPr>
            <p:spPr bwMode="auto">
              <a:xfrm>
                <a:off x="9478620" y="2539468"/>
                <a:ext cx="109728" cy="108039"/>
              </a:xfrm>
              <a:custGeom>
                <a:avLst/>
                <a:gdLst>
                  <a:gd name="connsiteX0" fmla="*/ 0 w 109728"/>
                  <a:gd name="connsiteY0" fmla="*/ 0 h 108039"/>
                  <a:gd name="connsiteX1" fmla="*/ 109728 w 109728"/>
                  <a:gd name="connsiteY1" fmla="*/ 0 h 108039"/>
                  <a:gd name="connsiteX2" fmla="*/ 109728 w 109728"/>
                  <a:gd name="connsiteY2" fmla="*/ 108039 h 108039"/>
                  <a:gd name="connsiteX3" fmla="*/ 0 w 109728"/>
                  <a:gd name="connsiteY3" fmla="*/ 108039 h 108039"/>
                  <a:gd name="connsiteX4" fmla="*/ 0 w 109728"/>
                  <a:gd name="connsiteY4" fmla="*/ 0 h 108039"/>
                  <a:gd name="connsiteX0" fmla="*/ 0 w 109728"/>
                  <a:gd name="connsiteY0" fmla="*/ 108039 h 108039"/>
                  <a:gd name="connsiteX1" fmla="*/ 109728 w 109728"/>
                  <a:gd name="connsiteY1" fmla="*/ 0 h 108039"/>
                  <a:gd name="connsiteX2" fmla="*/ 109728 w 109728"/>
                  <a:gd name="connsiteY2" fmla="*/ 108039 h 108039"/>
                  <a:gd name="connsiteX3" fmla="*/ 0 w 109728"/>
                  <a:gd name="connsiteY3" fmla="*/ 108039 h 108039"/>
                </a:gdLst>
                <a:ahLst/>
                <a:cxnLst>
                  <a:cxn ang="0">
                    <a:pos x="connsiteX0" y="connsiteY0"/>
                  </a:cxn>
                  <a:cxn ang="0">
                    <a:pos x="connsiteX1" y="connsiteY1"/>
                  </a:cxn>
                  <a:cxn ang="0">
                    <a:pos x="connsiteX2" y="connsiteY2"/>
                  </a:cxn>
                  <a:cxn ang="0">
                    <a:pos x="connsiteX3" y="connsiteY3"/>
                  </a:cxn>
                </a:cxnLst>
                <a:rect l="l" t="t" r="r" b="b"/>
                <a:pathLst>
                  <a:path w="109728" h="108039">
                    <a:moveTo>
                      <a:pt x="0" y="108039"/>
                    </a:moveTo>
                    <a:lnTo>
                      <a:pt x="109728" y="0"/>
                    </a:lnTo>
                    <a:lnTo>
                      <a:pt x="109728" y="108039"/>
                    </a:lnTo>
                    <a:lnTo>
                      <a:pt x="0" y="108039"/>
                    </a:lnTo>
                    <a:close/>
                  </a:path>
                </a:pathLst>
              </a:cu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grpSp>
          <p:nvGrpSpPr>
            <p:cNvPr id="57" name="Group 56">
              <a:extLst>
                <a:ext uri="{FF2B5EF4-FFF2-40B4-BE49-F238E27FC236}">
                  <a16:creationId xmlns:a16="http://schemas.microsoft.com/office/drawing/2014/main" id="{67DCF8FB-F433-465B-993F-1275E956BFD1}"/>
                </a:ext>
              </a:extLst>
            </p:cNvPr>
            <p:cNvGrpSpPr/>
            <p:nvPr/>
          </p:nvGrpSpPr>
          <p:grpSpPr>
            <a:xfrm rot="803453">
              <a:off x="9043778" y="2244605"/>
              <a:ext cx="91440" cy="91440"/>
              <a:chOff x="9053153" y="2244605"/>
              <a:chExt cx="91440" cy="91440"/>
            </a:xfrm>
          </p:grpSpPr>
          <p:sp>
            <p:nvSpPr>
              <p:cNvPr id="61" name="Rectangle 60">
                <a:extLst>
                  <a:ext uri="{FF2B5EF4-FFF2-40B4-BE49-F238E27FC236}">
                    <a16:creationId xmlns:a16="http://schemas.microsoft.com/office/drawing/2014/main" id="{508228E8-B72D-43D1-AA1F-2AEF93970323}"/>
                  </a:ext>
                </a:extLst>
              </p:cNvPr>
              <p:cNvSpPr>
                <a:spLocks noChangeAspect="1"/>
              </p:cNvSpPr>
              <p:nvPr/>
            </p:nvSpPr>
            <p:spPr bwMode="auto">
              <a:xfrm>
                <a:off x="9053153" y="2244605"/>
                <a:ext cx="91440" cy="914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62" name="Rectangle 391">
                <a:extLst>
                  <a:ext uri="{FF2B5EF4-FFF2-40B4-BE49-F238E27FC236}">
                    <a16:creationId xmlns:a16="http://schemas.microsoft.com/office/drawing/2014/main" id="{7C1414B7-4A57-4FEC-BB96-390A7E03C6AC}"/>
                  </a:ext>
                </a:extLst>
              </p:cNvPr>
              <p:cNvSpPr>
                <a:spLocks noChangeAspect="1"/>
              </p:cNvSpPr>
              <p:nvPr/>
            </p:nvSpPr>
            <p:spPr bwMode="auto">
              <a:xfrm>
                <a:off x="9053153" y="2244605"/>
                <a:ext cx="91440" cy="91440"/>
              </a:xfrm>
              <a:custGeom>
                <a:avLst/>
                <a:gdLst>
                  <a:gd name="connsiteX0" fmla="*/ 0 w 91440"/>
                  <a:gd name="connsiteY0" fmla="*/ 0 h 91440"/>
                  <a:gd name="connsiteX1" fmla="*/ 91440 w 91440"/>
                  <a:gd name="connsiteY1" fmla="*/ 0 h 91440"/>
                  <a:gd name="connsiteX2" fmla="*/ 91440 w 91440"/>
                  <a:gd name="connsiteY2" fmla="*/ 91440 h 91440"/>
                  <a:gd name="connsiteX3" fmla="*/ 0 w 91440"/>
                  <a:gd name="connsiteY3" fmla="*/ 91440 h 91440"/>
                  <a:gd name="connsiteX4" fmla="*/ 0 w 91440"/>
                  <a:gd name="connsiteY4" fmla="*/ 0 h 91440"/>
                  <a:gd name="connsiteX0" fmla="*/ 0 w 91440"/>
                  <a:gd name="connsiteY0" fmla="*/ 91440 h 91440"/>
                  <a:gd name="connsiteX1" fmla="*/ 91440 w 91440"/>
                  <a:gd name="connsiteY1" fmla="*/ 0 h 91440"/>
                  <a:gd name="connsiteX2" fmla="*/ 91440 w 91440"/>
                  <a:gd name="connsiteY2" fmla="*/ 91440 h 91440"/>
                  <a:gd name="connsiteX3" fmla="*/ 0 w 91440"/>
                  <a:gd name="connsiteY3" fmla="*/ 91440 h 91440"/>
                </a:gdLst>
                <a:ahLst/>
                <a:cxnLst>
                  <a:cxn ang="0">
                    <a:pos x="connsiteX0" y="connsiteY0"/>
                  </a:cxn>
                  <a:cxn ang="0">
                    <a:pos x="connsiteX1" y="connsiteY1"/>
                  </a:cxn>
                  <a:cxn ang="0">
                    <a:pos x="connsiteX2" y="connsiteY2"/>
                  </a:cxn>
                  <a:cxn ang="0">
                    <a:pos x="connsiteX3" y="connsiteY3"/>
                  </a:cxn>
                </a:cxnLst>
                <a:rect l="l" t="t" r="r" b="b"/>
                <a:pathLst>
                  <a:path w="91440" h="91440">
                    <a:moveTo>
                      <a:pt x="0" y="91440"/>
                    </a:moveTo>
                    <a:lnTo>
                      <a:pt x="91440" y="0"/>
                    </a:lnTo>
                    <a:lnTo>
                      <a:pt x="91440" y="91440"/>
                    </a:lnTo>
                    <a:lnTo>
                      <a:pt x="0" y="91440"/>
                    </a:lnTo>
                    <a:close/>
                  </a:path>
                </a:pathLst>
              </a:cu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3E6C88F9-9E97-45CB-8292-5C103850C9A7}"/>
                </a:ext>
              </a:extLst>
            </p:cNvPr>
            <p:cNvGrpSpPr/>
            <p:nvPr/>
          </p:nvGrpSpPr>
          <p:grpSpPr>
            <a:xfrm rot="2490714">
              <a:off x="9226814" y="2517010"/>
              <a:ext cx="73152" cy="73152"/>
              <a:chOff x="9268204" y="2543262"/>
              <a:chExt cx="73152" cy="73152"/>
            </a:xfrm>
          </p:grpSpPr>
          <p:sp>
            <p:nvSpPr>
              <p:cNvPr id="59" name="Rectangle 58">
                <a:extLst>
                  <a:ext uri="{FF2B5EF4-FFF2-40B4-BE49-F238E27FC236}">
                    <a16:creationId xmlns:a16="http://schemas.microsoft.com/office/drawing/2014/main" id="{2C101B0E-5F20-498D-BE85-A689CFC7B68F}"/>
                  </a:ext>
                </a:extLst>
              </p:cNvPr>
              <p:cNvSpPr>
                <a:spLocks noChangeAspect="1"/>
              </p:cNvSpPr>
              <p:nvPr/>
            </p:nvSpPr>
            <p:spPr bwMode="auto">
              <a:xfrm>
                <a:off x="9268204" y="2543262"/>
                <a:ext cx="73152" cy="7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60" name="Rectangle 392">
                <a:extLst>
                  <a:ext uri="{FF2B5EF4-FFF2-40B4-BE49-F238E27FC236}">
                    <a16:creationId xmlns:a16="http://schemas.microsoft.com/office/drawing/2014/main" id="{90A0983A-A097-49B0-AFAF-8CB6395AE575}"/>
                  </a:ext>
                </a:extLst>
              </p:cNvPr>
              <p:cNvSpPr>
                <a:spLocks noChangeAspect="1"/>
              </p:cNvSpPr>
              <p:nvPr/>
            </p:nvSpPr>
            <p:spPr bwMode="auto">
              <a:xfrm>
                <a:off x="9268204" y="2543262"/>
                <a:ext cx="73152" cy="73152"/>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 name="connsiteX4" fmla="*/ 0 w 73152"/>
                  <a:gd name="connsiteY4" fmla="*/ 0 h 73152"/>
                  <a:gd name="connsiteX0" fmla="*/ 0 w 73152"/>
                  <a:gd name="connsiteY0" fmla="*/ 73152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73152"/>
                    </a:moveTo>
                    <a:lnTo>
                      <a:pt x="73152" y="0"/>
                    </a:lnTo>
                    <a:lnTo>
                      <a:pt x="73152" y="73152"/>
                    </a:lnTo>
                    <a:lnTo>
                      <a:pt x="0" y="73152"/>
                    </a:lnTo>
                    <a:close/>
                  </a:path>
                </a:pathLst>
              </a:cu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grpSp>
      <p:grpSp>
        <p:nvGrpSpPr>
          <p:cNvPr id="69" name="Knowledge mining">
            <a:extLst>
              <a:ext uri="{FF2B5EF4-FFF2-40B4-BE49-F238E27FC236}">
                <a16:creationId xmlns:a16="http://schemas.microsoft.com/office/drawing/2014/main" id="{DFF8C6BE-A3C9-4697-8046-4019FB09C5FD}"/>
              </a:ext>
            </a:extLst>
          </p:cNvPr>
          <p:cNvGrpSpPr>
            <a:grpSpLocks noChangeAspect="1"/>
          </p:cNvGrpSpPr>
          <p:nvPr/>
        </p:nvGrpSpPr>
        <p:grpSpPr>
          <a:xfrm>
            <a:off x="5145368" y="5044307"/>
            <a:ext cx="307413" cy="301427"/>
            <a:chOff x="2899218" y="2647245"/>
            <a:chExt cx="1900903" cy="1863882"/>
          </a:xfrm>
        </p:grpSpPr>
        <p:sp>
          <p:nvSpPr>
            <p:cNvPr id="70" name="Rectangle 69">
              <a:extLst>
                <a:ext uri="{FF2B5EF4-FFF2-40B4-BE49-F238E27FC236}">
                  <a16:creationId xmlns:a16="http://schemas.microsoft.com/office/drawing/2014/main" id="{7901A66A-9BC7-4B04-A01A-D29B84F28409}"/>
                </a:ext>
              </a:extLst>
            </p:cNvPr>
            <p:cNvSpPr/>
            <p:nvPr/>
          </p:nvSpPr>
          <p:spPr bwMode="auto">
            <a:xfrm>
              <a:off x="3885721" y="2647245"/>
              <a:ext cx="91440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71" name="Rectangle 70">
              <a:extLst>
                <a:ext uri="{FF2B5EF4-FFF2-40B4-BE49-F238E27FC236}">
                  <a16:creationId xmlns:a16="http://schemas.microsoft.com/office/drawing/2014/main" id="{AF695CFE-2BCD-45D3-9C69-2524BC538F71}"/>
                </a:ext>
              </a:extLst>
            </p:cNvPr>
            <p:cNvSpPr/>
            <p:nvPr/>
          </p:nvSpPr>
          <p:spPr bwMode="auto">
            <a:xfrm>
              <a:off x="2901370" y="2647245"/>
              <a:ext cx="411480" cy="411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72" name="Rectangle 71">
              <a:extLst>
                <a:ext uri="{FF2B5EF4-FFF2-40B4-BE49-F238E27FC236}">
                  <a16:creationId xmlns:a16="http://schemas.microsoft.com/office/drawing/2014/main" id="{A77BD41D-AAC9-4DC3-94A5-CB172FC10AFF}"/>
                </a:ext>
              </a:extLst>
            </p:cNvPr>
            <p:cNvSpPr/>
            <p:nvPr/>
          </p:nvSpPr>
          <p:spPr bwMode="auto">
            <a:xfrm>
              <a:off x="3396259" y="2647245"/>
              <a:ext cx="411480" cy="411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6AB8314A-F621-4DAD-973F-C549C3FF49DC}"/>
                </a:ext>
              </a:extLst>
            </p:cNvPr>
            <p:cNvSpPr/>
            <p:nvPr/>
          </p:nvSpPr>
          <p:spPr bwMode="auto">
            <a:xfrm>
              <a:off x="2901370" y="3150165"/>
              <a:ext cx="411480" cy="411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74" name="Rectangle 73">
              <a:extLst>
                <a:ext uri="{FF2B5EF4-FFF2-40B4-BE49-F238E27FC236}">
                  <a16:creationId xmlns:a16="http://schemas.microsoft.com/office/drawing/2014/main" id="{9059B041-B776-4E76-8D80-FAD56D8C0EB4}"/>
                </a:ext>
              </a:extLst>
            </p:cNvPr>
            <p:cNvSpPr/>
            <p:nvPr/>
          </p:nvSpPr>
          <p:spPr bwMode="auto">
            <a:xfrm>
              <a:off x="3396259" y="3150165"/>
              <a:ext cx="411480" cy="411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529172CE-E77B-4BE7-87F7-3B2B87A0A6DB}"/>
                </a:ext>
              </a:extLst>
            </p:cNvPr>
            <p:cNvSpPr/>
            <p:nvPr/>
          </p:nvSpPr>
          <p:spPr bwMode="auto">
            <a:xfrm>
              <a:off x="2901370" y="3638251"/>
              <a:ext cx="411480" cy="411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76" name="Rectangle 75">
              <a:extLst>
                <a:ext uri="{FF2B5EF4-FFF2-40B4-BE49-F238E27FC236}">
                  <a16:creationId xmlns:a16="http://schemas.microsoft.com/office/drawing/2014/main" id="{B4540AD6-BFFD-468C-BD9C-23294C16F187}"/>
                </a:ext>
              </a:extLst>
            </p:cNvPr>
            <p:cNvSpPr/>
            <p:nvPr/>
          </p:nvSpPr>
          <p:spPr bwMode="auto">
            <a:xfrm>
              <a:off x="3396259" y="3638251"/>
              <a:ext cx="411480" cy="411480"/>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77" name="Rectangle 76">
              <a:extLst>
                <a:ext uri="{FF2B5EF4-FFF2-40B4-BE49-F238E27FC236}">
                  <a16:creationId xmlns:a16="http://schemas.microsoft.com/office/drawing/2014/main" id="{BD3FE4F2-CE8E-4BB9-8946-0C59C13C9921}"/>
                </a:ext>
              </a:extLst>
            </p:cNvPr>
            <p:cNvSpPr/>
            <p:nvPr/>
          </p:nvSpPr>
          <p:spPr bwMode="auto">
            <a:xfrm>
              <a:off x="3893752" y="3638251"/>
              <a:ext cx="411480" cy="411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9E112A94-0E0B-4B07-90BE-7616CE81FE8B}"/>
                </a:ext>
              </a:extLst>
            </p:cNvPr>
            <p:cNvSpPr/>
            <p:nvPr/>
          </p:nvSpPr>
          <p:spPr bwMode="auto">
            <a:xfrm>
              <a:off x="4388641" y="3638251"/>
              <a:ext cx="411480" cy="411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79" name="Group 78">
              <a:extLst>
                <a:ext uri="{FF2B5EF4-FFF2-40B4-BE49-F238E27FC236}">
                  <a16:creationId xmlns:a16="http://schemas.microsoft.com/office/drawing/2014/main" id="{606665FA-9C14-4398-8A35-10FA6B23C031}"/>
                </a:ext>
              </a:extLst>
            </p:cNvPr>
            <p:cNvGrpSpPr>
              <a:grpSpLocks noChangeAspect="1"/>
            </p:cNvGrpSpPr>
            <p:nvPr/>
          </p:nvGrpSpPr>
          <p:grpSpPr>
            <a:xfrm>
              <a:off x="2899218" y="4099695"/>
              <a:ext cx="411481" cy="411432"/>
              <a:chOff x="2901370" y="4126337"/>
              <a:chExt cx="849841" cy="849740"/>
            </a:xfrm>
          </p:grpSpPr>
          <p:sp>
            <p:nvSpPr>
              <p:cNvPr id="89" name="Rectangle 88">
                <a:extLst>
                  <a:ext uri="{FF2B5EF4-FFF2-40B4-BE49-F238E27FC236}">
                    <a16:creationId xmlns:a16="http://schemas.microsoft.com/office/drawing/2014/main" id="{186A542A-96CC-4B93-A89D-669201C122C2}"/>
                  </a:ext>
                </a:extLst>
              </p:cNvPr>
              <p:cNvSpPr>
                <a:spLocks noChangeAspect="1"/>
              </p:cNvSpPr>
              <p:nvPr/>
            </p:nvSpPr>
            <p:spPr bwMode="auto">
              <a:xfrm>
                <a:off x="2901370" y="4552490"/>
                <a:ext cx="423587" cy="423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90" name="Rectangle 89">
                <a:extLst>
                  <a:ext uri="{FF2B5EF4-FFF2-40B4-BE49-F238E27FC236}">
                    <a16:creationId xmlns:a16="http://schemas.microsoft.com/office/drawing/2014/main" id="{DFF1C0FD-FCB9-43B0-9526-795FA4B0B1B1}"/>
                  </a:ext>
                </a:extLst>
              </p:cNvPr>
              <p:cNvSpPr>
                <a:spLocks noChangeAspect="1"/>
              </p:cNvSpPr>
              <p:nvPr/>
            </p:nvSpPr>
            <p:spPr bwMode="auto">
              <a:xfrm>
                <a:off x="3327624" y="4126337"/>
                <a:ext cx="423587" cy="423587"/>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grpSp>
          <p:nvGrpSpPr>
            <p:cNvPr id="80" name="Group 79">
              <a:extLst>
                <a:ext uri="{FF2B5EF4-FFF2-40B4-BE49-F238E27FC236}">
                  <a16:creationId xmlns:a16="http://schemas.microsoft.com/office/drawing/2014/main" id="{2C3DEEB2-5795-495E-9C86-B210F8ECC31F}"/>
                </a:ext>
              </a:extLst>
            </p:cNvPr>
            <p:cNvGrpSpPr>
              <a:grpSpLocks noChangeAspect="1"/>
            </p:cNvGrpSpPr>
            <p:nvPr/>
          </p:nvGrpSpPr>
          <p:grpSpPr>
            <a:xfrm>
              <a:off x="3387817" y="4099695"/>
              <a:ext cx="411481" cy="411432"/>
              <a:chOff x="2901370" y="4126337"/>
              <a:chExt cx="849841" cy="849740"/>
            </a:xfrm>
          </p:grpSpPr>
          <p:sp>
            <p:nvSpPr>
              <p:cNvPr id="87" name="Rectangle 86">
                <a:extLst>
                  <a:ext uri="{FF2B5EF4-FFF2-40B4-BE49-F238E27FC236}">
                    <a16:creationId xmlns:a16="http://schemas.microsoft.com/office/drawing/2014/main" id="{5BA32EC9-34BF-41D3-9015-8C9A15043209}"/>
                  </a:ext>
                </a:extLst>
              </p:cNvPr>
              <p:cNvSpPr>
                <a:spLocks noChangeAspect="1"/>
              </p:cNvSpPr>
              <p:nvPr/>
            </p:nvSpPr>
            <p:spPr bwMode="auto">
              <a:xfrm>
                <a:off x="2901370" y="4552490"/>
                <a:ext cx="423587" cy="423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88" name="Rectangle 87">
                <a:extLst>
                  <a:ext uri="{FF2B5EF4-FFF2-40B4-BE49-F238E27FC236}">
                    <a16:creationId xmlns:a16="http://schemas.microsoft.com/office/drawing/2014/main" id="{7570298A-CF0B-4C2F-BB90-356A9D3FF8D0}"/>
                  </a:ext>
                </a:extLst>
              </p:cNvPr>
              <p:cNvSpPr>
                <a:spLocks noChangeAspect="1"/>
              </p:cNvSpPr>
              <p:nvPr/>
            </p:nvSpPr>
            <p:spPr bwMode="auto">
              <a:xfrm>
                <a:off x="3327624" y="4126337"/>
                <a:ext cx="423587" cy="423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grpSp>
          <p:nvGrpSpPr>
            <p:cNvPr id="81" name="Group 80">
              <a:extLst>
                <a:ext uri="{FF2B5EF4-FFF2-40B4-BE49-F238E27FC236}">
                  <a16:creationId xmlns:a16="http://schemas.microsoft.com/office/drawing/2014/main" id="{3BABB270-2A78-4CC5-AAB7-FB4A7932ED20}"/>
                </a:ext>
              </a:extLst>
            </p:cNvPr>
            <p:cNvGrpSpPr>
              <a:grpSpLocks noChangeAspect="1"/>
            </p:cNvGrpSpPr>
            <p:nvPr/>
          </p:nvGrpSpPr>
          <p:grpSpPr>
            <a:xfrm>
              <a:off x="3876416" y="4099695"/>
              <a:ext cx="411481" cy="411432"/>
              <a:chOff x="2901370" y="4126337"/>
              <a:chExt cx="849841" cy="849740"/>
            </a:xfrm>
          </p:grpSpPr>
          <p:sp>
            <p:nvSpPr>
              <p:cNvPr id="85" name="Rectangle 84">
                <a:extLst>
                  <a:ext uri="{FF2B5EF4-FFF2-40B4-BE49-F238E27FC236}">
                    <a16:creationId xmlns:a16="http://schemas.microsoft.com/office/drawing/2014/main" id="{AEB90765-569A-4944-92A5-5499CC6E3288}"/>
                  </a:ext>
                </a:extLst>
              </p:cNvPr>
              <p:cNvSpPr>
                <a:spLocks noChangeAspect="1"/>
              </p:cNvSpPr>
              <p:nvPr/>
            </p:nvSpPr>
            <p:spPr bwMode="auto">
              <a:xfrm>
                <a:off x="2901370" y="4552490"/>
                <a:ext cx="423587" cy="423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08E87082-0E13-4E06-9F20-BA0F4A99CB3C}"/>
                  </a:ext>
                </a:extLst>
              </p:cNvPr>
              <p:cNvSpPr>
                <a:spLocks noChangeAspect="1"/>
              </p:cNvSpPr>
              <p:nvPr/>
            </p:nvSpPr>
            <p:spPr bwMode="auto">
              <a:xfrm>
                <a:off x="3327624" y="4126337"/>
                <a:ext cx="423587" cy="423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grpSp>
          <p:nvGrpSpPr>
            <p:cNvPr id="82" name="Group 81">
              <a:extLst>
                <a:ext uri="{FF2B5EF4-FFF2-40B4-BE49-F238E27FC236}">
                  <a16:creationId xmlns:a16="http://schemas.microsoft.com/office/drawing/2014/main" id="{27F30BDF-837B-4FB6-B097-1FB2CD492A96}"/>
                </a:ext>
              </a:extLst>
            </p:cNvPr>
            <p:cNvGrpSpPr>
              <a:grpSpLocks noChangeAspect="1"/>
            </p:cNvGrpSpPr>
            <p:nvPr/>
          </p:nvGrpSpPr>
          <p:grpSpPr>
            <a:xfrm>
              <a:off x="4365015" y="4099695"/>
              <a:ext cx="411481" cy="411432"/>
              <a:chOff x="2901370" y="4126337"/>
              <a:chExt cx="849841" cy="849740"/>
            </a:xfrm>
          </p:grpSpPr>
          <p:sp>
            <p:nvSpPr>
              <p:cNvPr id="83" name="Rectangle 82">
                <a:extLst>
                  <a:ext uri="{FF2B5EF4-FFF2-40B4-BE49-F238E27FC236}">
                    <a16:creationId xmlns:a16="http://schemas.microsoft.com/office/drawing/2014/main" id="{3A4B9825-EECB-4B7C-A051-4E9F894A12EC}"/>
                  </a:ext>
                </a:extLst>
              </p:cNvPr>
              <p:cNvSpPr>
                <a:spLocks noChangeAspect="1"/>
              </p:cNvSpPr>
              <p:nvPr/>
            </p:nvSpPr>
            <p:spPr bwMode="auto">
              <a:xfrm>
                <a:off x="2901370" y="4552490"/>
                <a:ext cx="423587" cy="423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84" name="Rectangle 83">
                <a:extLst>
                  <a:ext uri="{FF2B5EF4-FFF2-40B4-BE49-F238E27FC236}">
                    <a16:creationId xmlns:a16="http://schemas.microsoft.com/office/drawing/2014/main" id="{28A9AE75-9202-408E-97C6-11E09A115BEF}"/>
                  </a:ext>
                </a:extLst>
              </p:cNvPr>
              <p:cNvSpPr>
                <a:spLocks noChangeAspect="1"/>
              </p:cNvSpPr>
              <p:nvPr/>
            </p:nvSpPr>
            <p:spPr bwMode="auto">
              <a:xfrm>
                <a:off x="3327624" y="4126337"/>
                <a:ext cx="423587" cy="423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grpSp>
      <p:grpSp>
        <p:nvGrpSpPr>
          <p:cNvPr id="91" name="AI apps and agents">
            <a:extLst>
              <a:ext uri="{FF2B5EF4-FFF2-40B4-BE49-F238E27FC236}">
                <a16:creationId xmlns:a16="http://schemas.microsoft.com/office/drawing/2014/main" id="{A620E6D2-7DEC-4EB2-8528-DD3026535E87}"/>
              </a:ext>
            </a:extLst>
          </p:cNvPr>
          <p:cNvGrpSpPr>
            <a:grpSpLocks noChangeAspect="1"/>
          </p:cNvGrpSpPr>
          <p:nvPr/>
        </p:nvGrpSpPr>
        <p:grpSpPr>
          <a:xfrm>
            <a:off x="3514602" y="6001236"/>
            <a:ext cx="303457" cy="301426"/>
            <a:chOff x="5030655" y="2708065"/>
            <a:chExt cx="1920589" cy="1907730"/>
          </a:xfrm>
        </p:grpSpPr>
        <p:sp>
          <p:nvSpPr>
            <p:cNvPr id="92" name="Rectangle 91">
              <a:extLst>
                <a:ext uri="{FF2B5EF4-FFF2-40B4-BE49-F238E27FC236}">
                  <a16:creationId xmlns:a16="http://schemas.microsoft.com/office/drawing/2014/main" id="{344E6433-AA9A-43A9-9028-77957796213F}"/>
                </a:ext>
              </a:extLst>
            </p:cNvPr>
            <p:cNvSpPr/>
            <p:nvPr/>
          </p:nvSpPr>
          <p:spPr bwMode="auto">
            <a:xfrm>
              <a:off x="5030655" y="2708065"/>
              <a:ext cx="91440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93" name="Rectangle 92">
              <a:extLst>
                <a:ext uri="{FF2B5EF4-FFF2-40B4-BE49-F238E27FC236}">
                  <a16:creationId xmlns:a16="http://schemas.microsoft.com/office/drawing/2014/main" id="{F45C147B-8B91-4EE1-99F5-FCAC1730928A}"/>
                </a:ext>
              </a:extLst>
            </p:cNvPr>
            <p:cNvSpPr/>
            <p:nvPr/>
          </p:nvSpPr>
          <p:spPr bwMode="auto">
            <a:xfrm>
              <a:off x="5030655" y="3701395"/>
              <a:ext cx="91440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94" name="Rectangle 93">
              <a:extLst>
                <a:ext uri="{FF2B5EF4-FFF2-40B4-BE49-F238E27FC236}">
                  <a16:creationId xmlns:a16="http://schemas.microsoft.com/office/drawing/2014/main" id="{0E2F1A43-E58A-4C5B-85CA-2E7DEC5C0D58}"/>
                </a:ext>
              </a:extLst>
            </p:cNvPr>
            <p:cNvSpPr/>
            <p:nvPr/>
          </p:nvSpPr>
          <p:spPr bwMode="auto">
            <a:xfrm>
              <a:off x="6036844" y="3701395"/>
              <a:ext cx="91440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95" name="CLOUD">
              <a:extLst>
                <a:ext uri="{FF2B5EF4-FFF2-40B4-BE49-F238E27FC236}">
                  <a16:creationId xmlns:a16="http://schemas.microsoft.com/office/drawing/2014/main" id="{D288D415-6B59-4A38-97B9-570EBF10C24F}"/>
                </a:ext>
              </a:extLst>
            </p:cNvPr>
            <p:cNvGrpSpPr>
              <a:grpSpLocks noChangeAspect="1"/>
            </p:cNvGrpSpPr>
            <p:nvPr/>
          </p:nvGrpSpPr>
          <p:grpSpPr>
            <a:xfrm>
              <a:off x="6172622" y="2974975"/>
              <a:ext cx="615229" cy="397577"/>
              <a:chOff x="6172622" y="2974975"/>
              <a:chExt cx="615229" cy="397577"/>
            </a:xfrm>
            <a:solidFill>
              <a:srgbClr val="00BCF2"/>
            </a:solidFill>
          </p:grpSpPr>
          <p:sp>
            <p:nvSpPr>
              <p:cNvPr id="96" name="Oval 95">
                <a:extLst>
                  <a:ext uri="{FF2B5EF4-FFF2-40B4-BE49-F238E27FC236}">
                    <a16:creationId xmlns:a16="http://schemas.microsoft.com/office/drawing/2014/main" id="{94281844-E5AB-45E8-BBD4-8538F20A0830}"/>
                  </a:ext>
                </a:extLst>
              </p:cNvPr>
              <p:cNvSpPr/>
              <p:nvPr/>
            </p:nvSpPr>
            <p:spPr bwMode="auto">
              <a:xfrm>
                <a:off x="6276167" y="2974975"/>
                <a:ext cx="305428" cy="323045"/>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97" name="Oval 96">
                <a:extLst>
                  <a:ext uri="{FF2B5EF4-FFF2-40B4-BE49-F238E27FC236}">
                    <a16:creationId xmlns:a16="http://schemas.microsoft.com/office/drawing/2014/main" id="{2A57E2E0-4D7A-4A0E-A0FC-4AED5BD7C248}"/>
                  </a:ext>
                </a:extLst>
              </p:cNvPr>
              <p:cNvSpPr/>
              <p:nvPr/>
            </p:nvSpPr>
            <p:spPr bwMode="auto">
              <a:xfrm>
                <a:off x="6495978" y="3039418"/>
                <a:ext cx="223119" cy="235988"/>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98" name="Oval 97">
                <a:extLst>
                  <a:ext uri="{FF2B5EF4-FFF2-40B4-BE49-F238E27FC236}">
                    <a16:creationId xmlns:a16="http://schemas.microsoft.com/office/drawing/2014/main" id="{4572713C-5CF4-4283-870D-98745D441FFB}"/>
                  </a:ext>
                </a:extLst>
              </p:cNvPr>
              <p:cNvSpPr/>
              <p:nvPr/>
            </p:nvSpPr>
            <p:spPr bwMode="auto">
              <a:xfrm>
                <a:off x="6233421" y="3071813"/>
                <a:ext cx="127642" cy="135004"/>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99" name="Rectangle: Rounded Corners 98">
                <a:extLst>
                  <a:ext uri="{FF2B5EF4-FFF2-40B4-BE49-F238E27FC236}">
                    <a16:creationId xmlns:a16="http://schemas.microsoft.com/office/drawing/2014/main" id="{F404B7CA-59AD-4BC3-8174-5714DDF90A8B}"/>
                  </a:ext>
                </a:extLst>
              </p:cNvPr>
              <p:cNvSpPr/>
              <p:nvPr/>
            </p:nvSpPr>
            <p:spPr bwMode="auto">
              <a:xfrm>
                <a:off x="6172622" y="3174930"/>
                <a:ext cx="615229" cy="197622"/>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grpSp>
      <p:grpSp>
        <p:nvGrpSpPr>
          <p:cNvPr id="100" name="Group 21" descr="IAAS">
            <a:extLst>
              <a:ext uri="{FF2B5EF4-FFF2-40B4-BE49-F238E27FC236}">
                <a16:creationId xmlns:a16="http://schemas.microsoft.com/office/drawing/2014/main" id="{1AA91120-A59B-4238-AFD6-EA026957D855}"/>
              </a:ext>
            </a:extLst>
          </p:cNvPr>
          <p:cNvGrpSpPr>
            <a:grpSpLocks noChangeAspect="1"/>
          </p:cNvGrpSpPr>
          <p:nvPr/>
        </p:nvGrpSpPr>
        <p:grpSpPr bwMode="auto">
          <a:xfrm>
            <a:off x="8412191" y="5926524"/>
            <a:ext cx="452437" cy="450850"/>
            <a:chOff x="2211" y="778"/>
            <a:chExt cx="285" cy="284"/>
          </a:xfrm>
        </p:grpSpPr>
        <p:sp>
          <p:nvSpPr>
            <p:cNvPr id="101" name="AutoShape 20">
              <a:extLst>
                <a:ext uri="{FF2B5EF4-FFF2-40B4-BE49-F238E27FC236}">
                  <a16:creationId xmlns:a16="http://schemas.microsoft.com/office/drawing/2014/main" id="{70A24F6E-C8D6-40E9-A861-8406BC154C39}"/>
                </a:ext>
              </a:extLst>
            </p:cNvPr>
            <p:cNvSpPr>
              <a:spLocks noChangeAspect="1" noChangeArrowheads="1" noTextEdit="1"/>
            </p:cNvSpPr>
            <p:nvPr/>
          </p:nvSpPr>
          <p:spPr bwMode="auto">
            <a:xfrm>
              <a:off x="2211" y="778"/>
              <a:ext cx="285"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02" name="Oval 22">
              <a:extLst>
                <a:ext uri="{FF2B5EF4-FFF2-40B4-BE49-F238E27FC236}">
                  <a16:creationId xmlns:a16="http://schemas.microsoft.com/office/drawing/2014/main" id="{CE766536-6537-4870-9B54-74E355AF0CF2}"/>
                </a:ext>
              </a:extLst>
            </p:cNvPr>
            <p:cNvSpPr>
              <a:spLocks noChangeArrowheads="1"/>
            </p:cNvSpPr>
            <p:nvPr/>
          </p:nvSpPr>
          <p:spPr bwMode="auto">
            <a:xfrm>
              <a:off x="2331" y="898"/>
              <a:ext cx="45" cy="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03" name="Freeform 23">
              <a:extLst>
                <a:ext uri="{FF2B5EF4-FFF2-40B4-BE49-F238E27FC236}">
                  <a16:creationId xmlns:a16="http://schemas.microsoft.com/office/drawing/2014/main" id="{1256458A-20DC-43C2-8505-9C15A4377597}"/>
                </a:ext>
              </a:extLst>
            </p:cNvPr>
            <p:cNvSpPr>
              <a:spLocks noEditPoints="1"/>
            </p:cNvSpPr>
            <p:nvPr/>
          </p:nvSpPr>
          <p:spPr bwMode="auto">
            <a:xfrm>
              <a:off x="2247" y="809"/>
              <a:ext cx="213" cy="218"/>
            </a:xfrm>
            <a:custGeom>
              <a:avLst/>
              <a:gdLst>
                <a:gd name="T0" fmla="*/ 98 w 144"/>
                <a:gd name="T1" fmla="*/ 8 h 147"/>
                <a:gd name="T2" fmla="*/ 88 w 144"/>
                <a:gd name="T3" fmla="*/ 0 h 147"/>
                <a:gd name="T4" fmla="*/ 80 w 144"/>
                <a:gd name="T5" fmla="*/ 4 h 147"/>
                <a:gd name="T6" fmla="*/ 72 w 144"/>
                <a:gd name="T7" fmla="*/ 3 h 147"/>
                <a:gd name="T8" fmla="*/ 0 w 144"/>
                <a:gd name="T9" fmla="*/ 75 h 147"/>
                <a:gd name="T10" fmla="*/ 72 w 144"/>
                <a:gd name="T11" fmla="*/ 147 h 147"/>
                <a:gd name="T12" fmla="*/ 144 w 144"/>
                <a:gd name="T13" fmla="*/ 75 h 147"/>
                <a:gd name="T14" fmla="*/ 98 w 144"/>
                <a:gd name="T15" fmla="*/ 8 h 147"/>
                <a:gd name="T16" fmla="*/ 119 w 144"/>
                <a:gd name="T17" fmla="*/ 123 h 147"/>
                <a:gd name="T18" fmla="*/ 98 w 144"/>
                <a:gd name="T19" fmla="*/ 137 h 147"/>
                <a:gd name="T20" fmla="*/ 72 w 144"/>
                <a:gd name="T21" fmla="*/ 142 h 147"/>
                <a:gd name="T22" fmla="*/ 46 w 144"/>
                <a:gd name="T23" fmla="*/ 137 h 147"/>
                <a:gd name="T24" fmla="*/ 25 w 144"/>
                <a:gd name="T25" fmla="*/ 123 h 147"/>
                <a:gd name="T26" fmla="*/ 10 w 144"/>
                <a:gd name="T27" fmla="*/ 101 h 147"/>
                <a:gd name="T28" fmla="*/ 5 w 144"/>
                <a:gd name="T29" fmla="*/ 75 h 147"/>
                <a:gd name="T30" fmla="*/ 10 w 144"/>
                <a:gd name="T31" fmla="*/ 49 h 147"/>
                <a:gd name="T32" fmla="*/ 25 w 144"/>
                <a:gd name="T33" fmla="*/ 28 h 147"/>
                <a:gd name="T34" fmla="*/ 46 w 144"/>
                <a:gd name="T35" fmla="*/ 14 h 147"/>
                <a:gd name="T36" fmla="*/ 72 w 144"/>
                <a:gd name="T37" fmla="*/ 8 h 147"/>
                <a:gd name="T38" fmla="*/ 78 w 144"/>
                <a:gd name="T39" fmla="*/ 9 h 147"/>
                <a:gd name="T40" fmla="*/ 78 w 144"/>
                <a:gd name="T41" fmla="*/ 10 h 147"/>
                <a:gd name="T42" fmla="*/ 88 w 144"/>
                <a:gd name="T43" fmla="*/ 20 h 147"/>
                <a:gd name="T44" fmla="*/ 97 w 144"/>
                <a:gd name="T45" fmla="*/ 13 h 147"/>
                <a:gd name="T46" fmla="*/ 98 w 144"/>
                <a:gd name="T47" fmla="*/ 14 h 147"/>
                <a:gd name="T48" fmla="*/ 119 w 144"/>
                <a:gd name="T49" fmla="*/ 28 h 147"/>
                <a:gd name="T50" fmla="*/ 134 w 144"/>
                <a:gd name="T51" fmla="*/ 49 h 147"/>
                <a:gd name="T52" fmla="*/ 139 w 144"/>
                <a:gd name="T53" fmla="*/ 75 h 147"/>
                <a:gd name="T54" fmla="*/ 134 w 144"/>
                <a:gd name="T55" fmla="*/ 101 h 147"/>
                <a:gd name="T56" fmla="*/ 119 w 144"/>
                <a:gd name="T57" fmla="*/ 12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4" h="147">
                  <a:moveTo>
                    <a:pt x="98" y="8"/>
                  </a:moveTo>
                  <a:cubicBezTo>
                    <a:pt x="97" y="3"/>
                    <a:pt x="93" y="0"/>
                    <a:pt x="88" y="0"/>
                  </a:cubicBezTo>
                  <a:cubicBezTo>
                    <a:pt x="84" y="0"/>
                    <a:pt x="81" y="1"/>
                    <a:pt x="80" y="4"/>
                  </a:cubicBezTo>
                  <a:cubicBezTo>
                    <a:pt x="77" y="3"/>
                    <a:pt x="75" y="3"/>
                    <a:pt x="72" y="3"/>
                  </a:cubicBezTo>
                  <a:cubicBezTo>
                    <a:pt x="32" y="3"/>
                    <a:pt x="0" y="35"/>
                    <a:pt x="0" y="75"/>
                  </a:cubicBezTo>
                  <a:cubicBezTo>
                    <a:pt x="0" y="115"/>
                    <a:pt x="32" y="147"/>
                    <a:pt x="72" y="147"/>
                  </a:cubicBezTo>
                  <a:cubicBezTo>
                    <a:pt x="112" y="147"/>
                    <a:pt x="144" y="115"/>
                    <a:pt x="144" y="75"/>
                  </a:cubicBezTo>
                  <a:cubicBezTo>
                    <a:pt x="144" y="44"/>
                    <a:pt x="125" y="18"/>
                    <a:pt x="98" y="8"/>
                  </a:cubicBezTo>
                  <a:close/>
                  <a:moveTo>
                    <a:pt x="119" y="123"/>
                  </a:moveTo>
                  <a:cubicBezTo>
                    <a:pt x="113" y="129"/>
                    <a:pt x="106" y="134"/>
                    <a:pt x="98" y="137"/>
                  </a:cubicBezTo>
                  <a:cubicBezTo>
                    <a:pt x="90" y="140"/>
                    <a:pt x="81" y="142"/>
                    <a:pt x="72" y="142"/>
                  </a:cubicBezTo>
                  <a:cubicBezTo>
                    <a:pt x="63" y="142"/>
                    <a:pt x="54" y="140"/>
                    <a:pt x="46" y="137"/>
                  </a:cubicBezTo>
                  <a:cubicBezTo>
                    <a:pt x="38" y="134"/>
                    <a:pt x="31" y="129"/>
                    <a:pt x="25" y="123"/>
                  </a:cubicBezTo>
                  <a:cubicBezTo>
                    <a:pt x="19" y="116"/>
                    <a:pt x="14" y="109"/>
                    <a:pt x="10" y="101"/>
                  </a:cubicBezTo>
                  <a:cubicBezTo>
                    <a:pt x="7" y="93"/>
                    <a:pt x="5" y="84"/>
                    <a:pt x="5" y="75"/>
                  </a:cubicBezTo>
                  <a:cubicBezTo>
                    <a:pt x="5" y="66"/>
                    <a:pt x="7" y="57"/>
                    <a:pt x="10" y="49"/>
                  </a:cubicBezTo>
                  <a:cubicBezTo>
                    <a:pt x="14" y="41"/>
                    <a:pt x="19" y="34"/>
                    <a:pt x="25" y="28"/>
                  </a:cubicBezTo>
                  <a:cubicBezTo>
                    <a:pt x="31" y="22"/>
                    <a:pt x="38" y="17"/>
                    <a:pt x="46" y="14"/>
                  </a:cubicBezTo>
                  <a:cubicBezTo>
                    <a:pt x="54" y="10"/>
                    <a:pt x="63" y="8"/>
                    <a:pt x="72" y="8"/>
                  </a:cubicBezTo>
                  <a:cubicBezTo>
                    <a:pt x="74" y="8"/>
                    <a:pt x="76" y="8"/>
                    <a:pt x="78" y="9"/>
                  </a:cubicBezTo>
                  <a:cubicBezTo>
                    <a:pt x="78" y="9"/>
                    <a:pt x="78" y="9"/>
                    <a:pt x="78" y="10"/>
                  </a:cubicBezTo>
                  <a:cubicBezTo>
                    <a:pt x="78" y="15"/>
                    <a:pt x="82" y="20"/>
                    <a:pt x="88" y="20"/>
                  </a:cubicBezTo>
                  <a:cubicBezTo>
                    <a:pt x="92" y="20"/>
                    <a:pt x="96" y="17"/>
                    <a:pt x="97" y="13"/>
                  </a:cubicBezTo>
                  <a:cubicBezTo>
                    <a:pt x="97" y="13"/>
                    <a:pt x="98" y="13"/>
                    <a:pt x="98" y="14"/>
                  </a:cubicBezTo>
                  <a:cubicBezTo>
                    <a:pt x="106" y="17"/>
                    <a:pt x="113" y="22"/>
                    <a:pt x="119" y="28"/>
                  </a:cubicBezTo>
                  <a:cubicBezTo>
                    <a:pt x="126" y="34"/>
                    <a:pt x="130" y="41"/>
                    <a:pt x="134" y="49"/>
                  </a:cubicBezTo>
                  <a:cubicBezTo>
                    <a:pt x="137" y="58"/>
                    <a:pt x="139" y="66"/>
                    <a:pt x="139" y="75"/>
                  </a:cubicBezTo>
                  <a:cubicBezTo>
                    <a:pt x="139" y="84"/>
                    <a:pt x="137" y="93"/>
                    <a:pt x="134" y="101"/>
                  </a:cubicBezTo>
                  <a:cubicBezTo>
                    <a:pt x="130" y="109"/>
                    <a:pt x="126" y="116"/>
                    <a:pt x="119" y="12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04" name="Freeform 24">
              <a:extLst>
                <a:ext uri="{FF2B5EF4-FFF2-40B4-BE49-F238E27FC236}">
                  <a16:creationId xmlns:a16="http://schemas.microsoft.com/office/drawing/2014/main" id="{B3B01738-329A-4B93-A491-1FBB94C2968F}"/>
                </a:ext>
              </a:extLst>
            </p:cNvPr>
            <p:cNvSpPr>
              <a:spLocks noEditPoints="1"/>
            </p:cNvSpPr>
            <p:nvPr/>
          </p:nvSpPr>
          <p:spPr bwMode="auto">
            <a:xfrm>
              <a:off x="2211" y="780"/>
              <a:ext cx="285" cy="282"/>
            </a:xfrm>
            <a:custGeom>
              <a:avLst/>
              <a:gdLst>
                <a:gd name="T0" fmla="*/ 192 w 192"/>
                <a:gd name="T1" fmla="*/ 95 h 191"/>
                <a:gd name="T2" fmla="*/ 179 w 192"/>
                <a:gd name="T3" fmla="*/ 47 h 191"/>
                <a:gd name="T4" fmla="*/ 182 w 192"/>
                <a:gd name="T5" fmla="*/ 39 h 191"/>
                <a:gd name="T6" fmla="*/ 172 w 192"/>
                <a:gd name="T7" fmla="*/ 29 h 191"/>
                <a:gd name="T8" fmla="*/ 167 w 192"/>
                <a:gd name="T9" fmla="*/ 31 h 191"/>
                <a:gd name="T10" fmla="*/ 96 w 192"/>
                <a:gd name="T11" fmla="*/ 0 h 191"/>
                <a:gd name="T12" fmla="*/ 0 w 192"/>
                <a:gd name="T13" fmla="*/ 95 h 191"/>
                <a:gd name="T14" fmla="*/ 14 w 192"/>
                <a:gd name="T15" fmla="*/ 144 h 191"/>
                <a:gd name="T16" fmla="*/ 10 w 192"/>
                <a:gd name="T17" fmla="*/ 151 h 191"/>
                <a:gd name="T18" fmla="*/ 20 w 192"/>
                <a:gd name="T19" fmla="*/ 161 h 191"/>
                <a:gd name="T20" fmla="*/ 25 w 192"/>
                <a:gd name="T21" fmla="*/ 160 h 191"/>
                <a:gd name="T22" fmla="*/ 96 w 192"/>
                <a:gd name="T23" fmla="*/ 191 h 191"/>
                <a:gd name="T24" fmla="*/ 141 w 192"/>
                <a:gd name="T25" fmla="*/ 180 h 191"/>
                <a:gd name="T26" fmla="*/ 147 w 192"/>
                <a:gd name="T27" fmla="*/ 181 h 191"/>
                <a:gd name="T28" fmla="*/ 157 w 192"/>
                <a:gd name="T29" fmla="*/ 171 h 191"/>
                <a:gd name="T30" fmla="*/ 157 w 192"/>
                <a:gd name="T31" fmla="*/ 169 h 191"/>
                <a:gd name="T32" fmla="*/ 192 w 192"/>
                <a:gd name="T33" fmla="*/ 95 h 191"/>
                <a:gd name="T34" fmla="*/ 155 w 192"/>
                <a:gd name="T35" fmla="*/ 165 h 191"/>
                <a:gd name="T36" fmla="*/ 147 w 192"/>
                <a:gd name="T37" fmla="*/ 161 h 191"/>
                <a:gd name="T38" fmla="*/ 137 w 192"/>
                <a:gd name="T39" fmla="*/ 171 h 191"/>
                <a:gd name="T40" fmla="*/ 138 w 192"/>
                <a:gd name="T41" fmla="*/ 176 h 191"/>
                <a:gd name="T42" fmla="*/ 131 w 192"/>
                <a:gd name="T43" fmla="*/ 179 h 191"/>
                <a:gd name="T44" fmla="*/ 96 w 192"/>
                <a:gd name="T45" fmla="*/ 186 h 191"/>
                <a:gd name="T46" fmla="*/ 61 w 192"/>
                <a:gd name="T47" fmla="*/ 179 h 191"/>
                <a:gd name="T48" fmla="*/ 32 w 192"/>
                <a:gd name="T49" fmla="*/ 159 h 191"/>
                <a:gd name="T50" fmla="*/ 29 w 192"/>
                <a:gd name="T51" fmla="*/ 156 h 191"/>
                <a:gd name="T52" fmla="*/ 30 w 192"/>
                <a:gd name="T53" fmla="*/ 151 h 191"/>
                <a:gd name="T54" fmla="*/ 20 w 192"/>
                <a:gd name="T55" fmla="*/ 141 h 191"/>
                <a:gd name="T56" fmla="*/ 18 w 192"/>
                <a:gd name="T57" fmla="*/ 141 h 191"/>
                <a:gd name="T58" fmla="*/ 13 w 192"/>
                <a:gd name="T59" fmla="*/ 131 h 191"/>
                <a:gd name="T60" fmla="*/ 5 w 192"/>
                <a:gd name="T61" fmla="*/ 95 h 191"/>
                <a:gd name="T62" fmla="*/ 13 w 192"/>
                <a:gd name="T63" fmla="*/ 60 h 191"/>
                <a:gd name="T64" fmla="*/ 32 w 192"/>
                <a:gd name="T65" fmla="*/ 31 h 191"/>
                <a:gd name="T66" fmla="*/ 61 w 192"/>
                <a:gd name="T67" fmla="*/ 12 h 191"/>
                <a:gd name="T68" fmla="*/ 96 w 192"/>
                <a:gd name="T69" fmla="*/ 5 h 191"/>
                <a:gd name="T70" fmla="*/ 131 w 192"/>
                <a:gd name="T71" fmla="*/ 12 h 191"/>
                <a:gd name="T72" fmla="*/ 160 w 192"/>
                <a:gd name="T73" fmla="*/ 31 h 191"/>
                <a:gd name="T74" fmla="*/ 163 w 192"/>
                <a:gd name="T75" fmla="*/ 34 h 191"/>
                <a:gd name="T76" fmla="*/ 162 w 192"/>
                <a:gd name="T77" fmla="*/ 40 h 191"/>
                <a:gd name="T78" fmla="*/ 172 w 192"/>
                <a:gd name="T79" fmla="*/ 50 h 191"/>
                <a:gd name="T80" fmla="*/ 174 w 192"/>
                <a:gd name="T81" fmla="*/ 49 h 191"/>
                <a:gd name="T82" fmla="*/ 180 w 192"/>
                <a:gd name="T83" fmla="*/ 60 h 191"/>
                <a:gd name="T84" fmla="*/ 187 w 192"/>
                <a:gd name="T85" fmla="*/ 95 h 191"/>
                <a:gd name="T86" fmla="*/ 180 w 192"/>
                <a:gd name="T87" fmla="*/ 131 h 191"/>
                <a:gd name="T88" fmla="*/ 160 w 192"/>
                <a:gd name="T89" fmla="*/ 159 h 191"/>
                <a:gd name="T90" fmla="*/ 155 w 192"/>
                <a:gd name="T91" fmla="*/ 16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2" h="191">
                  <a:moveTo>
                    <a:pt x="192" y="95"/>
                  </a:moveTo>
                  <a:cubicBezTo>
                    <a:pt x="192" y="78"/>
                    <a:pt x="187" y="61"/>
                    <a:pt x="179" y="47"/>
                  </a:cubicBezTo>
                  <a:cubicBezTo>
                    <a:pt x="181" y="45"/>
                    <a:pt x="182" y="42"/>
                    <a:pt x="182" y="39"/>
                  </a:cubicBezTo>
                  <a:cubicBezTo>
                    <a:pt x="182" y="34"/>
                    <a:pt x="177" y="29"/>
                    <a:pt x="172" y="29"/>
                  </a:cubicBezTo>
                  <a:cubicBezTo>
                    <a:pt x="170" y="29"/>
                    <a:pt x="168" y="30"/>
                    <a:pt x="167" y="31"/>
                  </a:cubicBezTo>
                  <a:cubicBezTo>
                    <a:pt x="149" y="12"/>
                    <a:pt x="124" y="0"/>
                    <a:pt x="96" y="0"/>
                  </a:cubicBezTo>
                  <a:cubicBezTo>
                    <a:pt x="43" y="0"/>
                    <a:pt x="0" y="42"/>
                    <a:pt x="0" y="95"/>
                  </a:cubicBezTo>
                  <a:cubicBezTo>
                    <a:pt x="0" y="113"/>
                    <a:pt x="5" y="129"/>
                    <a:pt x="14" y="144"/>
                  </a:cubicBezTo>
                  <a:cubicBezTo>
                    <a:pt x="11" y="145"/>
                    <a:pt x="10" y="148"/>
                    <a:pt x="10" y="151"/>
                  </a:cubicBezTo>
                  <a:cubicBezTo>
                    <a:pt x="10" y="157"/>
                    <a:pt x="15" y="161"/>
                    <a:pt x="20" y="161"/>
                  </a:cubicBezTo>
                  <a:cubicBezTo>
                    <a:pt x="22" y="161"/>
                    <a:pt x="24" y="161"/>
                    <a:pt x="25" y="160"/>
                  </a:cubicBezTo>
                  <a:cubicBezTo>
                    <a:pt x="43" y="179"/>
                    <a:pt x="68" y="191"/>
                    <a:pt x="96" y="191"/>
                  </a:cubicBezTo>
                  <a:cubicBezTo>
                    <a:pt x="112" y="191"/>
                    <a:pt x="128" y="187"/>
                    <a:pt x="141" y="180"/>
                  </a:cubicBezTo>
                  <a:cubicBezTo>
                    <a:pt x="143" y="181"/>
                    <a:pt x="145" y="181"/>
                    <a:pt x="147" y="181"/>
                  </a:cubicBezTo>
                  <a:cubicBezTo>
                    <a:pt x="153" y="181"/>
                    <a:pt x="157" y="177"/>
                    <a:pt x="157" y="171"/>
                  </a:cubicBezTo>
                  <a:cubicBezTo>
                    <a:pt x="157" y="171"/>
                    <a:pt x="157" y="170"/>
                    <a:pt x="157" y="169"/>
                  </a:cubicBezTo>
                  <a:cubicBezTo>
                    <a:pt x="178" y="152"/>
                    <a:pt x="192" y="125"/>
                    <a:pt x="192" y="95"/>
                  </a:cubicBezTo>
                  <a:close/>
                  <a:moveTo>
                    <a:pt x="155" y="165"/>
                  </a:moveTo>
                  <a:cubicBezTo>
                    <a:pt x="153" y="162"/>
                    <a:pt x="150" y="161"/>
                    <a:pt x="147" y="161"/>
                  </a:cubicBezTo>
                  <a:cubicBezTo>
                    <a:pt x="141" y="161"/>
                    <a:pt x="137" y="166"/>
                    <a:pt x="137" y="171"/>
                  </a:cubicBezTo>
                  <a:cubicBezTo>
                    <a:pt x="137" y="173"/>
                    <a:pt x="137" y="174"/>
                    <a:pt x="138" y="176"/>
                  </a:cubicBezTo>
                  <a:cubicBezTo>
                    <a:pt x="136" y="177"/>
                    <a:pt x="134" y="178"/>
                    <a:pt x="131" y="179"/>
                  </a:cubicBezTo>
                  <a:cubicBezTo>
                    <a:pt x="120" y="183"/>
                    <a:pt x="108" y="186"/>
                    <a:pt x="96" y="186"/>
                  </a:cubicBezTo>
                  <a:cubicBezTo>
                    <a:pt x="84" y="186"/>
                    <a:pt x="72" y="183"/>
                    <a:pt x="61" y="179"/>
                  </a:cubicBezTo>
                  <a:cubicBezTo>
                    <a:pt x="50" y="174"/>
                    <a:pt x="40" y="168"/>
                    <a:pt x="32" y="159"/>
                  </a:cubicBezTo>
                  <a:cubicBezTo>
                    <a:pt x="31" y="158"/>
                    <a:pt x="30" y="157"/>
                    <a:pt x="29" y="156"/>
                  </a:cubicBezTo>
                  <a:cubicBezTo>
                    <a:pt x="30" y="155"/>
                    <a:pt x="30" y="153"/>
                    <a:pt x="30" y="151"/>
                  </a:cubicBezTo>
                  <a:cubicBezTo>
                    <a:pt x="30" y="145"/>
                    <a:pt x="26" y="141"/>
                    <a:pt x="20" y="141"/>
                  </a:cubicBezTo>
                  <a:cubicBezTo>
                    <a:pt x="20" y="141"/>
                    <a:pt x="19" y="141"/>
                    <a:pt x="18" y="141"/>
                  </a:cubicBezTo>
                  <a:cubicBezTo>
                    <a:pt x="16" y="138"/>
                    <a:pt x="14" y="134"/>
                    <a:pt x="13" y="131"/>
                  </a:cubicBezTo>
                  <a:cubicBezTo>
                    <a:pt x="8" y="119"/>
                    <a:pt x="5" y="108"/>
                    <a:pt x="5" y="95"/>
                  </a:cubicBezTo>
                  <a:cubicBezTo>
                    <a:pt x="5" y="83"/>
                    <a:pt x="8" y="71"/>
                    <a:pt x="13" y="60"/>
                  </a:cubicBezTo>
                  <a:cubicBezTo>
                    <a:pt x="17" y="49"/>
                    <a:pt x="24" y="40"/>
                    <a:pt x="32" y="31"/>
                  </a:cubicBezTo>
                  <a:cubicBezTo>
                    <a:pt x="40" y="23"/>
                    <a:pt x="50" y="16"/>
                    <a:pt x="61" y="12"/>
                  </a:cubicBezTo>
                  <a:cubicBezTo>
                    <a:pt x="72" y="7"/>
                    <a:pt x="84" y="5"/>
                    <a:pt x="96" y="5"/>
                  </a:cubicBezTo>
                  <a:cubicBezTo>
                    <a:pt x="108" y="5"/>
                    <a:pt x="120" y="7"/>
                    <a:pt x="131" y="12"/>
                  </a:cubicBezTo>
                  <a:cubicBezTo>
                    <a:pt x="142" y="16"/>
                    <a:pt x="152" y="23"/>
                    <a:pt x="160" y="31"/>
                  </a:cubicBezTo>
                  <a:cubicBezTo>
                    <a:pt x="161" y="32"/>
                    <a:pt x="162" y="33"/>
                    <a:pt x="163" y="34"/>
                  </a:cubicBezTo>
                  <a:cubicBezTo>
                    <a:pt x="162" y="36"/>
                    <a:pt x="162" y="38"/>
                    <a:pt x="162" y="40"/>
                  </a:cubicBezTo>
                  <a:cubicBezTo>
                    <a:pt x="162" y="45"/>
                    <a:pt x="166" y="50"/>
                    <a:pt x="172" y="50"/>
                  </a:cubicBezTo>
                  <a:cubicBezTo>
                    <a:pt x="173" y="50"/>
                    <a:pt x="173" y="49"/>
                    <a:pt x="174" y="49"/>
                  </a:cubicBezTo>
                  <a:cubicBezTo>
                    <a:pt x="176" y="53"/>
                    <a:pt x="178" y="56"/>
                    <a:pt x="180" y="60"/>
                  </a:cubicBezTo>
                  <a:cubicBezTo>
                    <a:pt x="184" y="71"/>
                    <a:pt x="187" y="83"/>
                    <a:pt x="187" y="95"/>
                  </a:cubicBezTo>
                  <a:cubicBezTo>
                    <a:pt x="187" y="108"/>
                    <a:pt x="184" y="119"/>
                    <a:pt x="180" y="131"/>
                  </a:cubicBezTo>
                  <a:cubicBezTo>
                    <a:pt x="175" y="141"/>
                    <a:pt x="169" y="151"/>
                    <a:pt x="160" y="159"/>
                  </a:cubicBezTo>
                  <a:cubicBezTo>
                    <a:pt x="158" y="161"/>
                    <a:pt x="156" y="163"/>
                    <a:pt x="155" y="165"/>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05" name="Freeform 25">
              <a:extLst>
                <a:ext uri="{FF2B5EF4-FFF2-40B4-BE49-F238E27FC236}">
                  <a16:creationId xmlns:a16="http://schemas.microsoft.com/office/drawing/2014/main" id="{D83E18FB-F74C-4400-A7EE-AD77BCA78694}"/>
                </a:ext>
              </a:extLst>
            </p:cNvPr>
            <p:cNvSpPr>
              <a:spLocks noEditPoints="1"/>
            </p:cNvSpPr>
            <p:nvPr/>
          </p:nvSpPr>
          <p:spPr bwMode="auto">
            <a:xfrm>
              <a:off x="2272" y="849"/>
              <a:ext cx="153" cy="142"/>
            </a:xfrm>
            <a:custGeom>
              <a:avLst/>
              <a:gdLst>
                <a:gd name="T0" fmla="*/ 98 w 103"/>
                <a:gd name="T1" fmla="*/ 70 h 96"/>
                <a:gd name="T2" fmla="*/ 103 w 103"/>
                <a:gd name="T3" fmla="*/ 48 h 96"/>
                <a:gd name="T4" fmla="*/ 55 w 103"/>
                <a:gd name="T5" fmla="*/ 0 h 96"/>
                <a:gd name="T6" fmla="*/ 8 w 103"/>
                <a:gd name="T7" fmla="*/ 38 h 96"/>
                <a:gd name="T8" fmla="*/ 0 w 103"/>
                <a:gd name="T9" fmla="*/ 48 h 96"/>
                <a:gd name="T10" fmla="*/ 8 w 103"/>
                <a:gd name="T11" fmla="*/ 58 h 96"/>
                <a:gd name="T12" fmla="*/ 55 w 103"/>
                <a:gd name="T13" fmla="*/ 96 h 96"/>
                <a:gd name="T14" fmla="*/ 85 w 103"/>
                <a:gd name="T15" fmla="*/ 86 h 96"/>
                <a:gd name="T16" fmla="*/ 91 w 103"/>
                <a:gd name="T17" fmla="*/ 88 h 96"/>
                <a:gd name="T18" fmla="*/ 101 w 103"/>
                <a:gd name="T19" fmla="*/ 77 h 96"/>
                <a:gd name="T20" fmla="*/ 98 w 103"/>
                <a:gd name="T21" fmla="*/ 70 h 96"/>
                <a:gd name="T22" fmla="*/ 25 w 103"/>
                <a:gd name="T23" fmla="*/ 79 h 96"/>
                <a:gd name="T24" fmla="*/ 13 w 103"/>
                <a:gd name="T25" fmla="*/ 58 h 96"/>
                <a:gd name="T26" fmla="*/ 20 w 103"/>
                <a:gd name="T27" fmla="*/ 48 h 96"/>
                <a:gd name="T28" fmla="*/ 13 w 103"/>
                <a:gd name="T29" fmla="*/ 39 h 96"/>
                <a:gd name="T30" fmla="*/ 25 w 103"/>
                <a:gd name="T31" fmla="*/ 18 h 96"/>
                <a:gd name="T32" fmla="*/ 55 w 103"/>
                <a:gd name="T33" fmla="*/ 6 h 96"/>
                <a:gd name="T34" fmla="*/ 85 w 103"/>
                <a:gd name="T35" fmla="*/ 18 h 96"/>
                <a:gd name="T36" fmla="*/ 98 w 103"/>
                <a:gd name="T37" fmla="*/ 48 h 96"/>
                <a:gd name="T38" fmla="*/ 93 w 103"/>
                <a:gd name="T39" fmla="*/ 68 h 96"/>
                <a:gd name="T40" fmla="*/ 90 w 103"/>
                <a:gd name="T41" fmla="*/ 67 h 96"/>
                <a:gd name="T42" fmla="*/ 80 w 103"/>
                <a:gd name="T43" fmla="*/ 77 h 96"/>
                <a:gd name="T44" fmla="*/ 81 w 103"/>
                <a:gd name="T45" fmla="*/ 82 h 96"/>
                <a:gd name="T46" fmla="*/ 55 w 103"/>
                <a:gd name="T47" fmla="*/ 91 h 96"/>
                <a:gd name="T48" fmla="*/ 25 w 103"/>
                <a:gd name="T49" fmla="*/ 7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3" h="96">
                  <a:moveTo>
                    <a:pt x="98" y="70"/>
                  </a:moveTo>
                  <a:cubicBezTo>
                    <a:pt x="101" y="64"/>
                    <a:pt x="103" y="56"/>
                    <a:pt x="103" y="48"/>
                  </a:cubicBezTo>
                  <a:cubicBezTo>
                    <a:pt x="103" y="22"/>
                    <a:pt x="81" y="0"/>
                    <a:pt x="55" y="0"/>
                  </a:cubicBezTo>
                  <a:cubicBezTo>
                    <a:pt x="32" y="0"/>
                    <a:pt x="13" y="17"/>
                    <a:pt x="8" y="38"/>
                  </a:cubicBezTo>
                  <a:cubicBezTo>
                    <a:pt x="4" y="39"/>
                    <a:pt x="0" y="43"/>
                    <a:pt x="0" y="48"/>
                  </a:cubicBezTo>
                  <a:cubicBezTo>
                    <a:pt x="0" y="53"/>
                    <a:pt x="4" y="58"/>
                    <a:pt x="8" y="58"/>
                  </a:cubicBezTo>
                  <a:cubicBezTo>
                    <a:pt x="13" y="80"/>
                    <a:pt x="32" y="96"/>
                    <a:pt x="55" y="96"/>
                  </a:cubicBezTo>
                  <a:cubicBezTo>
                    <a:pt x="66" y="96"/>
                    <a:pt x="77" y="92"/>
                    <a:pt x="85" y="86"/>
                  </a:cubicBezTo>
                  <a:cubicBezTo>
                    <a:pt x="86" y="87"/>
                    <a:pt x="88" y="88"/>
                    <a:pt x="91" y="88"/>
                  </a:cubicBezTo>
                  <a:cubicBezTo>
                    <a:pt x="96" y="88"/>
                    <a:pt x="101" y="83"/>
                    <a:pt x="101" y="77"/>
                  </a:cubicBezTo>
                  <a:cubicBezTo>
                    <a:pt x="101" y="75"/>
                    <a:pt x="99" y="72"/>
                    <a:pt x="98" y="70"/>
                  </a:cubicBezTo>
                  <a:close/>
                  <a:moveTo>
                    <a:pt x="25" y="79"/>
                  </a:moveTo>
                  <a:cubicBezTo>
                    <a:pt x="19" y="73"/>
                    <a:pt x="15" y="66"/>
                    <a:pt x="13" y="58"/>
                  </a:cubicBezTo>
                  <a:cubicBezTo>
                    <a:pt x="17" y="56"/>
                    <a:pt x="20" y="53"/>
                    <a:pt x="20" y="48"/>
                  </a:cubicBezTo>
                  <a:cubicBezTo>
                    <a:pt x="20" y="44"/>
                    <a:pt x="17" y="40"/>
                    <a:pt x="13" y="39"/>
                  </a:cubicBezTo>
                  <a:cubicBezTo>
                    <a:pt x="15" y="31"/>
                    <a:pt x="19" y="24"/>
                    <a:pt x="25" y="18"/>
                  </a:cubicBezTo>
                  <a:cubicBezTo>
                    <a:pt x="33" y="10"/>
                    <a:pt x="44" y="6"/>
                    <a:pt x="55" y="6"/>
                  </a:cubicBezTo>
                  <a:cubicBezTo>
                    <a:pt x="67" y="6"/>
                    <a:pt x="77" y="10"/>
                    <a:pt x="85" y="18"/>
                  </a:cubicBezTo>
                  <a:cubicBezTo>
                    <a:pt x="93" y="26"/>
                    <a:pt x="98" y="37"/>
                    <a:pt x="98" y="48"/>
                  </a:cubicBezTo>
                  <a:cubicBezTo>
                    <a:pt x="98" y="55"/>
                    <a:pt x="96" y="62"/>
                    <a:pt x="93" y="68"/>
                  </a:cubicBezTo>
                  <a:cubicBezTo>
                    <a:pt x="92" y="67"/>
                    <a:pt x="91" y="67"/>
                    <a:pt x="90" y="67"/>
                  </a:cubicBezTo>
                  <a:cubicBezTo>
                    <a:pt x="85" y="67"/>
                    <a:pt x="80" y="72"/>
                    <a:pt x="80" y="77"/>
                  </a:cubicBezTo>
                  <a:cubicBezTo>
                    <a:pt x="80" y="79"/>
                    <a:pt x="81" y="81"/>
                    <a:pt x="81" y="82"/>
                  </a:cubicBezTo>
                  <a:cubicBezTo>
                    <a:pt x="74" y="88"/>
                    <a:pt x="65" y="91"/>
                    <a:pt x="55" y="91"/>
                  </a:cubicBezTo>
                  <a:cubicBezTo>
                    <a:pt x="44" y="91"/>
                    <a:pt x="33" y="87"/>
                    <a:pt x="25" y="7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129" name="Graphic 260" descr="perpetual upload, storage">
            <a:extLst>
              <a:ext uri="{FF2B5EF4-FFF2-40B4-BE49-F238E27FC236}">
                <a16:creationId xmlns:a16="http://schemas.microsoft.com/office/drawing/2014/main" id="{D5546824-A4B0-4526-8F89-B6464FD784E0}"/>
              </a:ext>
            </a:extLst>
          </p:cNvPr>
          <p:cNvGrpSpPr/>
          <p:nvPr/>
        </p:nvGrpSpPr>
        <p:grpSpPr>
          <a:xfrm>
            <a:off x="9445108" y="4024679"/>
            <a:ext cx="487043" cy="487043"/>
            <a:chOff x="3515744" y="1204310"/>
            <a:chExt cx="487043" cy="487043"/>
          </a:xfrm>
        </p:grpSpPr>
        <p:sp>
          <p:nvSpPr>
            <p:cNvPr id="130" name="Freeform: Shape 129">
              <a:extLst>
                <a:ext uri="{FF2B5EF4-FFF2-40B4-BE49-F238E27FC236}">
                  <a16:creationId xmlns:a16="http://schemas.microsoft.com/office/drawing/2014/main" id="{EB82D5D7-DF35-432E-834D-21C085C7FA28}"/>
                </a:ext>
              </a:extLst>
            </p:cNvPr>
            <p:cNvSpPr/>
            <p:nvPr/>
          </p:nvSpPr>
          <p:spPr>
            <a:xfrm>
              <a:off x="3579042" y="1368124"/>
              <a:ext cx="360209" cy="197861"/>
            </a:xfrm>
            <a:custGeom>
              <a:avLst/>
              <a:gdLst>
                <a:gd name="connsiteX0" fmla="*/ 186626 w 360208"/>
                <a:gd name="connsiteY0" fmla="*/ 80150 h 197861"/>
                <a:gd name="connsiteX1" fmla="*/ 186626 w 360208"/>
                <a:gd name="connsiteY1" fmla="*/ 2021 h 197861"/>
                <a:gd name="connsiteX2" fmla="*/ 173819 w 360208"/>
                <a:gd name="connsiteY2" fmla="*/ 2021 h 197861"/>
                <a:gd name="connsiteX3" fmla="*/ 173819 w 360208"/>
                <a:gd name="connsiteY3" fmla="*/ 80150 h 197861"/>
                <a:gd name="connsiteX4" fmla="*/ 2021 w 360208"/>
                <a:gd name="connsiteY4" fmla="*/ 80150 h 197861"/>
                <a:gd name="connsiteX5" fmla="*/ 2021 w 360208"/>
                <a:gd name="connsiteY5" fmla="*/ 197556 h 197861"/>
                <a:gd name="connsiteX6" fmla="*/ 14829 w 360208"/>
                <a:gd name="connsiteY6" fmla="*/ 197556 h 197861"/>
                <a:gd name="connsiteX7" fmla="*/ 14829 w 360208"/>
                <a:gd name="connsiteY7" fmla="*/ 92958 h 197861"/>
                <a:gd name="connsiteX8" fmla="*/ 173819 w 360208"/>
                <a:gd name="connsiteY8" fmla="*/ 92958 h 197861"/>
                <a:gd name="connsiteX9" fmla="*/ 173819 w 360208"/>
                <a:gd name="connsiteY9" fmla="*/ 177917 h 197861"/>
                <a:gd name="connsiteX10" fmla="*/ 186626 w 360208"/>
                <a:gd name="connsiteY10" fmla="*/ 177917 h 197861"/>
                <a:gd name="connsiteX11" fmla="*/ 186626 w 360208"/>
                <a:gd name="connsiteY11" fmla="*/ 92958 h 197861"/>
                <a:gd name="connsiteX12" fmla="*/ 345445 w 360208"/>
                <a:gd name="connsiteY12" fmla="*/ 92958 h 197861"/>
                <a:gd name="connsiteX13" fmla="*/ 345445 w 360208"/>
                <a:gd name="connsiteY13" fmla="*/ 197556 h 197861"/>
                <a:gd name="connsiteX14" fmla="*/ 358253 w 360208"/>
                <a:gd name="connsiteY14" fmla="*/ 197556 h 197861"/>
                <a:gd name="connsiteX15" fmla="*/ 358253 w 360208"/>
                <a:gd name="connsiteY15" fmla="*/ 80150 h 197861"/>
                <a:gd name="connsiteX16" fmla="*/ 186626 w 360208"/>
                <a:gd name="connsiteY16" fmla="*/ 80150 h 19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0208" h="197861">
                  <a:moveTo>
                    <a:pt x="186626" y="80150"/>
                  </a:moveTo>
                  <a:lnTo>
                    <a:pt x="186626" y="2021"/>
                  </a:lnTo>
                  <a:lnTo>
                    <a:pt x="173819" y="2021"/>
                  </a:lnTo>
                  <a:lnTo>
                    <a:pt x="173819" y="80150"/>
                  </a:lnTo>
                  <a:lnTo>
                    <a:pt x="2021" y="80150"/>
                  </a:lnTo>
                  <a:lnTo>
                    <a:pt x="2021" y="197556"/>
                  </a:lnTo>
                  <a:lnTo>
                    <a:pt x="14829" y="197556"/>
                  </a:lnTo>
                  <a:lnTo>
                    <a:pt x="14829" y="92958"/>
                  </a:lnTo>
                  <a:lnTo>
                    <a:pt x="173819" y="92958"/>
                  </a:lnTo>
                  <a:lnTo>
                    <a:pt x="173819" y="177917"/>
                  </a:lnTo>
                  <a:lnTo>
                    <a:pt x="186626" y="177917"/>
                  </a:lnTo>
                  <a:lnTo>
                    <a:pt x="186626" y="92958"/>
                  </a:lnTo>
                  <a:lnTo>
                    <a:pt x="345445" y="92958"/>
                  </a:lnTo>
                  <a:lnTo>
                    <a:pt x="345445" y="197556"/>
                  </a:lnTo>
                  <a:lnTo>
                    <a:pt x="358253" y="197556"/>
                  </a:lnTo>
                  <a:lnTo>
                    <a:pt x="358253" y="80150"/>
                  </a:lnTo>
                  <a:lnTo>
                    <a:pt x="186626" y="80150"/>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31" name="Freeform: Shape 130">
              <a:extLst>
                <a:ext uri="{FF2B5EF4-FFF2-40B4-BE49-F238E27FC236}">
                  <a16:creationId xmlns:a16="http://schemas.microsoft.com/office/drawing/2014/main" id="{B96CB47F-B162-483A-B061-EF1D15619EE8}"/>
                </a:ext>
              </a:extLst>
            </p:cNvPr>
            <p:cNvSpPr/>
            <p:nvPr/>
          </p:nvSpPr>
          <p:spPr>
            <a:xfrm>
              <a:off x="3514753" y="1535466"/>
              <a:ext cx="152201" cy="10654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32" name="Freeform: Shape 131">
              <a:extLst>
                <a:ext uri="{FF2B5EF4-FFF2-40B4-BE49-F238E27FC236}">
                  <a16:creationId xmlns:a16="http://schemas.microsoft.com/office/drawing/2014/main" id="{713266C8-0057-4EA3-A028-0FC615FDC40A}"/>
                </a:ext>
              </a:extLst>
            </p:cNvPr>
            <p:cNvSpPr/>
            <p:nvPr/>
          </p:nvSpPr>
          <p:spPr>
            <a:xfrm>
              <a:off x="3538138" y="1547515"/>
              <a:ext cx="106541" cy="81174"/>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33" name="Freeform: Shape 132">
              <a:extLst>
                <a:ext uri="{FF2B5EF4-FFF2-40B4-BE49-F238E27FC236}">
                  <a16:creationId xmlns:a16="http://schemas.microsoft.com/office/drawing/2014/main" id="{245AC60C-9F22-43F0-BD6B-CE06B8E9201C}"/>
                </a:ext>
              </a:extLst>
            </p:cNvPr>
            <p:cNvSpPr/>
            <p:nvPr/>
          </p:nvSpPr>
          <p:spPr>
            <a:xfrm>
              <a:off x="3847415" y="1535466"/>
              <a:ext cx="152201" cy="10654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34" name="Freeform: Shape 133">
              <a:extLst>
                <a:ext uri="{FF2B5EF4-FFF2-40B4-BE49-F238E27FC236}">
                  <a16:creationId xmlns:a16="http://schemas.microsoft.com/office/drawing/2014/main" id="{B73F9AF8-687C-4788-94AB-C7A15F623538}"/>
                </a:ext>
              </a:extLst>
            </p:cNvPr>
            <p:cNvSpPr/>
            <p:nvPr/>
          </p:nvSpPr>
          <p:spPr>
            <a:xfrm>
              <a:off x="3870800" y="1547515"/>
              <a:ext cx="106541" cy="81174"/>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35" name="Freeform: Shape 134">
              <a:extLst>
                <a:ext uri="{FF2B5EF4-FFF2-40B4-BE49-F238E27FC236}">
                  <a16:creationId xmlns:a16="http://schemas.microsoft.com/office/drawing/2014/main" id="{0EBB34BF-9A1B-4517-B6BE-565A6A90FB85}"/>
                </a:ext>
              </a:extLst>
            </p:cNvPr>
            <p:cNvSpPr/>
            <p:nvPr/>
          </p:nvSpPr>
          <p:spPr>
            <a:xfrm>
              <a:off x="3680906" y="1535466"/>
              <a:ext cx="152201" cy="10654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36" name="Freeform: Shape 135">
              <a:extLst>
                <a:ext uri="{FF2B5EF4-FFF2-40B4-BE49-F238E27FC236}">
                  <a16:creationId xmlns:a16="http://schemas.microsoft.com/office/drawing/2014/main" id="{72B99E14-0AAF-4A93-829E-2176A9477701}"/>
                </a:ext>
              </a:extLst>
            </p:cNvPr>
            <p:cNvSpPr/>
            <p:nvPr/>
          </p:nvSpPr>
          <p:spPr>
            <a:xfrm>
              <a:off x="3704291" y="1547515"/>
              <a:ext cx="106541" cy="81174"/>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37" name="Freeform: Shape 136">
              <a:extLst>
                <a:ext uri="{FF2B5EF4-FFF2-40B4-BE49-F238E27FC236}">
                  <a16:creationId xmlns:a16="http://schemas.microsoft.com/office/drawing/2014/main" id="{932FC4D5-0A42-4CBE-BE76-6D52084B3271}"/>
                </a:ext>
              </a:extLst>
            </p:cNvPr>
            <p:cNvSpPr/>
            <p:nvPr/>
          </p:nvSpPr>
          <p:spPr>
            <a:xfrm>
              <a:off x="3680827" y="1280173"/>
              <a:ext cx="152201" cy="10654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38" name="Freeform: Shape 137">
              <a:extLst>
                <a:ext uri="{FF2B5EF4-FFF2-40B4-BE49-F238E27FC236}">
                  <a16:creationId xmlns:a16="http://schemas.microsoft.com/office/drawing/2014/main" id="{13275A19-06A2-46E6-BD62-736B7CEAF2F3}"/>
                </a:ext>
              </a:extLst>
            </p:cNvPr>
            <p:cNvSpPr/>
            <p:nvPr/>
          </p:nvSpPr>
          <p:spPr>
            <a:xfrm>
              <a:off x="3704212" y="1292183"/>
              <a:ext cx="106541" cy="81174"/>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39" name="Freeform: Shape 138">
              <a:extLst>
                <a:ext uri="{FF2B5EF4-FFF2-40B4-BE49-F238E27FC236}">
                  <a16:creationId xmlns:a16="http://schemas.microsoft.com/office/drawing/2014/main" id="{EAEC3A89-0A59-4F57-BCD8-D0E734D3EE8D}"/>
                </a:ext>
              </a:extLst>
            </p:cNvPr>
            <p:cNvSpPr/>
            <p:nvPr/>
          </p:nvSpPr>
          <p:spPr>
            <a:xfrm>
              <a:off x="3717608" y="1309186"/>
              <a:ext cx="81174" cy="40587"/>
            </a:xfrm>
            <a:custGeom>
              <a:avLst/>
              <a:gdLst>
                <a:gd name="connsiteX0" fmla="*/ 2041 w 81173"/>
                <a:gd name="connsiteY0" fmla="*/ 20979 h 40586"/>
                <a:gd name="connsiteX1" fmla="*/ 20826 w 81173"/>
                <a:gd name="connsiteY1" fmla="*/ 2193 h 40586"/>
                <a:gd name="connsiteX2" fmla="*/ 37647 w 81173"/>
                <a:gd name="connsiteY2" fmla="*/ 10305 h 40586"/>
                <a:gd name="connsiteX3" fmla="*/ 39953 w 81173"/>
                <a:gd name="connsiteY3" fmla="*/ 12696 h 40586"/>
                <a:gd name="connsiteX4" fmla="*/ 34658 w 81173"/>
                <a:gd name="connsiteY4" fmla="*/ 19869 h 40586"/>
                <a:gd name="connsiteX5" fmla="*/ 32524 w 81173"/>
                <a:gd name="connsiteY5" fmla="*/ 17221 h 40586"/>
                <a:gd name="connsiteX6" fmla="*/ 19801 w 81173"/>
                <a:gd name="connsiteY6" fmla="*/ 9537 h 40586"/>
                <a:gd name="connsiteX7" fmla="*/ 9384 w 81173"/>
                <a:gd name="connsiteY7" fmla="*/ 22259 h 40586"/>
                <a:gd name="connsiteX8" fmla="*/ 19716 w 81173"/>
                <a:gd name="connsiteY8" fmla="*/ 32335 h 40586"/>
                <a:gd name="connsiteX9" fmla="*/ 36110 w 81173"/>
                <a:gd name="connsiteY9" fmla="*/ 21662 h 40586"/>
                <a:gd name="connsiteX10" fmla="*/ 39013 w 81173"/>
                <a:gd name="connsiteY10" fmla="*/ 17478 h 40586"/>
                <a:gd name="connsiteX11" fmla="*/ 41319 w 81173"/>
                <a:gd name="connsiteY11" fmla="*/ 14147 h 40586"/>
                <a:gd name="connsiteX12" fmla="*/ 61213 w 81173"/>
                <a:gd name="connsiteY12" fmla="*/ 2023 h 40586"/>
                <a:gd name="connsiteX13" fmla="*/ 80169 w 81173"/>
                <a:gd name="connsiteY13" fmla="*/ 20808 h 40586"/>
                <a:gd name="connsiteX14" fmla="*/ 61384 w 81173"/>
                <a:gd name="connsiteY14" fmla="*/ 39593 h 40586"/>
                <a:gd name="connsiteX15" fmla="*/ 43026 w 81173"/>
                <a:gd name="connsiteY15" fmla="*/ 29773 h 40586"/>
                <a:gd name="connsiteX16" fmla="*/ 42428 w 81173"/>
                <a:gd name="connsiteY16" fmla="*/ 29090 h 40586"/>
                <a:gd name="connsiteX17" fmla="*/ 47466 w 81173"/>
                <a:gd name="connsiteY17" fmla="*/ 22601 h 40586"/>
                <a:gd name="connsiteX18" fmla="*/ 47979 w 81173"/>
                <a:gd name="connsiteY18" fmla="*/ 23113 h 40586"/>
                <a:gd name="connsiteX19" fmla="*/ 62495 w 81173"/>
                <a:gd name="connsiteY19" fmla="*/ 32079 h 40586"/>
                <a:gd name="connsiteX20" fmla="*/ 72912 w 81173"/>
                <a:gd name="connsiteY20" fmla="*/ 19356 h 40586"/>
                <a:gd name="connsiteX21" fmla="*/ 62580 w 81173"/>
                <a:gd name="connsiteY21" fmla="*/ 9280 h 40586"/>
                <a:gd name="connsiteX22" fmla="*/ 46186 w 81173"/>
                <a:gd name="connsiteY22" fmla="*/ 19954 h 40586"/>
                <a:gd name="connsiteX23" fmla="*/ 43283 w 81173"/>
                <a:gd name="connsiteY23" fmla="*/ 24138 h 40586"/>
                <a:gd name="connsiteX24" fmla="*/ 40892 w 81173"/>
                <a:gd name="connsiteY24" fmla="*/ 27382 h 40586"/>
                <a:gd name="connsiteX25" fmla="*/ 21082 w 81173"/>
                <a:gd name="connsiteY25" fmla="*/ 39507 h 40586"/>
                <a:gd name="connsiteX26" fmla="*/ 2041 w 81173"/>
                <a:gd name="connsiteY26" fmla="*/ 20979 h 4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173" h="40586">
                  <a:moveTo>
                    <a:pt x="2041" y="20979"/>
                  </a:moveTo>
                  <a:cubicBezTo>
                    <a:pt x="2382" y="6463"/>
                    <a:pt x="12714" y="2193"/>
                    <a:pt x="20826" y="2193"/>
                  </a:cubicBezTo>
                  <a:cubicBezTo>
                    <a:pt x="26803" y="2193"/>
                    <a:pt x="31756" y="4499"/>
                    <a:pt x="37647" y="10305"/>
                  </a:cubicBezTo>
                  <a:cubicBezTo>
                    <a:pt x="38330" y="10988"/>
                    <a:pt x="39953" y="12696"/>
                    <a:pt x="39953" y="12696"/>
                  </a:cubicBezTo>
                  <a:lnTo>
                    <a:pt x="34658" y="19869"/>
                  </a:lnTo>
                  <a:cubicBezTo>
                    <a:pt x="34658" y="19869"/>
                    <a:pt x="33207" y="18075"/>
                    <a:pt x="32524" y="17221"/>
                  </a:cubicBezTo>
                  <a:cubicBezTo>
                    <a:pt x="27571" y="11244"/>
                    <a:pt x="25010" y="9537"/>
                    <a:pt x="19801" y="9537"/>
                  </a:cubicBezTo>
                  <a:cubicBezTo>
                    <a:pt x="12970" y="9451"/>
                    <a:pt x="9128" y="16367"/>
                    <a:pt x="9384" y="22259"/>
                  </a:cubicBezTo>
                  <a:cubicBezTo>
                    <a:pt x="9640" y="28236"/>
                    <a:pt x="14422" y="32335"/>
                    <a:pt x="19716" y="32335"/>
                  </a:cubicBezTo>
                  <a:cubicBezTo>
                    <a:pt x="24241" y="32335"/>
                    <a:pt x="29792" y="29944"/>
                    <a:pt x="36110" y="21662"/>
                  </a:cubicBezTo>
                  <a:cubicBezTo>
                    <a:pt x="37049" y="20466"/>
                    <a:pt x="37989" y="19015"/>
                    <a:pt x="39013" y="17478"/>
                  </a:cubicBezTo>
                  <a:cubicBezTo>
                    <a:pt x="39696" y="16282"/>
                    <a:pt x="40550" y="15172"/>
                    <a:pt x="41319" y="14147"/>
                  </a:cubicBezTo>
                  <a:cubicBezTo>
                    <a:pt x="48064" y="5011"/>
                    <a:pt x="54383" y="2193"/>
                    <a:pt x="61213" y="2023"/>
                  </a:cubicBezTo>
                  <a:cubicBezTo>
                    <a:pt x="67959" y="1937"/>
                    <a:pt x="80169" y="6804"/>
                    <a:pt x="80169" y="20808"/>
                  </a:cubicBezTo>
                  <a:cubicBezTo>
                    <a:pt x="80169" y="34811"/>
                    <a:pt x="69496" y="39593"/>
                    <a:pt x="61384" y="39593"/>
                  </a:cubicBezTo>
                  <a:cubicBezTo>
                    <a:pt x="54809" y="39593"/>
                    <a:pt x="49601" y="36946"/>
                    <a:pt x="43026" y="29773"/>
                  </a:cubicBezTo>
                  <a:cubicBezTo>
                    <a:pt x="42770" y="29517"/>
                    <a:pt x="42428" y="29090"/>
                    <a:pt x="42428" y="29090"/>
                  </a:cubicBezTo>
                  <a:lnTo>
                    <a:pt x="47466" y="22601"/>
                  </a:lnTo>
                  <a:cubicBezTo>
                    <a:pt x="47466" y="22601"/>
                    <a:pt x="47722" y="22943"/>
                    <a:pt x="47979" y="23113"/>
                  </a:cubicBezTo>
                  <a:cubicBezTo>
                    <a:pt x="53870" y="30456"/>
                    <a:pt x="56859" y="31993"/>
                    <a:pt x="62495" y="32079"/>
                  </a:cubicBezTo>
                  <a:cubicBezTo>
                    <a:pt x="69325" y="32164"/>
                    <a:pt x="73168" y="25248"/>
                    <a:pt x="72912" y="19356"/>
                  </a:cubicBezTo>
                  <a:cubicBezTo>
                    <a:pt x="72655" y="13464"/>
                    <a:pt x="67874" y="9280"/>
                    <a:pt x="62580" y="9280"/>
                  </a:cubicBezTo>
                  <a:cubicBezTo>
                    <a:pt x="58054" y="9280"/>
                    <a:pt x="52504" y="11672"/>
                    <a:pt x="46186" y="19954"/>
                  </a:cubicBezTo>
                  <a:cubicBezTo>
                    <a:pt x="45246" y="21149"/>
                    <a:pt x="44307" y="22601"/>
                    <a:pt x="43283" y="24138"/>
                  </a:cubicBezTo>
                  <a:cubicBezTo>
                    <a:pt x="42599" y="25333"/>
                    <a:pt x="41745" y="26443"/>
                    <a:pt x="40892" y="27382"/>
                  </a:cubicBezTo>
                  <a:cubicBezTo>
                    <a:pt x="33805" y="36519"/>
                    <a:pt x="25522" y="39337"/>
                    <a:pt x="21082" y="39507"/>
                  </a:cubicBezTo>
                  <a:cubicBezTo>
                    <a:pt x="11263" y="40019"/>
                    <a:pt x="1528" y="34811"/>
                    <a:pt x="2041" y="20979"/>
                  </a:cubicBez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0" name="Freeform: Shape 139">
              <a:extLst>
                <a:ext uri="{FF2B5EF4-FFF2-40B4-BE49-F238E27FC236}">
                  <a16:creationId xmlns:a16="http://schemas.microsoft.com/office/drawing/2014/main" id="{295E795D-9F05-482D-9653-7C4C43AE6AD7}"/>
                </a:ext>
              </a:extLst>
            </p:cNvPr>
            <p:cNvSpPr/>
            <p:nvPr/>
          </p:nvSpPr>
          <p:spPr>
            <a:xfrm>
              <a:off x="3565368" y="1561942"/>
              <a:ext cx="50734" cy="5073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1" name="Freeform: Shape 140">
              <a:extLst>
                <a:ext uri="{FF2B5EF4-FFF2-40B4-BE49-F238E27FC236}">
                  <a16:creationId xmlns:a16="http://schemas.microsoft.com/office/drawing/2014/main" id="{5D20C812-7372-43F7-A1BF-8768759FF100}"/>
                </a:ext>
              </a:extLst>
            </p:cNvPr>
            <p:cNvSpPr/>
            <p:nvPr/>
          </p:nvSpPr>
          <p:spPr>
            <a:xfrm>
              <a:off x="3731560" y="1561942"/>
              <a:ext cx="50734" cy="5073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2" name="Freeform: Shape 141">
              <a:extLst>
                <a:ext uri="{FF2B5EF4-FFF2-40B4-BE49-F238E27FC236}">
                  <a16:creationId xmlns:a16="http://schemas.microsoft.com/office/drawing/2014/main" id="{3276367A-1212-4BA2-AA45-2B37B57E58A3}"/>
                </a:ext>
              </a:extLst>
            </p:cNvPr>
            <p:cNvSpPr/>
            <p:nvPr/>
          </p:nvSpPr>
          <p:spPr>
            <a:xfrm>
              <a:off x="3898030" y="1561942"/>
              <a:ext cx="50734" cy="50734"/>
            </a:xfrm>
            <a:custGeom>
              <a:avLst/>
              <a:gdLst>
                <a:gd name="connsiteX0" fmla="*/ 27808 w 50733"/>
                <a:gd name="connsiteY0" fmla="*/ 2021 h 50733"/>
                <a:gd name="connsiteX1" fmla="*/ 2021 w 50733"/>
                <a:gd name="connsiteY1" fmla="*/ 27808 h 50733"/>
                <a:gd name="connsiteX2" fmla="*/ 21575 w 50733"/>
                <a:gd name="connsiteY2" fmla="*/ 27808 h 50733"/>
                <a:gd name="connsiteX3" fmla="*/ 21575 w 50733"/>
                <a:gd name="connsiteY3" fmla="*/ 53253 h 50733"/>
                <a:gd name="connsiteX4" fmla="*/ 34468 w 50733"/>
                <a:gd name="connsiteY4" fmla="*/ 53253 h 50733"/>
                <a:gd name="connsiteX5" fmla="*/ 34468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575" y="27808"/>
                  </a:lnTo>
                  <a:lnTo>
                    <a:pt x="21575" y="53253"/>
                  </a:lnTo>
                  <a:lnTo>
                    <a:pt x="34468" y="53253"/>
                  </a:lnTo>
                  <a:lnTo>
                    <a:pt x="34468"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pic>
        <p:nvPicPr>
          <p:cNvPr id="7" name="Graphic 6" descr="Upward trend">
            <a:extLst>
              <a:ext uri="{FF2B5EF4-FFF2-40B4-BE49-F238E27FC236}">
                <a16:creationId xmlns:a16="http://schemas.microsoft.com/office/drawing/2014/main" id="{7B585F32-83AE-4B3E-8EB4-903D8E874A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47339" y="4105681"/>
            <a:ext cx="415681" cy="415681"/>
          </a:xfrm>
          <a:prstGeom prst="rect">
            <a:avLst/>
          </a:prstGeom>
        </p:spPr>
      </p:pic>
      <p:grpSp>
        <p:nvGrpSpPr>
          <p:cNvPr id="106" name="Group 105">
            <a:extLst>
              <a:ext uri="{FF2B5EF4-FFF2-40B4-BE49-F238E27FC236}">
                <a16:creationId xmlns:a16="http://schemas.microsoft.com/office/drawing/2014/main" id="{59471C6A-FE81-4301-94EE-D17A2F947AED}"/>
              </a:ext>
            </a:extLst>
          </p:cNvPr>
          <p:cNvGrpSpPr>
            <a:grpSpLocks noChangeAspect="1"/>
          </p:cNvGrpSpPr>
          <p:nvPr/>
        </p:nvGrpSpPr>
        <p:grpSpPr>
          <a:xfrm>
            <a:off x="4437205" y="4070771"/>
            <a:ext cx="401495" cy="401495"/>
            <a:chOff x="6064661" y="2331652"/>
            <a:chExt cx="674488" cy="674488"/>
          </a:xfrm>
        </p:grpSpPr>
        <p:grpSp>
          <p:nvGrpSpPr>
            <p:cNvPr id="107" name="Group 106">
              <a:extLst>
                <a:ext uri="{FF2B5EF4-FFF2-40B4-BE49-F238E27FC236}">
                  <a16:creationId xmlns:a16="http://schemas.microsoft.com/office/drawing/2014/main" id="{83D44825-F8DA-4E9C-876D-5126E616075C}"/>
                </a:ext>
              </a:extLst>
            </p:cNvPr>
            <p:cNvGrpSpPr/>
            <p:nvPr/>
          </p:nvGrpSpPr>
          <p:grpSpPr>
            <a:xfrm>
              <a:off x="6064661" y="2331652"/>
              <a:ext cx="674488" cy="674488"/>
              <a:chOff x="6064661" y="2331652"/>
              <a:chExt cx="674488" cy="674488"/>
            </a:xfrm>
          </p:grpSpPr>
          <p:sp>
            <p:nvSpPr>
              <p:cNvPr id="109" name="Oval 108">
                <a:extLst>
                  <a:ext uri="{FF2B5EF4-FFF2-40B4-BE49-F238E27FC236}">
                    <a16:creationId xmlns:a16="http://schemas.microsoft.com/office/drawing/2014/main" id="{0D556ADC-92E1-4BBF-B652-C4C9E51FE3FF}"/>
                  </a:ext>
                </a:extLst>
              </p:cNvPr>
              <p:cNvSpPr/>
              <p:nvPr/>
            </p:nvSpPr>
            <p:spPr bwMode="auto">
              <a:xfrm>
                <a:off x="6211116" y="2331652"/>
                <a:ext cx="381577" cy="674488"/>
              </a:xfrm>
              <a:prstGeom prst="ellipse">
                <a:avLst/>
              </a:prstGeom>
              <a:no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A19AFF31-E97A-4F35-899B-B7FC67E02416}"/>
                  </a:ext>
                </a:extLst>
              </p:cNvPr>
              <p:cNvSpPr/>
              <p:nvPr/>
            </p:nvSpPr>
            <p:spPr bwMode="auto">
              <a:xfrm rot="3600000">
                <a:off x="6211116" y="2328651"/>
                <a:ext cx="381577" cy="674488"/>
              </a:xfrm>
              <a:prstGeom prst="ellipse">
                <a:avLst/>
              </a:prstGeom>
              <a:no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899970D7-F428-4197-809B-943983F25F41}"/>
                  </a:ext>
                </a:extLst>
              </p:cNvPr>
              <p:cNvSpPr/>
              <p:nvPr/>
            </p:nvSpPr>
            <p:spPr bwMode="auto">
              <a:xfrm rot="18000000">
                <a:off x="6211116" y="2328651"/>
                <a:ext cx="381577" cy="674488"/>
              </a:xfrm>
              <a:prstGeom prst="ellipse">
                <a:avLst/>
              </a:prstGeom>
              <a:no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effectLst/>
                  <a:uLnTx/>
                  <a:uFillTx/>
                  <a:latin typeface="Segoe UI"/>
                  <a:ea typeface="Segoe UI" pitchFamily="34" charset="0"/>
                  <a:cs typeface="Segoe UI" pitchFamily="34" charset="0"/>
                </a:endParaRPr>
              </a:p>
            </p:txBody>
          </p:sp>
        </p:grpSp>
        <p:sp>
          <p:nvSpPr>
            <p:cNvPr id="108" name="Oval 107">
              <a:extLst>
                <a:ext uri="{FF2B5EF4-FFF2-40B4-BE49-F238E27FC236}">
                  <a16:creationId xmlns:a16="http://schemas.microsoft.com/office/drawing/2014/main" id="{BD58B60F-7759-469F-9A1C-4755DB8C6014}"/>
                </a:ext>
              </a:extLst>
            </p:cNvPr>
            <p:cNvSpPr/>
            <p:nvPr/>
          </p:nvSpPr>
          <p:spPr bwMode="auto">
            <a:xfrm>
              <a:off x="6301928" y="2568919"/>
              <a:ext cx="199955" cy="199955"/>
            </a:xfrm>
            <a:prstGeom prst="ellipse">
              <a:avLst/>
            </a:prstGeom>
            <a:no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effectLst/>
                <a:uLnTx/>
                <a:uFillTx/>
                <a:latin typeface="Segoe UI"/>
                <a:ea typeface="Segoe UI" pitchFamily="34" charset="0"/>
                <a:cs typeface="Segoe UI" pitchFamily="34" charset="0"/>
              </a:endParaRPr>
            </a:p>
          </p:txBody>
        </p:sp>
      </p:grpSp>
      <p:sp>
        <p:nvSpPr>
          <p:cNvPr id="112" name="Speech Bubble: Rectangle with Corners Rounded 111">
            <a:extLst>
              <a:ext uri="{FF2B5EF4-FFF2-40B4-BE49-F238E27FC236}">
                <a16:creationId xmlns:a16="http://schemas.microsoft.com/office/drawing/2014/main" id="{7086FAAB-020B-474D-84EC-8E02C7BDA1CB}"/>
              </a:ext>
            </a:extLst>
          </p:cNvPr>
          <p:cNvSpPr/>
          <p:nvPr/>
        </p:nvSpPr>
        <p:spPr bwMode="auto">
          <a:xfrm>
            <a:off x="5290928" y="2933582"/>
            <a:ext cx="1366678" cy="478226"/>
          </a:xfrm>
          <a:prstGeom prst="wedgeRoundRectCallout">
            <a:avLst>
              <a:gd name="adj1" fmla="val -48048"/>
              <a:gd name="adj2" fmla="val 115575"/>
              <a:gd name="adj3" fmla="val 16667"/>
            </a:avLst>
          </a:prstGeom>
          <a:solidFill>
            <a:srgbClr val="FFFF99"/>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Today’s talk</a:t>
            </a:r>
          </a:p>
        </p:txBody>
      </p:sp>
    </p:spTree>
    <p:extLst>
      <p:ext uri="{BB962C8B-B14F-4D97-AF65-F5344CB8AC3E}">
        <p14:creationId xmlns:p14="http://schemas.microsoft.com/office/powerpoint/2010/main" val="3794051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300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241B022-A3B7-4985-87CE-A55E0767F348}"/>
              </a:ext>
            </a:extLst>
          </p:cNvPr>
          <p:cNvSpPr txBox="1"/>
          <p:nvPr/>
        </p:nvSpPr>
        <p:spPr>
          <a:xfrm>
            <a:off x="966078" y="2162028"/>
            <a:ext cx="2002124" cy="3048207"/>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ea typeface="+mn-ea"/>
                <a:cs typeface="Segoe UI Semibold" panose="020B0702040204020203" pitchFamily="34" charset="0"/>
              </a:rPr>
              <a:t>Files</a:t>
            </a:r>
          </a:p>
          <a:p>
            <a:pPr lvl="0">
              <a:lnSpc>
                <a:spcPct val="200000"/>
              </a:lnSpc>
              <a:defRPr/>
            </a:pPr>
            <a:r>
              <a:rPr lang="en-US" sz="1400" dirty="0">
                <a:latin typeface="Calibri" panose="020F0502020204030204"/>
                <a:cs typeface="Segoe UI Semibold" panose="020B0702040204020203" pitchFamily="34" charset="0"/>
              </a:rPr>
              <a:t>Data lake</a:t>
            </a:r>
          </a:p>
          <a:p>
            <a:pPr lvl="0">
              <a:lnSpc>
                <a:spcPct val="200000"/>
              </a:lnSpc>
              <a:defRPr/>
            </a:pPr>
            <a:r>
              <a:rPr lang="en-US" sz="1400" dirty="0">
                <a:latin typeface="Calibri" panose="020F0502020204030204"/>
                <a:cs typeface="Segoe UI Semibold" panose="020B0702040204020203" pitchFamily="34" charset="0"/>
              </a:rPr>
              <a:t>Blob storage</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ea typeface="+mn-ea"/>
                <a:cs typeface="Segoe UI Semibold" panose="020B0702040204020203" pitchFamily="34" charset="0"/>
              </a:rPr>
              <a:t>SQL DB</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ea typeface="+mn-ea"/>
                <a:cs typeface="Segoe UI Semibold" panose="020B0702040204020203" pitchFamily="34" charset="0"/>
              </a:rPr>
              <a:t>Cosmos DB</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ea typeface="+mn-ea"/>
                <a:cs typeface="Segoe UI Semibold" panose="020B0702040204020203" pitchFamily="34" charset="0"/>
              </a:rPr>
              <a:t>Datawarehouse</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ea typeface="+mn-ea"/>
                <a:cs typeface="Segoe UI Semibold" panose="020B0702040204020203" pitchFamily="34" charset="0"/>
              </a:rPr>
              <a:t>…</a:t>
            </a:r>
          </a:p>
        </p:txBody>
      </p:sp>
      <p:sp>
        <p:nvSpPr>
          <p:cNvPr id="5" name="Rectangle 4">
            <a:extLst>
              <a:ext uri="{FF2B5EF4-FFF2-40B4-BE49-F238E27FC236}">
                <a16:creationId xmlns:a16="http://schemas.microsoft.com/office/drawing/2014/main" id="{EF4630F9-F5F3-447F-B613-3A60D16A1492}"/>
              </a:ext>
            </a:extLst>
          </p:cNvPr>
          <p:cNvSpPr/>
          <p:nvPr/>
        </p:nvSpPr>
        <p:spPr>
          <a:xfrm>
            <a:off x="3503098" y="4518045"/>
            <a:ext cx="1272913" cy="338554"/>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Calibri" panose="020F0502020204030204"/>
                <a:ea typeface="Segoe UI Semilight" charset="0"/>
                <a:cs typeface="Segoe UI Semibold" panose="020B0702040204020203" pitchFamily="34" charset="0"/>
              </a:rPr>
              <a:t>Prepare Data</a:t>
            </a:r>
          </a:p>
        </p:txBody>
      </p:sp>
      <p:sp>
        <p:nvSpPr>
          <p:cNvPr id="6" name="L-Shape 5">
            <a:extLst>
              <a:ext uri="{FF2B5EF4-FFF2-40B4-BE49-F238E27FC236}">
                <a16:creationId xmlns:a16="http://schemas.microsoft.com/office/drawing/2014/main" id="{29FE66B7-AD0B-4567-89F3-A5A4CCEC81E1}"/>
              </a:ext>
            </a:extLst>
          </p:cNvPr>
          <p:cNvSpPr/>
          <p:nvPr/>
        </p:nvSpPr>
        <p:spPr bwMode="auto">
          <a:xfrm rot="13500000">
            <a:off x="5222451" y="3339428"/>
            <a:ext cx="474825" cy="474825"/>
          </a:xfrm>
          <a:prstGeom prst="corner">
            <a:avLst>
              <a:gd name="adj1" fmla="val 10308"/>
              <a:gd name="adj2" fmla="val 9545"/>
            </a:avLst>
          </a:prstGeom>
          <a:solidFill>
            <a:srgbClr val="0070C0">
              <a:alpha val="5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mn-ea"/>
              <a:cs typeface="Segoe UI" pitchFamily="34" charset="0"/>
            </a:endParaRPr>
          </a:p>
        </p:txBody>
      </p:sp>
      <p:sp>
        <p:nvSpPr>
          <p:cNvPr id="7" name="L-Shape 6">
            <a:extLst>
              <a:ext uri="{FF2B5EF4-FFF2-40B4-BE49-F238E27FC236}">
                <a16:creationId xmlns:a16="http://schemas.microsoft.com/office/drawing/2014/main" id="{3C4BCBDA-ECA4-45FD-A4CF-EE636811AAE0}"/>
              </a:ext>
            </a:extLst>
          </p:cNvPr>
          <p:cNvSpPr/>
          <p:nvPr/>
        </p:nvSpPr>
        <p:spPr bwMode="auto">
          <a:xfrm rot="13500000">
            <a:off x="8213592" y="3339429"/>
            <a:ext cx="474825" cy="474825"/>
          </a:xfrm>
          <a:prstGeom prst="corner">
            <a:avLst>
              <a:gd name="adj1" fmla="val 10308"/>
              <a:gd name="adj2" fmla="val 9545"/>
            </a:avLst>
          </a:prstGeom>
          <a:solidFill>
            <a:srgbClr val="0070C0">
              <a:alpha val="5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8" name="Rectangle 7">
            <a:extLst>
              <a:ext uri="{FF2B5EF4-FFF2-40B4-BE49-F238E27FC236}">
                <a16:creationId xmlns:a16="http://schemas.microsoft.com/office/drawing/2014/main" id="{447A2014-B5DE-400D-A105-98D817CA8493}"/>
              </a:ext>
            </a:extLst>
          </p:cNvPr>
          <p:cNvSpPr/>
          <p:nvPr/>
        </p:nvSpPr>
        <p:spPr>
          <a:xfrm>
            <a:off x="6468799" y="4518045"/>
            <a:ext cx="1243354" cy="338554"/>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Calibri" panose="020F0502020204030204"/>
                <a:ea typeface="Segoe UI Semilight" charset="0"/>
                <a:cs typeface="Segoe UI Semibold" panose="020B0702040204020203" pitchFamily="34" charset="0"/>
              </a:rPr>
              <a:t>Build &amp; Train</a:t>
            </a:r>
          </a:p>
        </p:txBody>
      </p:sp>
      <p:sp>
        <p:nvSpPr>
          <p:cNvPr id="9" name="Rectangle 8">
            <a:extLst>
              <a:ext uri="{FF2B5EF4-FFF2-40B4-BE49-F238E27FC236}">
                <a16:creationId xmlns:a16="http://schemas.microsoft.com/office/drawing/2014/main" id="{9476D198-E432-4007-B860-D65B90FD3EC3}"/>
              </a:ext>
            </a:extLst>
          </p:cNvPr>
          <p:cNvSpPr/>
          <p:nvPr/>
        </p:nvSpPr>
        <p:spPr>
          <a:xfrm>
            <a:off x="9753348" y="4518045"/>
            <a:ext cx="768672" cy="338554"/>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Calibri" panose="020F0502020204030204"/>
                <a:ea typeface="Segoe UI Semilight" charset="0"/>
                <a:cs typeface="Segoe UI Semibold" panose="020B0702040204020203" pitchFamily="34" charset="0"/>
              </a:rPr>
              <a:t>Deploy</a:t>
            </a:r>
          </a:p>
        </p:txBody>
      </p:sp>
      <p:pic>
        <p:nvPicPr>
          <p:cNvPr id="10" name="Graphic 9">
            <a:extLst>
              <a:ext uri="{FF2B5EF4-FFF2-40B4-BE49-F238E27FC236}">
                <a16:creationId xmlns:a16="http://schemas.microsoft.com/office/drawing/2014/main" id="{CC07FE30-8F04-4929-868C-C79853AA7D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10070" y="2761104"/>
            <a:ext cx="1455228" cy="1482947"/>
          </a:xfrm>
          <a:prstGeom prst="rect">
            <a:avLst/>
          </a:prstGeom>
        </p:spPr>
      </p:pic>
      <p:pic>
        <p:nvPicPr>
          <p:cNvPr id="11" name="Graphic 10">
            <a:extLst>
              <a:ext uri="{FF2B5EF4-FFF2-40B4-BE49-F238E27FC236}">
                <a16:creationId xmlns:a16="http://schemas.microsoft.com/office/drawing/2014/main" id="{6452337A-C9DD-4B1B-80E2-10F8045604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48553" y="2748819"/>
            <a:ext cx="1788778" cy="1495232"/>
          </a:xfrm>
          <a:prstGeom prst="rect">
            <a:avLst/>
          </a:prstGeom>
        </p:spPr>
      </p:pic>
      <p:grpSp>
        <p:nvGrpSpPr>
          <p:cNvPr id="12" name="Group 11">
            <a:extLst>
              <a:ext uri="{FF2B5EF4-FFF2-40B4-BE49-F238E27FC236}">
                <a16:creationId xmlns:a16="http://schemas.microsoft.com/office/drawing/2014/main" id="{281C292A-7699-4BBD-958F-DABFDCEEC443}"/>
              </a:ext>
            </a:extLst>
          </p:cNvPr>
          <p:cNvGrpSpPr/>
          <p:nvPr/>
        </p:nvGrpSpPr>
        <p:grpSpPr>
          <a:xfrm>
            <a:off x="3469347" y="2761104"/>
            <a:ext cx="1395364" cy="1319280"/>
            <a:chOff x="417356" y="1710268"/>
            <a:chExt cx="1611859" cy="1523971"/>
          </a:xfrm>
        </p:grpSpPr>
        <p:grpSp>
          <p:nvGrpSpPr>
            <p:cNvPr id="13" name="Group 12">
              <a:extLst>
                <a:ext uri="{FF2B5EF4-FFF2-40B4-BE49-F238E27FC236}">
                  <a16:creationId xmlns:a16="http://schemas.microsoft.com/office/drawing/2014/main" id="{AF743F41-B937-496D-8630-34E249AEC10E}"/>
                </a:ext>
              </a:extLst>
            </p:cNvPr>
            <p:cNvGrpSpPr/>
            <p:nvPr/>
          </p:nvGrpSpPr>
          <p:grpSpPr>
            <a:xfrm>
              <a:off x="417356" y="1710268"/>
              <a:ext cx="430961" cy="1413950"/>
              <a:chOff x="1395310" y="3332039"/>
              <a:chExt cx="430961" cy="1413950"/>
            </a:xfrm>
          </p:grpSpPr>
          <p:sp>
            <p:nvSpPr>
              <p:cNvPr id="46" name="Isosceles Triangle 45">
                <a:extLst>
                  <a:ext uri="{FF2B5EF4-FFF2-40B4-BE49-F238E27FC236}">
                    <a16:creationId xmlns:a16="http://schemas.microsoft.com/office/drawing/2014/main" id="{CC7CBE59-8811-4122-8BD2-0EA76D957E79}"/>
                  </a:ext>
                </a:extLst>
              </p:cNvPr>
              <p:cNvSpPr/>
              <p:nvPr/>
            </p:nvSpPr>
            <p:spPr bwMode="auto">
              <a:xfrm>
                <a:off x="1395310" y="3332039"/>
                <a:ext cx="430961" cy="371518"/>
              </a:xfrm>
              <a:prstGeom prst="triangle">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47" name="Rectangle 46">
                <a:extLst>
                  <a:ext uri="{FF2B5EF4-FFF2-40B4-BE49-F238E27FC236}">
                    <a16:creationId xmlns:a16="http://schemas.microsoft.com/office/drawing/2014/main" id="{63D8AD60-50BA-4BD8-A16B-5A41F4492F5B}"/>
                  </a:ext>
                </a:extLst>
              </p:cNvPr>
              <p:cNvSpPr/>
              <p:nvPr/>
            </p:nvSpPr>
            <p:spPr bwMode="auto">
              <a:xfrm>
                <a:off x="1438477" y="3855311"/>
                <a:ext cx="344626" cy="344626"/>
              </a:xfrm>
              <a:prstGeom prst="rect">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48" name="Oval 47">
                <a:extLst>
                  <a:ext uri="{FF2B5EF4-FFF2-40B4-BE49-F238E27FC236}">
                    <a16:creationId xmlns:a16="http://schemas.microsoft.com/office/drawing/2014/main" id="{593560BC-8F30-4DA4-ADDA-5525A4F99DDA}"/>
                  </a:ext>
                </a:extLst>
              </p:cNvPr>
              <p:cNvSpPr/>
              <p:nvPr/>
            </p:nvSpPr>
            <p:spPr bwMode="auto">
              <a:xfrm>
                <a:off x="1413641" y="4351691"/>
                <a:ext cx="394299" cy="394298"/>
              </a:xfrm>
              <a:prstGeom prst="ellipse">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chemeClr val="tx1"/>
                    </a:solidFill>
                    <a:effectLst/>
                    <a:uLnTx/>
                    <a:uFillTx/>
                    <a:latin typeface="Calibri" panose="020F0502020204030204"/>
                    <a:ea typeface="Segoe UI" pitchFamily="34" charset="0"/>
                    <a:cs typeface="Segoe UI" pitchFamily="34" charset="0"/>
                  </a:rPr>
                  <a:t> </a:t>
                </a:r>
              </a:p>
            </p:txBody>
          </p:sp>
        </p:grpSp>
        <p:grpSp>
          <p:nvGrpSpPr>
            <p:cNvPr id="14" name="Group 13">
              <a:extLst>
                <a:ext uri="{FF2B5EF4-FFF2-40B4-BE49-F238E27FC236}">
                  <a16:creationId xmlns:a16="http://schemas.microsoft.com/office/drawing/2014/main" id="{26AFE56D-2F1A-4067-A3C6-6B65D362D96D}"/>
                </a:ext>
              </a:extLst>
            </p:cNvPr>
            <p:cNvGrpSpPr/>
            <p:nvPr/>
          </p:nvGrpSpPr>
          <p:grpSpPr>
            <a:xfrm>
              <a:off x="940569" y="1710268"/>
              <a:ext cx="430961" cy="1413950"/>
              <a:chOff x="1395310" y="3332039"/>
              <a:chExt cx="430961" cy="1413950"/>
            </a:xfrm>
            <a:solidFill>
              <a:srgbClr val="F15B2A"/>
            </a:solidFill>
          </p:grpSpPr>
          <p:sp>
            <p:nvSpPr>
              <p:cNvPr id="43" name="Isosceles Triangle 42">
                <a:extLst>
                  <a:ext uri="{FF2B5EF4-FFF2-40B4-BE49-F238E27FC236}">
                    <a16:creationId xmlns:a16="http://schemas.microsoft.com/office/drawing/2014/main" id="{14CA06A4-44EE-45F1-9023-30F7B7A0EF2E}"/>
                  </a:ext>
                </a:extLst>
              </p:cNvPr>
              <p:cNvSpPr/>
              <p:nvPr/>
            </p:nvSpPr>
            <p:spPr bwMode="auto">
              <a:xfrm>
                <a:off x="1395310" y="3332039"/>
                <a:ext cx="430961" cy="371518"/>
              </a:xfrm>
              <a:prstGeom prst="triangle">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44" name="Rectangle 43">
                <a:extLst>
                  <a:ext uri="{FF2B5EF4-FFF2-40B4-BE49-F238E27FC236}">
                    <a16:creationId xmlns:a16="http://schemas.microsoft.com/office/drawing/2014/main" id="{7077F7DA-D5E9-4C1A-A3DD-74DD7D76CF98}"/>
                  </a:ext>
                </a:extLst>
              </p:cNvPr>
              <p:cNvSpPr/>
              <p:nvPr/>
            </p:nvSpPr>
            <p:spPr bwMode="auto">
              <a:xfrm>
                <a:off x="1438477" y="3855311"/>
                <a:ext cx="344626" cy="344626"/>
              </a:xfrm>
              <a:prstGeom prst="rect">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45" name="Oval 44">
                <a:extLst>
                  <a:ext uri="{FF2B5EF4-FFF2-40B4-BE49-F238E27FC236}">
                    <a16:creationId xmlns:a16="http://schemas.microsoft.com/office/drawing/2014/main" id="{62B8509A-7E6E-4A04-A587-02CD1F873ABA}"/>
                  </a:ext>
                </a:extLst>
              </p:cNvPr>
              <p:cNvSpPr/>
              <p:nvPr/>
            </p:nvSpPr>
            <p:spPr bwMode="auto">
              <a:xfrm>
                <a:off x="1413641" y="4351691"/>
                <a:ext cx="394299" cy="394298"/>
              </a:xfrm>
              <a:prstGeom prst="ellipse">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chemeClr val="tx1"/>
                    </a:solidFill>
                    <a:effectLst/>
                    <a:uLnTx/>
                    <a:uFillTx/>
                    <a:latin typeface="Calibri" panose="020F0502020204030204"/>
                    <a:ea typeface="Segoe UI" pitchFamily="34" charset="0"/>
                    <a:cs typeface="Segoe UI" pitchFamily="34" charset="0"/>
                  </a:rPr>
                  <a:t> </a:t>
                </a:r>
              </a:p>
            </p:txBody>
          </p:sp>
        </p:grpSp>
        <p:grpSp>
          <p:nvGrpSpPr>
            <p:cNvPr id="15" name="Group 14">
              <a:extLst>
                <a:ext uri="{FF2B5EF4-FFF2-40B4-BE49-F238E27FC236}">
                  <a16:creationId xmlns:a16="http://schemas.microsoft.com/office/drawing/2014/main" id="{D0006A00-B7B6-4D54-91BD-95B1CAE4AFF7}"/>
                </a:ext>
              </a:extLst>
            </p:cNvPr>
            <p:cNvGrpSpPr/>
            <p:nvPr/>
          </p:nvGrpSpPr>
          <p:grpSpPr>
            <a:xfrm>
              <a:off x="1463782" y="1710268"/>
              <a:ext cx="430961" cy="1413950"/>
              <a:chOff x="1395310" y="3332039"/>
              <a:chExt cx="430961" cy="1413950"/>
            </a:xfrm>
            <a:solidFill>
              <a:srgbClr val="00BCF2"/>
            </a:solidFill>
          </p:grpSpPr>
          <p:sp>
            <p:nvSpPr>
              <p:cNvPr id="40" name="Isosceles Triangle 39">
                <a:extLst>
                  <a:ext uri="{FF2B5EF4-FFF2-40B4-BE49-F238E27FC236}">
                    <a16:creationId xmlns:a16="http://schemas.microsoft.com/office/drawing/2014/main" id="{BFA4FD23-97AA-4769-A750-65C495851988}"/>
                  </a:ext>
                </a:extLst>
              </p:cNvPr>
              <p:cNvSpPr/>
              <p:nvPr/>
            </p:nvSpPr>
            <p:spPr bwMode="auto">
              <a:xfrm>
                <a:off x="1395310" y="3332039"/>
                <a:ext cx="430961" cy="371518"/>
              </a:xfrm>
              <a:prstGeom prst="triangle">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41" name="Rectangle 40">
                <a:extLst>
                  <a:ext uri="{FF2B5EF4-FFF2-40B4-BE49-F238E27FC236}">
                    <a16:creationId xmlns:a16="http://schemas.microsoft.com/office/drawing/2014/main" id="{F53C2854-CB3E-4025-9072-214ABC536416}"/>
                  </a:ext>
                </a:extLst>
              </p:cNvPr>
              <p:cNvSpPr/>
              <p:nvPr/>
            </p:nvSpPr>
            <p:spPr bwMode="auto">
              <a:xfrm>
                <a:off x="1438477" y="3855311"/>
                <a:ext cx="344626" cy="344626"/>
              </a:xfrm>
              <a:prstGeom prst="rect">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42" name="Oval 41">
                <a:extLst>
                  <a:ext uri="{FF2B5EF4-FFF2-40B4-BE49-F238E27FC236}">
                    <a16:creationId xmlns:a16="http://schemas.microsoft.com/office/drawing/2014/main" id="{5669DD04-6C35-4E66-9FC6-E8E3F2E68467}"/>
                  </a:ext>
                </a:extLst>
              </p:cNvPr>
              <p:cNvSpPr/>
              <p:nvPr/>
            </p:nvSpPr>
            <p:spPr bwMode="auto">
              <a:xfrm>
                <a:off x="1413641" y="4351691"/>
                <a:ext cx="394299" cy="394298"/>
              </a:xfrm>
              <a:prstGeom prst="ellipse">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chemeClr val="tx1"/>
                    </a:solidFill>
                    <a:effectLst/>
                    <a:uLnTx/>
                    <a:uFillTx/>
                    <a:latin typeface="Calibri" panose="020F0502020204030204"/>
                    <a:ea typeface="Segoe UI" pitchFamily="34" charset="0"/>
                    <a:cs typeface="Segoe UI" pitchFamily="34" charset="0"/>
                  </a:rPr>
                  <a:t> </a:t>
                </a:r>
              </a:p>
            </p:txBody>
          </p:sp>
        </p:grpSp>
        <p:grpSp>
          <p:nvGrpSpPr>
            <p:cNvPr id="16" name="Group 15">
              <a:extLst>
                <a:ext uri="{FF2B5EF4-FFF2-40B4-BE49-F238E27FC236}">
                  <a16:creationId xmlns:a16="http://schemas.microsoft.com/office/drawing/2014/main" id="{0F75FB49-F6BF-4CAD-AC0E-93001B42E966}"/>
                </a:ext>
              </a:extLst>
            </p:cNvPr>
            <p:cNvGrpSpPr/>
            <p:nvPr/>
          </p:nvGrpSpPr>
          <p:grpSpPr>
            <a:xfrm>
              <a:off x="473590" y="1759166"/>
              <a:ext cx="430961" cy="1413950"/>
              <a:chOff x="1395310" y="3332039"/>
              <a:chExt cx="430961" cy="1413950"/>
            </a:xfrm>
          </p:grpSpPr>
          <p:sp>
            <p:nvSpPr>
              <p:cNvPr id="37" name="Isosceles Triangle 36">
                <a:extLst>
                  <a:ext uri="{FF2B5EF4-FFF2-40B4-BE49-F238E27FC236}">
                    <a16:creationId xmlns:a16="http://schemas.microsoft.com/office/drawing/2014/main" id="{285D6A97-6D6D-4AE6-85B8-2494BF2D592A}"/>
                  </a:ext>
                </a:extLst>
              </p:cNvPr>
              <p:cNvSpPr/>
              <p:nvPr/>
            </p:nvSpPr>
            <p:spPr bwMode="auto">
              <a:xfrm>
                <a:off x="1395310" y="3332039"/>
                <a:ext cx="430961" cy="371518"/>
              </a:xfrm>
              <a:prstGeom prst="triangle">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38" name="Rectangle 37">
                <a:extLst>
                  <a:ext uri="{FF2B5EF4-FFF2-40B4-BE49-F238E27FC236}">
                    <a16:creationId xmlns:a16="http://schemas.microsoft.com/office/drawing/2014/main" id="{41451D8A-6802-4FC8-B6A5-B9566A667CEA}"/>
                  </a:ext>
                </a:extLst>
              </p:cNvPr>
              <p:cNvSpPr/>
              <p:nvPr/>
            </p:nvSpPr>
            <p:spPr bwMode="auto">
              <a:xfrm>
                <a:off x="1438477" y="3855311"/>
                <a:ext cx="344626" cy="344626"/>
              </a:xfrm>
              <a:prstGeom prst="rect">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39" name="Oval 38">
                <a:extLst>
                  <a:ext uri="{FF2B5EF4-FFF2-40B4-BE49-F238E27FC236}">
                    <a16:creationId xmlns:a16="http://schemas.microsoft.com/office/drawing/2014/main" id="{727894F3-B4F2-41B1-B233-CA856612F262}"/>
                  </a:ext>
                </a:extLst>
              </p:cNvPr>
              <p:cNvSpPr/>
              <p:nvPr/>
            </p:nvSpPr>
            <p:spPr bwMode="auto">
              <a:xfrm>
                <a:off x="1413641" y="4351691"/>
                <a:ext cx="394299" cy="394298"/>
              </a:xfrm>
              <a:prstGeom prst="ellipse">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chemeClr val="tx1"/>
                    </a:solidFill>
                    <a:effectLst/>
                    <a:uLnTx/>
                    <a:uFillTx/>
                    <a:latin typeface="Calibri" panose="020F0502020204030204"/>
                    <a:ea typeface="Segoe UI" pitchFamily="34" charset="0"/>
                    <a:cs typeface="Segoe UI" pitchFamily="34" charset="0"/>
                  </a:rPr>
                  <a:t> </a:t>
                </a:r>
              </a:p>
            </p:txBody>
          </p:sp>
        </p:grpSp>
        <p:grpSp>
          <p:nvGrpSpPr>
            <p:cNvPr id="17" name="Group 16">
              <a:extLst>
                <a:ext uri="{FF2B5EF4-FFF2-40B4-BE49-F238E27FC236}">
                  <a16:creationId xmlns:a16="http://schemas.microsoft.com/office/drawing/2014/main" id="{730AC9FE-4EA6-4129-A44E-1E4F946879AC}"/>
                </a:ext>
              </a:extLst>
            </p:cNvPr>
            <p:cNvGrpSpPr/>
            <p:nvPr/>
          </p:nvGrpSpPr>
          <p:grpSpPr>
            <a:xfrm>
              <a:off x="996803" y="1759166"/>
              <a:ext cx="430961" cy="1413950"/>
              <a:chOff x="1395310" y="3332039"/>
              <a:chExt cx="430961" cy="1413950"/>
            </a:xfrm>
            <a:solidFill>
              <a:srgbClr val="AB645B"/>
            </a:solidFill>
          </p:grpSpPr>
          <p:sp>
            <p:nvSpPr>
              <p:cNvPr id="34" name="Isosceles Triangle 33">
                <a:extLst>
                  <a:ext uri="{FF2B5EF4-FFF2-40B4-BE49-F238E27FC236}">
                    <a16:creationId xmlns:a16="http://schemas.microsoft.com/office/drawing/2014/main" id="{54DA9539-5BBF-4718-A175-AC81CF6409A3}"/>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35" name="Rectangle 34">
                <a:extLst>
                  <a:ext uri="{FF2B5EF4-FFF2-40B4-BE49-F238E27FC236}">
                    <a16:creationId xmlns:a16="http://schemas.microsoft.com/office/drawing/2014/main" id="{614221A6-058F-498D-A7D6-A2AC0628A861}"/>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36" name="Oval 35">
                <a:extLst>
                  <a:ext uri="{FF2B5EF4-FFF2-40B4-BE49-F238E27FC236}">
                    <a16:creationId xmlns:a16="http://schemas.microsoft.com/office/drawing/2014/main" id="{89F7DC3E-A275-4AF0-9E56-B8020B140342}"/>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chemeClr val="tx1"/>
                    </a:solidFill>
                    <a:effectLst/>
                    <a:uLnTx/>
                    <a:uFillTx/>
                    <a:latin typeface="Calibri" panose="020F0502020204030204"/>
                    <a:ea typeface="Segoe UI" pitchFamily="34" charset="0"/>
                    <a:cs typeface="Segoe UI" pitchFamily="34" charset="0"/>
                  </a:rPr>
                  <a:t> </a:t>
                </a:r>
              </a:p>
            </p:txBody>
          </p:sp>
        </p:grpSp>
        <p:grpSp>
          <p:nvGrpSpPr>
            <p:cNvPr id="18" name="Group 17">
              <a:extLst>
                <a:ext uri="{FF2B5EF4-FFF2-40B4-BE49-F238E27FC236}">
                  <a16:creationId xmlns:a16="http://schemas.microsoft.com/office/drawing/2014/main" id="{EC676B24-B64D-46E0-8D25-E6F071F153EB}"/>
                </a:ext>
              </a:extLst>
            </p:cNvPr>
            <p:cNvGrpSpPr/>
            <p:nvPr/>
          </p:nvGrpSpPr>
          <p:grpSpPr>
            <a:xfrm>
              <a:off x="1520016" y="1759166"/>
              <a:ext cx="430961" cy="1413950"/>
              <a:chOff x="1395310" y="3332039"/>
              <a:chExt cx="430961" cy="1413950"/>
            </a:xfrm>
            <a:solidFill>
              <a:srgbClr val="00A8E9"/>
            </a:solidFill>
          </p:grpSpPr>
          <p:sp>
            <p:nvSpPr>
              <p:cNvPr id="31" name="Isosceles Triangle 30">
                <a:extLst>
                  <a:ext uri="{FF2B5EF4-FFF2-40B4-BE49-F238E27FC236}">
                    <a16:creationId xmlns:a16="http://schemas.microsoft.com/office/drawing/2014/main" id="{011BAAB4-24BB-4FC4-BF12-7E0059B9694D}"/>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32" name="Rectangle 31">
                <a:extLst>
                  <a:ext uri="{FF2B5EF4-FFF2-40B4-BE49-F238E27FC236}">
                    <a16:creationId xmlns:a16="http://schemas.microsoft.com/office/drawing/2014/main" id="{E83611E1-8C44-4E1B-845C-F678FEA26DF2}"/>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33" name="Oval 32">
                <a:extLst>
                  <a:ext uri="{FF2B5EF4-FFF2-40B4-BE49-F238E27FC236}">
                    <a16:creationId xmlns:a16="http://schemas.microsoft.com/office/drawing/2014/main" id="{CDEE966F-A135-42F3-A161-E3207BA2FEB2}"/>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chemeClr val="tx1"/>
                    </a:solidFill>
                    <a:effectLst/>
                    <a:uLnTx/>
                    <a:uFillTx/>
                    <a:latin typeface="Calibri" panose="020F0502020204030204"/>
                    <a:ea typeface="Segoe UI" pitchFamily="34" charset="0"/>
                    <a:cs typeface="Segoe UI" pitchFamily="34" charset="0"/>
                  </a:rPr>
                  <a:t> </a:t>
                </a:r>
              </a:p>
            </p:txBody>
          </p:sp>
        </p:grpSp>
        <p:grpSp>
          <p:nvGrpSpPr>
            <p:cNvPr id="19" name="Group 18">
              <a:extLst>
                <a:ext uri="{FF2B5EF4-FFF2-40B4-BE49-F238E27FC236}">
                  <a16:creationId xmlns:a16="http://schemas.microsoft.com/office/drawing/2014/main" id="{AC6EFA64-453D-45C4-ADD9-DD1625F22DF8}"/>
                </a:ext>
              </a:extLst>
            </p:cNvPr>
            <p:cNvGrpSpPr/>
            <p:nvPr/>
          </p:nvGrpSpPr>
          <p:grpSpPr>
            <a:xfrm>
              <a:off x="551828" y="1820289"/>
              <a:ext cx="430961" cy="1413950"/>
              <a:chOff x="1395310" y="3332039"/>
              <a:chExt cx="430961" cy="1413950"/>
            </a:xfrm>
          </p:grpSpPr>
          <p:sp>
            <p:nvSpPr>
              <p:cNvPr id="28" name="Isosceles Triangle 27">
                <a:extLst>
                  <a:ext uri="{FF2B5EF4-FFF2-40B4-BE49-F238E27FC236}">
                    <a16:creationId xmlns:a16="http://schemas.microsoft.com/office/drawing/2014/main" id="{D4BF770B-EB8F-4A08-A092-0C1757AA4ABF}"/>
                  </a:ext>
                </a:extLst>
              </p:cNvPr>
              <p:cNvSpPr/>
              <p:nvPr/>
            </p:nvSpPr>
            <p:spPr bwMode="auto">
              <a:xfrm>
                <a:off x="1395310" y="3332039"/>
                <a:ext cx="430961" cy="371518"/>
              </a:xfrm>
              <a:prstGeom prst="triangle">
                <a:avLst/>
              </a:prstGeom>
              <a:solidFill>
                <a:srgbClr val="0070C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29" name="Rectangle 28">
                <a:extLst>
                  <a:ext uri="{FF2B5EF4-FFF2-40B4-BE49-F238E27FC236}">
                    <a16:creationId xmlns:a16="http://schemas.microsoft.com/office/drawing/2014/main" id="{AEA2E620-496A-45DE-8116-49E0D9EFE4A6}"/>
                  </a:ext>
                </a:extLst>
              </p:cNvPr>
              <p:cNvSpPr/>
              <p:nvPr/>
            </p:nvSpPr>
            <p:spPr bwMode="auto">
              <a:xfrm>
                <a:off x="1438477" y="3855311"/>
                <a:ext cx="344626" cy="344626"/>
              </a:xfrm>
              <a:prstGeom prst="rect">
                <a:avLst/>
              </a:prstGeom>
              <a:solidFill>
                <a:srgbClr val="0070C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30" name="Oval 29">
                <a:extLst>
                  <a:ext uri="{FF2B5EF4-FFF2-40B4-BE49-F238E27FC236}">
                    <a16:creationId xmlns:a16="http://schemas.microsoft.com/office/drawing/2014/main" id="{B33E8A6B-506D-404C-A961-270629D76762}"/>
                  </a:ext>
                </a:extLst>
              </p:cNvPr>
              <p:cNvSpPr/>
              <p:nvPr/>
            </p:nvSpPr>
            <p:spPr bwMode="auto">
              <a:xfrm>
                <a:off x="1413641" y="4351691"/>
                <a:ext cx="394299" cy="394298"/>
              </a:xfrm>
              <a:prstGeom prst="ellipse">
                <a:avLst/>
              </a:prstGeom>
              <a:solidFill>
                <a:srgbClr val="0070C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chemeClr val="tx1"/>
                    </a:solidFill>
                    <a:effectLst/>
                    <a:uLnTx/>
                    <a:uFillTx/>
                    <a:latin typeface="Calibri" panose="020F0502020204030204"/>
                    <a:ea typeface="Segoe UI" pitchFamily="34" charset="0"/>
                    <a:cs typeface="Segoe UI" pitchFamily="34" charset="0"/>
                  </a:rPr>
                  <a:t> </a:t>
                </a:r>
              </a:p>
            </p:txBody>
          </p:sp>
        </p:grpSp>
        <p:grpSp>
          <p:nvGrpSpPr>
            <p:cNvPr id="20" name="Group 19">
              <a:extLst>
                <a:ext uri="{FF2B5EF4-FFF2-40B4-BE49-F238E27FC236}">
                  <a16:creationId xmlns:a16="http://schemas.microsoft.com/office/drawing/2014/main" id="{CEB4FAA8-4F02-49A8-A3B8-2A1E94997070}"/>
                </a:ext>
              </a:extLst>
            </p:cNvPr>
            <p:cNvGrpSpPr/>
            <p:nvPr/>
          </p:nvGrpSpPr>
          <p:grpSpPr>
            <a:xfrm>
              <a:off x="1075041" y="1820289"/>
              <a:ext cx="430961" cy="1413950"/>
              <a:chOff x="1395310" y="3332039"/>
              <a:chExt cx="430961" cy="1413950"/>
            </a:xfrm>
            <a:solidFill>
              <a:srgbClr val="F15B2A"/>
            </a:solidFill>
          </p:grpSpPr>
          <p:sp>
            <p:nvSpPr>
              <p:cNvPr id="25" name="Isosceles Triangle 24">
                <a:extLst>
                  <a:ext uri="{FF2B5EF4-FFF2-40B4-BE49-F238E27FC236}">
                    <a16:creationId xmlns:a16="http://schemas.microsoft.com/office/drawing/2014/main" id="{6551D890-B5CB-4119-A535-0AEBDC65BF36}"/>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26" name="Rectangle 25">
                <a:extLst>
                  <a:ext uri="{FF2B5EF4-FFF2-40B4-BE49-F238E27FC236}">
                    <a16:creationId xmlns:a16="http://schemas.microsoft.com/office/drawing/2014/main" id="{EDEA89E2-4BC0-4053-9F53-8AA7DD11E22B}"/>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27" name="Oval 26">
                <a:extLst>
                  <a:ext uri="{FF2B5EF4-FFF2-40B4-BE49-F238E27FC236}">
                    <a16:creationId xmlns:a16="http://schemas.microsoft.com/office/drawing/2014/main" id="{C6935BD6-5253-4504-92EB-1A820E1C5D41}"/>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chemeClr val="tx1"/>
                    </a:solidFill>
                    <a:effectLst/>
                    <a:uLnTx/>
                    <a:uFillTx/>
                    <a:latin typeface="Calibri" panose="020F0502020204030204"/>
                    <a:ea typeface="Segoe UI" pitchFamily="34" charset="0"/>
                    <a:cs typeface="Segoe UI" pitchFamily="34" charset="0"/>
                  </a:rPr>
                  <a:t> </a:t>
                </a:r>
              </a:p>
            </p:txBody>
          </p:sp>
        </p:grpSp>
        <p:grpSp>
          <p:nvGrpSpPr>
            <p:cNvPr id="21" name="Group 20">
              <a:extLst>
                <a:ext uri="{FF2B5EF4-FFF2-40B4-BE49-F238E27FC236}">
                  <a16:creationId xmlns:a16="http://schemas.microsoft.com/office/drawing/2014/main" id="{D6EEFF2D-3C11-4886-BD80-A36DA90EEEB2}"/>
                </a:ext>
              </a:extLst>
            </p:cNvPr>
            <p:cNvGrpSpPr/>
            <p:nvPr/>
          </p:nvGrpSpPr>
          <p:grpSpPr>
            <a:xfrm>
              <a:off x="1598254" y="1820289"/>
              <a:ext cx="430961" cy="1413950"/>
              <a:chOff x="1395310" y="3332039"/>
              <a:chExt cx="430961" cy="1413950"/>
            </a:xfrm>
            <a:solidFill>
              <a:srgbClr val="00BCF2"/>
            </a:solidFill>
          </p:grpSpPr>
          <p:sp>
            <p:nvSpPr>
              <p:cNvPr id="22" name="Isosceles Triangle 21">
                <a:extLst>
                  <a:ext uri="{FF2B5EF4-FFF2-40B4-BE49-F238E27FC236}">
                    <a16:creationId xmlns:a16="http://schemas.microsoft.com/office/drawing/2014/main" id="{3C2B0164-212B-422E-90DB-9C998A629E07}"/>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23" name="Rectangle 22">
                <a:extLst>
                  <a:ext uri="{FF2B5EF4-FFF2-40B4-BE49-F238E27FC236}">
                    <a16:creationId xmlns:a16="http://schemas.microsoft.com/office/drawing/2014/main" id="{A017C1EB-8F38-4F9E-A9E7-2650EB75D595}"/>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sp>
            <p:nvSpPr>
              <p:cNvPr id="24" name="Oval 23">
                <a:extLst>
                  <a:ext uri="{FF2B5EF4-FFF2-40B4-BE49-F238E27FC236}">
                    <a16:creationId xmlns:a16="http://schemas.microsoft.com/office/drawing/2014/main" id="{5911C92C-1DFB-4517-BE93-211C01AD4BA4}"/>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chemeClr val="tx1"/>
                    </a:solidFill>
                    <a:effectLst/>
                    <a:uLnTx/>
                    <a:uFillTx/>
                    <a:latin typeface="Calibri" panose="020F0502020204030204"/>
                    <a:ea typeface="Segoe UI" pitchFamily="34" charset="0"/>
                    <a:cs typeface="Segoe UI" pitchFamily="34" charset="0"/>
                  </a:rPr>
                  <a:t> </a:t>
                </a:r>
              </a:p>
            </p:txBody>
          </p:sp>
        </p:grpSp>
      </p:grpSp>
      <p:sp>
        <p:nvSpPr>
          <p:cNvPr id="49" name="Title 3">
            <a:extLst>
              <a:ext uri="{FF2B5EF4-FFF2-40B4-BE49-F238E27FC236}">
                <a16:creationId xmlns:a16="http://schemas.microsoft.com/office/drawing/2014/main" id="{C5F3EEC8-88A7-4E11-A6F0-5478CFFFB7AE}"/>
              </a:ext>
            </a:extLst>
          </p:cNvPr>
          <p:cNvSpPr>
            <a:spLocks noGrp="1"/>
          </p:cNvSpPr>
          <p:nvPr>
            <p:ph type="title"/>
          </p:nvPr>
        </p:nvSpPr>
        <p:spPr>
          <a:xfrm>
            <a:off x="457200" y="298028"/>
            <a:ext cx="10515600" cy="1325563"/>
          </a:xfrm>
        </p:spPr>
        <p:txBody>
          <a:bodyPr/>
          <a:lstStyle/>
          <a:p>
            <a:r>
              <a:rPr lang="en-US" sz="3700">
                <a:latin typeface="Segoe UI Semibold"/>
                <a:cs typeface="Segoe UI Light"/>
              </a:rPr>
              <a:t>Machine Learning Process</a:t>
            </a:r>
            <a:endParaRPr lang="en-US" sz="3700" spc="0">
              <a:latin typeface="Segoe UI Semibold"/>
              <a:cs typeface="Segoe UI Light"/>
            </a:endParaRPr>
          </a:p>
        </p:txBody>
      </p:sp>
      <p:sp>
        <p:nvSpPr>
          <p:cNvPr id="51" name="L-Shape 50">
            <a:extLst>
              <a:ext uri="{FF2B5EF4-FFF2-40B4-BE49-F238E27FC236}">
                <a16:creationId xmlns:a16="http://schemas.microsoft.com/office/drawing/2014/main" id="{62E3DFFE-DE07-459F-9AC2-CF848C66D519}"/>
              </a:ext>
            </a:extLst>
          </p:cNvPr>
          <p:cNvSpPr/>
          <p:nvPr/>
        </p:nvSpPr>
        <p:spPr bwMode="auto">
          <a:xfrm rot="13500000">
            <a:off x="2413049" y="3336550"/>
            <a:ext cx="474825" cy="474825"/>
          </a:xfrm>
          <a:prstGeom prst="corner">
            <a:avLst>
              <a:gd name="adj1" fmla="val 10308"/>
              <a:gd name="adj2" fmla="val 9545"/>
            </a:avLst>
          </a:prstGeom>
          <a:solidFill>
            <a:srgbClr val="0070C0">
              <a:alpha val="5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Calibri" panose="020F0502020204030204"/>
              <a:ea typeface="+mn-ea"/>
              <a:cs typeface="Segoe UI" pitchFamily="34" charset="0"/>
            </a:endParaRPr>
          </a:p>
        </p:txBody>
      </p:sp>
    </p:spTree>
    <p:extLst>
      <p:ext uri="{BB962C8B-B14F-4D97-AF65-F5344CB8AC3E}">
        <p14:creationId xmlns:p14="http://schemas.microsoft.com/office/powerpoint/2010/main" val="3654114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E854E-6178-47ED-AEC9-4EF4D59BD95E}"/>
              </a:ext>
            </a:extLst>
          </p:cNvPr>
          <p:cNvSpPr>
            <a:spLocks noGrp="1"/>
          </p:cNvSpPr>
          <p:nvPr>
            <p:ph type="title"/>
          </p:nvPr>
        </p:nvSpPr>
        <p:spPr/>
        <p:txBody>
          <a:bodyPr/>
          <a:lstStyle/>
          <a:p>
            <a:r>
              <a:rPr lang="en-US"/>
              <a:t>Automated ML Data Requirements</a:t>
            </a:r>
          </a:p>
        </p:txBody>
      </p:sp>
      <p:grpSp>
        <p:nvGrpSpPr>
          <p:cNvPr id="13" name="Group 12">
            <a:extLst>
              <a:ext uri="{FF2B5EF4-FFF2-40B4-BE49-F238E27FC236}">
                <a16:creationId xmlns:a16="http://schemas.microsoft.com/office/drawing/2014/main" id="{CDA82BBB-1068-4496-A0D6-2711ACB787A5}"/>
              </a:ext>
            </a:extLst>
          </p:cNvPr>
          <p:cNvGrpSpPr/>
          <p:nvPr/>
        </p:nvGrpSpPr>
        <p:grpSpPr>
          <a:xfrm>
            <a:off x="1145332" y="1172048"/>
            <a:ext cx="3745758" cy="4693114"/>
            <a:chOff x="426424" y="1462133"/>
            <a:chExt cx="3745758" cy="4693114"/>
          </a:xfrm>
        </p:grpSpPr>
        <p:pic>
          <p:nvPicPr>
            <p:cNvPr id="12" name="Graphic 11" descr="Database">
              <a:extLst>
                <a:ext uri="{FF2B5EF4-FFF2-40B4-BE49-F238E27FC236}">
                  <a16:creationId xmlns:a16="http://schemas.microsoft.com/office/drawing/2014/main" id="{60C1637E-7619-4477-B53F-C6819F1073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4082" y="1462133"/>
              <a:ext cx="914400" cy="914400"/>
            </a:xfrm>
            <a:prstGeom prst="rect">
              <a:avLst/>
            </a:prstGeom>
          </p:spPr>
        </p:pic>
        <p:pic>
          <p:nvPicPr>
            <p:cNvPr id="11" name="Graphic 10" descr="Database">
              <a:extLst>
                <a:ext uri="{FF2B5EF4-FFF2-40B4-BE49-F238E27FC236}">
                  <a16:creationId xmlns:a16="http://schemas.microsoft.com/office/drawing/2014/main" id="{FC8C6D1A-4A13-4784-99C9-7C6668CD5C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95037">
              <a:off x="1364233" y="2005311"/>
              <a:ext cx="914400" cy="914400"/>
            </a:xfrm>
            <a:prstGeom prst="rect">
              <a:avLst/>
            </a:prstGeom>
          </p:spPr>
        </p:pic>
        <p:pic>
          <p:nvPicPr>
            <p:cNvPr id="7" name="Graphic 6" descr="Database">
              <a:extLst>
                <a:ext uri="{FF2B5EF4-FFF2-40B4-BE49-F238E27FC236}">
                  <a16:creationId xmlns:a16="http://schemas.microsoft.com/office/drawing/2014/main" id="{4A061120-D9FA-456F-AC6A-B5CEF0DAB7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9908422">
              <a:off x="642522" y="1928611"/>
              <a:ext cx="914400" cy="914400"/>
            </a:xfrm>
            <a:prstGeom prst="rect">
              <a:avLst/>
            </a:prstGeom>
          </p:spPr>
        </p:pic>
        <p:pic>
          <p:nvPicPr>
            <p:cNvPr id="9" name="Graphic 8" descr="Filter">
              <a:extLst>
                <a:ext uri="{FF2B5EF4-FFF2-40B4-BE49-F238E27FC236}">
                  <a16:creationId xmlns:a16="http://schemas.microsoft.com/office/drawing/2014/main" id="{01893830-63ED-41A6-853D-BD0BE711B7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6424" y="2475964"/>
              <a:ext cx="2222360" cy="1700265"/>
            </a:xfrm>
            <a:prstGeom prst="rect">
              <a:avLst/>
            </a:prstGeom>
          </p:spPr>
        </p:pic>
        <p:pic>
          <p:nvPicPr>
            <p:cNvPr id="4" name="Graphic 3" descr="Table">
              <a:extLst>
                <a:ext uri="{FF2B5EF4-FFF2-40B4-BE49-F238E27FC236}">
                  <a16:creationId xmlns:a16="http://schemas.microsoft.com/office/drawing/2014/main" id="{81212FFF-4E95-404F-80E0-34FCD45D86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5386" y="3108451"/>
              <a:ext cx="3046796" cy="3046796"/>
            </a:xfrm>
            <a:prstGeom prst="rect">
              <a:avLst/>
            </a:prstGeom>
          </p:spPr>
        </p:pic>
      </p:grpSp>
      <p:sp>
        <p:nvSpPr>
          <p:cNvPr id="14" name="TextBox 13">
            <a:extLst>
              <a:ext uri="{FF2B5EF4-FFF2-40B4-BE49-F238E27FC236}">
                <a16:creationId xmlns:a16="http://schemas.microsoft.com/office/drawing/2014/main" id="{2D5C533C-9B4A-485B-963C-64A5620E8B0C}"/>
              </a:ext>
            </a:extLst>
          </p:cNvPr>
          <p:cNvSpPr txBox="1"/>
          <p:nvPr/>
        </p:nvSpPr>
        <p:spPr>
          <a:xfrm>
            <a:off x="6692272" y="1553278"/>
            <a:ext cx="5070191" cy="318548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 single source for training:</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Tabular and flat data</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Sources: local file upload, blob, </a:t>
            </a:r>
            <a:r>
              <a:rPr kumimoji="0" lang="en-US" sz="24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Segoe UI"/>
                <a:ea typeface="+mn-ea"/>
                <a:cs typeface="+mn-cs"/>
              </a:rPr>
              <a:t>datalake</a:t>
            </a: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Azure SQL Database, web source (ex. Dataset files at GitHub), or anything in a Pandas </a:t>
            </a:r>
            <a:r>
              <a:rPr kumimoji="0" lang="en-US" sz="24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Segoe UI"/>
                <a:ea typeface="+mn-ea"/>
                <a:cs typeface="+mn-cs"/>
              </a:rPr>
              <a:t>dataframe</a:t>
            </a: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10" name="Text Placeholder 3">
            <a:extLst>
              <a:ext uri="{FF2B5EF4-FFF2-40B4-BE49-F238E27FC236}">
                <a16:creationId xmlns:a16="http://schemas.microsoft.com/office/drawing/2014/main" id="{CE4A6A75-19CB-4252-9890-910DFF50BBA2}"/>
              </a:ext>
            </a:extLst>
          </p:cNvPr>
          <p:cNvSpPr txBox="1">
            <a:spLocks/>
          </p:cNvSpPr>
          <p:nvPr/>
        </p:nvSpPr>
        <p:spPr>
          <a:xfrm>
            <a:off x="6807200" y="4738765"/>
            <a:ext cx="4162425" cy="1535035"/>
          </a:xfrm>
          <a:prstGeom prst="rect">
            <a:avLst/>
          </a:prstGeom>
        </p:spPr>
        <p:txBody>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Value props:</a:t>
            </a:r>
          </a:p>
          <a:p>
            <a:pPr marL="457200" indent="-457200">
              <a:buFont typeface="Arial" panose="020B0604020202020204" pitchFamily="34" charset="0"/>
              <a:buChar char="•"/>
            </a:pPr>
            <a:r>
              <a:rPr lang="en-US" dirty="0"/>
              <a:t>Large data</a:t>
            </a:r>
          </a:p>
          <a:p>
            <a:pPr marL="457200" indent="-457200">
              <a:buFont typeface="Arial" panose="020B0604020202020204" pitchFamily="34" charset="0"/>
              <a:buChar char="•"/>
            </a:pPr>
            <a:r>
              <a:rPr lang="en-US" dirty="0"/>
              <a:t>Azure Open Datasets</a:t>
            </a:r>
          </a:p>
          <a:p>
            <a:pPr marL="457200" indent="-457200">
              <a:buFont typeface="Arial" panose="020B0604020202020204" pitchFamily="34" charset="0"/>
              <a:buChar char="•"/>
            </a:pPr>
            <a:r>
              <a:rPr lang="en-US" dirty="0"/>
              <a:t>Data Guardrails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7508914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5d8db5b64c577cc486e020dce1d1bec6&quot;,&quot;LanguageCode&quot;:&quot;en-US&quot;,&quot;SlideGuids&quot;:[&quot;847f32f9-c629-488b-b481-4e65949f1b17&quot;,&quot;4aa43340-75de-428d-bed6-c84a7524308d&quot;,&quot;12456adf-ab7c-4b6e-8aab-ac0ba4fadf15&quot;,&quot;ca83bed0-c8ca-4ebb-8a83-637d768c174e&quot;,&quot;8202607d-0741-48ae-9d53-085263ad11dc&quot;,&quot;7932312a-2cd6-492e-8b0c-0eecd8fd00f1&quot;,&quot;5912a088-d510-4c63-b33e-a0e619964300&quot;,&quot;c216e297-b148-4cdb-ba97-659b93fc335d&quot;,&quot;7b0e8a76-9f2c-4c08-a757-03777da5025f&quot;,&quot;ee6f6855-8539-4c2b-a3e0-18cbd83889b4&quot;,&quot;6526e8e3-ba85-4192-b191-9ed4dd90485d&quot;,&quot;3a2064ad-0061-49d9-ae6e-2ad6b2e997a5&quot;,&quot;612a284b-22aa-484d-8348-df6a9d3fa186&quot;,&quot;078e899b-54e5-4ebf-83da-c2fcc261be6b&quot;,&quot;34f36dc9-8b02-40a7-85c9-f59569b41235&quot;,&quot;adf3ee31-91be-442d-8fe6-176c50d9e151&quot;,&quot;a679e6a7-d922-40c9-aff6-272e13e602d6&quot;,&quot;c7f68489-ba2b-4459-a541-b6e60aeb547f&quot;,&quot;2809c03e-424f-4759-999f-794f6a0b1387&quot;,&quot;39f4187e-c4b0-4320-8d76-16081940117b&quot;,&quot;57fc0757-5bd9-4284-9f45-3a4a04413dd7&quot;,&quot;ac92adbc-8a9b-43d0-932e-5067b3c35b7a&quot;,&quot;8fe660d3-0ff8-4354-a5df-a6ba5a29f0a4&quot;,&quot;0f08ae61-e74c-42b8-846b-a36eca3cdf0e&quot;,&quot;d555979c-41f1-4a70-9e9b-dc405596de4a&quot;,&quot;ce469c92-5f4d-44a1-a626-390dedab813e&quot;,&quot;68c6ce3d-2564-4fd6-a7e9-d2f7bc24bd89&quot;,&quot;a24227ac-11d4-4908-859f-1dc8998f611c&quot;,&quot;8c993e94-5438-40c3-8176-31f4110ecabf&quot;,&quot;e293dcae-e061-4336-86bc-333dea24ffb7&quot;,&quot;c788b73e-0558-4f29-8b01-4523d684411e&quot;,&quot;7b3528ed-669b-4504-b96f-65407e0babdc&quot;,&quot;5ba19d89-875d-4bcb-b224-65458917d576&quot;,&quot;1390e145-4613-41b9-a526-8648c31da5b1&quot;,&quot;6737df9d-483f-4d8a-b201-993b4a65ac7b&quot;,&quot;05eadfe6-2b9c-4ca6-b318-ecb85846092f&quot;,&quot;47f27621-b2c9-4ce0-960c-dbf40a066068&quot;,&quot;3c739b9c-647e-41d0-a0d9-d41a42713467&quot;,&quot;01ad9897-eef1-4377-9aca-f643bf63219a&quot;,&quot;882a0dc6-663f-4157-b64e-65e92f8e28d6&quot;,&quot;44822dd4-83d1-4b51-8b56-ed07b92887f2&quot;,&quot;299214d4-ac84-4ae0-acca-299f632f06da&quot;,&quot;76c9f0bd-ef11-42e4-b286-e78eb244b06f&quot;,&quot;78fe145b-8f6c-423d-b954-378d746e2197&quot;,&quot;c8975513-0bc4-4faf-8cf8-ba474d76ff32&quot;,&quot;737b5e3a-4268-4847-92df-110b08695d9c&quot;,&quot;28121636-2861-4746-9ce2-7b432e677021&quot;,&quot;755bd0ef-75d9-4ad4-83f2-f629a2be4d2d&quot;,&quot;797a021a-feb7-4430-be3c-35afdafa80fe&quot;,&quot;535be7e9-a9eb-4705-8b13-d1845b940548&quot;],&quot;TimeStamp&quot;:&quot;2019-05-02T11:35:06.0790138-07:00&quot;}"/>
</p:tagLst>
</file>

<file path=ppt/tags/tag10.xml><?xml version="1.0" encoding="utf-8"?>
<p:tagLst xmlns:a="http://schemas.openxmlformats.org/drawingml/2006/main" xmlns:r="http://schemas.openxmlformats.org/officeDocument/2006/relationships" xmlns:p="http://schemas.openxmlformats.org/presentationml/2006/main">
  <p:tag name="__MICROSOFT_TRANSLATOR_CLM_SLIDEINFO" val="{&quot;Guid&quot;:&quot;535be7e9-a9eb-4705-8b13-d1845b940548&quot;,&quot;TimeStamp&quot;:&quot;2019-05-02T11:35:06.0770151-07: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4aa43340-75de-428d-bed6-c84a7524308d&quot;,&quot;TimeStamp&quot;:&quot;2019-05-02T11:35:05.9740494-07: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c216e297-b148-4cdb-ba97-659b93fc335d&quot;,&quot;TimeStamp&quot;:&quot;2019-05-02T11:35:05.9870188-07: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7b0e8a76-9f2c-4c08-a757-03777da5025f&quot;,&quot;TimeStamp&quot;:&quot;2019-05-02T11:35:05.9890137-07: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ee6f6855-8539-4c2b-a3e0-18cbd83889b4&quot;,&quot;TimeStamp&quot;:&quot;2019-05-02T11:35:05.9910171-07: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6526e8e3-ba85-4192-b191-9ed4dd90485d&quot;,&quot;TimeStamp&quot;:&quot;2019-05-02T11:35:05.9930168-07: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5912a088-d510-4c63-b33e-a0e619964300&quot;,&quot;TimeStamp&quot;:&quot;2019-05-02T11:35:05.9850188-07: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adf3ee31-91be-442d-8fe6-176c50d9e151&quot;,&quot;TimeStamp&quot;:&quot;2019-05-02T11:35:06.0040505-07:00&quot;}"/>
</p:tagLst>
</file>

<file path=ppt/tags/tag9.xml><?xml version="1.0" encoding="utf-8"?>
<p:tagLst xmlns:a="http://schemas.openxmlformats.org/drawingml/2006/main" xmlns:r="http://schemas.openxmlformats.org/officeDocument/2006/relationships" xmlns:p="http://schemas.openxmlformats.org/presentationml/2006/main">
  <p:tag name="__MICROSOFT_TRANSLATOR_CLM_SLIDEINFO" val="{&quot;Guid&quot;:&quot;755bd0ef-75d9-4ad4-83f2-f629a2be4d2d&quot;,&quot;TimeStamp&quot;:&quot;2019-05-02T11:35:06.0720179-07:00&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Azure Master Center head">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2.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3.xml><?xml version="1.0" encoding="utf-8"?>
<a:theme xmlns:a="http://schemas.openxmlformats.org/drawingml/2006/main" name="9-51154_MLADS_Template_2020">
  <a:themeElements>
    <a:clrScheme name="MLADS 2020">
      <a:dk1>
        <a:srgbClr val="000000"/>
      </a:dk1>
      <a:lt1>
        <a:srgbClr val="FFFFFF"/>
      </a:lt1>
      <a:dk2>
        <a:srgbClr val="243A5E"/>
      </a:dk2>
      <a:lt2>
        <a:srgbClr val="E6E6E6"/>
      </a:lt2>
      <a:accent1>
        <a:srgbClr val="0078D4"/>
      </a:accent1>
      <a:accent2>
        <a:srgbClr val="243A5E"/>
      </a:accent2>
      <a:accent3>
        <a:srgbClr val="FFB900"/>
      </a:accent3>
      <a:accent4>
        <a:srgbClr val="8661C5"/>
      </a:accent4>
      <a:accent5>
        <a:srgbClr val="737373"/>
      </a:accent5>
      <a:accent6>
        <a:srgbClr val="D2D2D2"/>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16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err="1" smtClean="0"/>
        </a:defPPr>
      </a:lstStyle>
    </a:txDef>
  </a:objectDefaults>
  <a:extraClrSchemeLst/>
  <a:extLst>
    <a:ext uri="{05A4C25C-085E-4340-85A3-A5531E510DB2}">
      <thm15:themeFamily xmlns:thm15="http://schemas.microsoft.com/office/thememl/2012/main" name="9-51154_MLADS_Template_2020_v06" id="{1B6235E4-41F8-4E96-8FC7-75467F4CE21A}" vid="{6379BBC4-CBDA-4E5D-AFD5-CB8B4DDBB722}"/>
    </a:ext>
  </a:extLst>
</a:theme>
</file>

<file path=ppt/theme/theme14.xml><?xml version="1.0" encoding="utf-8"?>
<a:theme xmlns:a="http://schemas.openxmlformats.org/drawingml/2006/main" name="2_MSFT Azure ">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6" id="{6EB113CA-C652-4EDE-851B-7E09446BD8F3}" vid="{F42B78DA-A33F-4A43-9CCD-5B4ACB75A407}"/>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GXFY15">
  <a:themeElements>
    <a:clrScheme name="Custom 41">
      <a:dk1>
        <a:srgbClr val="000000"/>
      </a:dk1>
      <a:lt1>
        <a:srgbClr val="FFFFFF"/>
      </a:lt1>
      <a:dk2>
        <a:srgbClr val="0078D7"/>
      </a:dk2>
      <a:lt2>
        <a:srgbClr val="D2D2D2"/>
      </a:lt2>
      <a:accent1>
        <a:srgbClr val="002050"/>
      </a:accent1>
      <a:accent2>
        <a:srgbClr val="00188F"/>
      </a:accent2>
      <a:accent3>
        <a:srgbClr val="32145A"/>
      </a:accent3>
      <a:accent4>
        <a:srgbClr val="107C10"/>
      </a:accent4>
      <a:accent5>
        <a:srgbClr val="00BCF2"/>
      </a:accent5>
      <a:accent6>
        <a:srgbClr val="FFB900"/>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3.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4.xml><?xml version="1.0" encoding="utf-8"?>
<a:theme xmlns:a="http://schemas.openxmlformats.org/drawingml/2006/main" name="MSFT Azure ">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6" id="{6EB113CA-C652-4EDE-851B-7E09446BD8F3}" vid="{F42B78DA-A33F-4A43-9CCD-5B4ACB75A407}"/>
    </a:ext>
  </a:extLst>
</a:theme>
</file>

<file path=ppt/theme/theme5.xml><?xml version="1.0" encoding="utf-8"?>
<a:theme xmlns:a="http://schemas.openxmlformats.org/drawingml/2006/main" name="Azure Template">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6" id="{6EB113CA-C652-4EDE-851B-7E09446BD8F3}" vid="{F42B78DA-A33F-4A43-9CCD-5B4ACB75A407}"/>
    </a:ext>
  </a:extLst>
</a:theme>
</file>

<file path=ppt/theme/theme6.xml><?xml version="1.0" encoding="utf-8"?>
<a:theme xmlns:a="http://schemas.openxmlformats.org/drawingml/2006/main" name="1_MSFT Azure ">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6" id="{6EB113CA-C652-4EDE-851B-7E09446BD8F3}" vid="{F42B78DA-A33F-4A43-9CCD-5B4ACB75A407}"/>
    </a:ext>
  </a:extLst>
</a:theme>
</file>

<file path=ppt/theme/theme7.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8.xml><?xml version="1.0" encoding="utf-8"?>
<a:theme xmlns:a="http://schemas.openxmlformats.org/drawingml/2006/main" name="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9.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56E032D9A797442991B78620DD9E801" ma:contentTypeVersion="11" ma:contentTypeDescription="Create a new document." ma:contentTypeScope="" ma:versionID="3fa5b19baf2f34aa2795d9314317d4a0">
  <xsd:schema xmlns:xsd="http://www.w3.org/2001/XMLSchema" xmlns:xs="http://www.w3.org/2001/XMLSchema" xmlns:p="http://schemas.microsoft.com/office/2006/metadata/properties" xmlns:ns2="e7bbd3b9-a267-4983-bb7f-f5a1bce1ef33" xmlns:ns3="6c1f7248-2c39-4fa6-918c-cd0eba53a27b" targetNamespace="http://schemas.microsoft.com/office/2006/metadata/properties" ma:root="true" ma:fieldsID="b648d00162e9e5f7d0f05d49a0e26224" ns2:_="" ns3:_="">
    <xsd:import namespace="e7bbd3b9-a267-4983-bb7f-f5a1bce1ef33"/>
    <xsd:import namespace="6c1f7248-2c39-4fa6-918c-cd0eba53a27b"/>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element ref="ns3:SharedWithUsers" minOccurs="0"/>
                <xsd:element ref="ns3:SharedWithDetails" minOccurs="0"/>
                <xsd:element ref="ns2:MediaServiceDateTaken" minOccurs="0"/>
                <xsd:element ref="ns2:MediaServiceAutoKeyPoints" minOccurs="0"/>
                <xsd:element ref="ns2:MediaServiceKeyPoints"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bbd3b9-a267-4983-bb7f-f5a1bce1ef3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c1f7248-2c39-4fa6-918c-cd0eba53a27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e7bbd3b9-a267-4983-bb7f-f5a1bce1ef33" xsi:nil="true"/>
    <SharedWithUsers xmlns="6c1f7248-2c39-4fa6-918c-cd0eba53a27b">
      <UserInfo>
        <DisplayName>Kris Shankar</DisplayName>
        <AccountId>101</AccountId>
        <AccountType/>
      </UserInfo>
    </SharedWithUsers>
  </documentManagement>
</p:properties>
</file>

<file path=customXml/itemProps1.xml><?xml version="1.0" encoding="utf-8"?>
<ds:datastoreItem xmlns:ds="http://schemas.openxmlformats.org/officeDocument/2006/customXml" ds:itemID="{A460272A-64AA-4FAC-94B5-656EAED751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7bbd3b9-a267-4983-bb7f-f5a1bce1ef33"/>
    <ds:schemaRef ds:uri="6c1f7248-2c39-4fa6-918c-cd0eba53a27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1F57750-7F82-4071-A012-337AA8A9FF26}">
  <ds:schemaRefs>
    <ds:schemaRef ds:uri="http://schemas.microsoft.com/sharepoint/v3/contenttype/forms"/>
  </ds:schemaRefs>
</ds:datastoreItem>
</file>

<file path=customXml/itemProps3.xml><?xml version="1.0" encoding="utf-8"?>
<ds:datastoreItem xmlns:ds="http://schemas.openxmlformats.org/officeDocument/2006/customXml" ds:itemID="{BFB0B5AB-78A6-4029-8A39-0193F0F11BB6}">
  <ds:schemaRefs>
    <ds:schemaRef ds:uri="http://schemas.microsoft.com/office/2006/metadata/properties"/>
    <ds:schemaRef ds:uri="http://schemas.microsoft.com/office/infopath/2007/PartnerControls"/>
    <ds:schemaRef ds:uri="e7bbd3b9-a267-4983-bb7f-f5a1bce1ef33"/>
    <ds:schemaRef ds:uri="6c1f7248-2c39-4fa6-918c-cd0eba53a27b"/>
  </ds:schemaRefs>
</ds:datastoreItem>
</file>

<file path=docProps/app.xml><?xml version="1.0" encoding="utf-8"?>
<Properties xmlns="http://schemas.openxmlformats.org/officeDocument/2006/extended-properties" xmlns:vt="http://schemas.openxmlformats.org/officeDocument/2006/docPropsVTypes">
  <TotalTime>3363</TotalTime>
  <Words>4025</Words>
  <Application>Microsoft Office PowerPoint</Application>
  <PresentationFormat>Widescreen</PresentationFormat>
  <Paragraphs>720</Paragraphs>
  <Slides>52</Slides>
  <Notes>45</Notes>
  <HiddenSlides>5</HiddenSlides>
  <MMClips>0</MMClips>
  <ScaleCrop>false</ScaleCrop>
  <HeadingPairs>
    <vt:vector size="6" baseType="variant">
      <vt:variant>
        <vt:lpstr>Fonts Used</vt:lpstr>
      </vt:variant>
      <vt:variant>
        <vt:i4>15</vt:i4>
      </vt:variant>
      <vt:variant>
        <vt:lpstr>Theme</vt:lpstr>
      </vt:variant>
      <vt:variant>
        <vt:i4>14</vt:i4>
      </vt:variant>
      <vt:variant>
        <vt:lpstr>Slide Titles</vt:lpstr>
      </vt:variant>
      <vt:variant>
        <vt:i4>52</vt:i4>
      </vt:variant>
    </vt:vector>
  </HeadingPairs>
  <TitlesOfParts>
    <vt:vector size="81" baseType="lpstr">
      <vt:lpstr>Arial</vt:lpstr>
      <vt:lpstr>Calibri</vt:lpstr>
      <vt:lpstr>Calibri Light</vt:lpstr>
      <vt:lpstr>Consolas</vt:lpstr>
      <vt:lpstr>Courier New</vt:lpstr>
      <vt:lpstr>Inter</vt:lpstr>
      <vt:lpstr>OCR A Extended</vt:lpstr>
      <vt:lpstr>Quattrocento Sans</vt:lpstr>
      <vt:lpstr>Roboto Light</vt:lpstr>
      <vt:lpstr>Segoe UI</vt:lpstr>
      <vt:lpstr>Segoe UI Light</vt:lpstr>
      <vt:lpstr>Segoe UI Semibold</vt:lpstr>
      <vt:lpstr>Segoe UI Semilight</vt:lpstr>
      <vt:lpstr>Wingdings</vt:lpstr>
      <vt:lpstr>Wingdings 3</vt:lpstr>
      <vt:lpstr>Office Theme</vt:lpstr>
      <vt:lpstr>MGXFY15</vt:lpstr>
      <vt:lpstr>Dynamics 365</vt:lpstr>
      <vt:lpstr>MSFT Azure </vt:lpstr>
      <vt:lpstr>Azure Template</vt:lpstr>
      <vt:lpstr>1_MSFT Azure </vt:lpstr>
      <vt:lpstr>1_Dynamics 365</vt:lpstr>
      <vt:lpstr>Build 2019 Black</vt:lpstr>
      <vt:lpstr>1_Black Template</vt:lpstr>
      <vt:lpstr>1_Office Theme</vt:lpstr>
      <vt:lpstr>Azure Master Center head</vt:lpstr>
      <vt:lpstr>2_Dynamics 365</vt:lpstr>
      <vt:lpstr>9-51154_MLADS_Template_2020</vt:lpstr>
      <vt:lpstr>2_MSFT Azure </vt:lpstr>
      <vt:lpstr>PowerPoint Presentation</vt:lpstr>
      <vt:lpstr>Tutorial: Building a machine learning model using Automated Machine Learning in Azure ML</vt:lpstr>
      <vt:lpstr>Session goals </vt:lpstr>
      <vt:lpstr>Agenda</vt:lpstr>
      <vt:lpstr>AI and Machine Learning in Azure</vt:lpstr>
      <vt:lpstr>Azure Machine Learning service</vt:lpstr>
      <vt:lpstr>Azure Machine Learning</vt:lpstr>
      <vt:lpstr>Machine Learning Process</vt:lpstr>
      <vt:lpstr>Automated ML Data Requirements</vt:lpstr>
      <vt:lpstr>Demo – Getting started with the Azure ML Workspace</vt:lpstr>
      <vt:lpstr>Machine Learning Problem Example </vt:lpstr>
      <vt:lpstr>Model Creation Is Typically Time-Consuming</vt:lpstr>
      <vt:lpstr>Model Creation Is Typically Time-Consuming</vt:lpstr>
      <vt:lpstr>Model Creation Is Typically Time-Consuming</vt:lpstr>
      <vt:lpstr>Demo – The traditional and “manual” ML approach Safe Driver Prediction model</vt:lpstr>
      <vt:lpstr>What if we can simplify machine learning?</vt:lpstr>
      <vt:lpstr>Automated ML &amp; Hyperparameter tuning Mission</vt:lpstr>
      <vt:lpstr>What is Automated Machine Learning?</vt:lpstr>
      <vt:lpstr>Automated ML – How it works </vt:lpstr>
      <vt:lpstr>Personas and skills using AutoML &amp; HyperDrive</vt:lpstr>
      <vt:lpstr>Guardrails</vt:lpstr>
      <vt:lpstr>Featurization</vt:lpstr>
      <vt:lpstr>Demo – Using AutoML UI to create a model</vt:lpstr>
      <vt:lpstr>Using AutoML code (AML SDK) in notebooks</vt:lpstr>
      <vt:lpstr>AML SDK, packages, install, etc.</vt:lpstr>
      <vt:lpstr>Demo – Using AutoML local runs, with SDK and notebooks, for training the  Safe Driver Prediction model </vt:lpstr>
      <vt:lpstr>Demo – Using AutoML remote runs, with SDK and notebooks, for training the  Safe Driver Prediction model </vt:lpstr>
      <vt:lpstr>Azure ML Pipelines and  “the path towards DevOps for ML”</vt:lpstr>
      <vt:lpstr>PowerPoint Presentation</vt:lpstr>
      <vt:lpstr>PowerPoint Presentation</vt:lpstr>
      <vt:lpstr>Demo – Using AutoML in AML Pipelines (Pipeline implementation with SDK/Code in Python)</vt:lpstr>
      <vt:lpstr>Model Deployment and inferencing in QA/Production</vt:lpstr>
      <vt:lpstr>Demo – Deploying AutoML models and inferencing in QA/Production  UI + SDK demo</vt:lpstr>
      <vt:lpstr>Model Explainability  in Azure AutoML</vt:lpstr>
      <vt:lpstr>Demo – Model Explainability in Azure Automated ML</vt:lpstr>
      <vt:lpstr>What is Hyper Parameter Tuning (HyperDrive) in Azure ML?  …And when to use it versus Azure AutoML.</vt:lpstr>
      <vt:lpstr>PowerPoint Presentation</vt:lpstr>
      <vt:lpstr>Azure ML Hyperparameter Tuning Capabilities</vt:lpstr>
      <vt:lpstr>How hyperparameter tuning in Azure ML works </vt:lpstr>
      <vt:lpstr>Demo – Using Azure ML Hyperparameter Tuning to optimize a deep learning Tensorflow model code in a notebook</vt:lpstr>
      <vt:lpstr>Next steps…  DevOps? MLOps? Operationalization?</vt:lpstr>
      <vt:lpstr>MLOps with Azure Machine Learning</vt:lpstr>
      <vt:lpstr>PowerPoint Presentation</vt:lpstr>
      <vt:lpstr>PowerPoint Presentation</vt:lpstr>
      <vt:lpstr>Try it for free http://aka.ms/amlfree </vt:lpstr>
      <vt:lpstr>Q&amp;A</vt:lpstr>
      <vt:lpstr>Thank you for attending the MLADS Conference  and helping to build a strong community</vt:lpstr>
      <vt:lpstr>Appendix</vt:lpstr>
      <vt:lpstr>State of art NLP deep learning used in featurization</vt:lpstr>
      <vt:lpstr>PowerPoint Presentation</vt:lpstr>
      <vt:lpstr>PowerPoint Presentation</vt:lpstr>
      <vt:lpstr>Azure ML service Workspace Taxonomy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Zero to AI Hero with Automated Machine Learning</dc:title>
  <dc:creator>Rachel Kellam</dc:creator>
  <cp:lastModifiedBy>Cesar De la Torre</cp:lastModifiedBy>
  <cp:revision>8</cp:revision>
  <dcterms:created xsi:type="dcterms:W3CDTF">2019-11-18T19:55:00Z</dcterms:created>
  <dcterms:modified xsi:type="dcterms:W3CDTF">2020-05-19T00:45:02Z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rakellam@microsoft.com</vt:lpwstr>
  </property>
  <property fmtid="{D5CDD505-2E9C-101B-9397-08002B2CF9AE}" pid="5" name="MSIP_Label_f42aa342-8706-4288-bd11-ebb85995028c_SetDate">
    <vt:lpwstr>2019-11-18T23:16:19.2552790Z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e67c800b-dfca-435c-8900-c4baaa7fa8e2</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